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49" d="100"/>
          <a:sy n="49" d="100"/>
        </p:scale>
        <p:origin x="13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幸娟 謝" userId="0f3f874d-c472-4adf-ac8b-3de43ea929c3" providerId="ADAL" clId="{22EF3DC3-731F-6D4E-976B-42DB3C4440D3}"/>
    <pc:docChg chg="custSel modSld modMainMaster">
      <pc:chgData name="幸娟 謝" userId="0f3f874d-c472-4adf-ac8b-3de43ea929c3" providerId="ADAL" clId="{22EF3DC3-731F-6D4E-976B-42DB3C4440D3}" dt="2020-10-30T10:17:01.269" v="34" actId="14100"/>
      <pc:docMkLst>
        <pc:docMk/>
      </pc:docMkLst>
      <pc:sldChg chg="addSp delSp modSp mod">
        <pc:chgData name="幸娟 謝" userId="0f3f874d-c472-4adf-ac8b-3de43ea929c3" providerId="ADAL" clId="{22EF3DC3-731F-6D4E-976B-42DB3C4440D3}" dt="2020-10-30T10:16:53.215" v="33"/>
        <pc:sldMkLst>
          <pc:docMk/>
          <pc:sldMk cId="0" sldId="256"/>
        </pc:sldMkLst>
        <pc:spChg chg="add del mod">
          <ac:chgData name="幸娟 謝" userId="0f3f874d-c472-4adf-ac8b-3de43ea929c3" providerId="ADAL" clId="{22EF3DC3-731F-6D4E-976B-42DB3C4440D3}" dt="2020-10-30T10:16:53.215" v="33"/>
          <ac:spMkLst>
            <pc:docMk/>
            <pc:sldMk cId="0" sldId="256"/>
            <ac:spMk id="2" creationId="{74B582DA-AC9E-3F40-8F04-97122AFE9527}"/>
          </ac:spMkLst>
        </pc:spChg>
        <pc:spChg chg="mod">
          <ac:chgData name="幸娟 謝" userId="0f3f874d-c472-4adf-ac8b-3de43ea929c3" providerId="ADAL" clId="{22EF3DC3-731F-6D4E-976B-42DB3C4440D3}" dt="2020-10-30T10:16:50.149" v="27" actId="27636"/>
          <ac:spMkLst>
            <pc:docMk/>
            <pc:sldMk cId="0" sldId="256"/>
            <ac:spMk id="42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6:50.238" v="29" actId="27636"/>
        <pc:sldMkLst>
          <pc:docMk/>
          <pc:sldMk cId="0" sldId="257"/>
        </pc:sldMkLst>
        <pc:spChg chg="mod">
          <ac:chgData name="幸娟 謝" userId="0f3f874d-c472-4adf-ac8b-3de43ea929c3" providerId="ADAL" clId="{22EF3DC3-731F-6D4E-976B-42DB3C4440D3}" dt="2020-10-30T10:16:50.209" v="28" actId="27636"/>
          <ac:spMkLst>
            <pc:docMk/>
            <pc:sldMk cId="0" sldId="257"/>
            <ac:spMk id="45" creationId="{00000000-0000-0000-0000-000000000000}"/>
          </ac:spMkLst>
        </pc:spChg>
        <pc:spChg chg="mod">
          <ac:chgData name="幸娟 謝" userId="0f3f874d-c472-4adf-ac8b-3de43ea929c3" providerId="ADAL" clId="{22EF3DC3-731F-6D4E-976B-42DB3C4440D3}" dt="2020-10-30T10:16:50.238" v="29" actId="27636"/>
          <ac:spMkLst>
            <pc:docMk/>
            <pc:sldMk cId="0" sldId="257"/>
            <ac:spMk id="47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7:01.269" v="34" actId="14100"/>
        <pc:sldMkLst>
          <pc:docMk/>
          <pc:sldMk cId="0" sldId="258"/>
        </pc:sldMkLst>
        <pc:spChg chg="mod">
          <ac:chgData name="幸娟 謝" userId="0f3f874d-c472-4adf-ac8b-3de43ea929c3" providerId="ADAL" clId="{22EF3DC3-731F-6D4E-976B-42DB3C4440D3}" dt="2020-10-30T10:16:50.273" v="30" actId="27636"/>
          <ac:spMkLst>
            <pc:docMk/>
            <pc:sldMk cId="0" sldId="258"/>
            <ac:spMk id="50" creationId="{00000000-0000-0000-0000-000000000000}"/>
          </ac:spMkLst>
        </pc:spChg>
        <pc:picChg chg="mod">
          <ac:chgData name="幸娟 謝" userId="0f3f874d-c472-4adf-ac8b-3de43ea929c3" providerId="ADAL" clId="{22EF3DC3-731F-6D4E-976B-42DB3C4440D3}" dt="2020-10-30T10:17:01.269" v="34" actId="14100"/>
          <ac:picMkLst>
            <pc:docMk/>
            <pc:sldMk cId="0" sldId="258"/>
            <ac:picMk id="53" creationId="{00000000-0000-0000-0000-000000000000}"/>
          </ac:picMkLst>
        </pc:picChg>
      </pc:sldChg>
      <pc:sldMasterChg chg="modSp mod modSldLayout">
        <pc:chgData name="幸娟 謝" userId="0f3f874d-c472-4adf-ac8b-3de43ea929c3" providerId="ADAL" clId="{22EF3DC3-731F-6D4E-976B-42DB3C4440D3}" dt="2020-10-30T10:16:50.296" v="31" actId="27636"/>
        <pc:sldMasterMkLst>
          <pc:docMk/>
          <pc:sldMasterMk cId="0" sldId="2147483648"/>
        </pc:sldMasterMkLst>
        <pc:spChg chg="mod">
          <ac:chgData name="幸娟 謝" userId="0f3f874d-c472-4adf-ac8b-3de43ea929c3" providerId="ADAL" clId="{22EF3DC3-731F-6D4E-976B-42DB3C4440D3}" dt="2020-10-30T10:16:50.296" v="31" actId="27636"/>
          <ac:spMkLst>
            <pc:docMk/>
            <pc:sldMasterMk cId="0" sldId="2147483648"/>
            <ac:spMk id="4" creationId="{00000000-0000-0000-0000-000000000000}"/>
          </ac:spMkLst>
        </pc:spChg>
        <pc:sldLayoutChg chg="modSp mod">
          <pc:chgData name="幸娟 謝" userId="0f3f874d-c472-4adf-ac8b-3de43ea929c3" providerId="ADAL" clId="{22EF3DC3-731F-6D4E-976B-42DB3C4440D3}" dt="2020-10-30T10:16:13.329" v="25" actId="14861"/>
          <pc:sldLayoutMkLst>
            <pc:docMk/>
            <pc:sldMasterMk cId="0" sldId="2147483648"/>
            <pc:sldLayoutMk cId="0" sldId="2147483649"/>
          </pc:sldLayoutMkLst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8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9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0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1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2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tional Chiao Tung University…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https://www.nctu.edu.tw/</a:t>
            </a:r>
          </a:p>
        </p:txBody>
      </p:sp>
      <p:sp>
        <p:nvSpPr>
          <p:cNvPr id="16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</p:spPr>
        <p:txBody>
          <a:bodyPr wrap="none"/>
          <a:lstStyle>
            <a:lvl1pPr algn="ctr" defTabSz="584200">
              <a:spcBef>
                <a:spcPts val="0"/>
              </a:spcBef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logo_hu.png" descr="logo_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090" y="1126307"/>
            <a:ext cx="1161996" cy="1144824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irtg.pdf" descr="irt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90" y="1160597"/>
            <a:ext cx="2163721" cy="112280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xmu180.png" descr="xmu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29" y="1030681"/>
            <a:ext cx="1279968" cy="1230192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1" name="影像" descr="影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01" y="1121560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2" name="BRC_Bildmarke-Blau.png" descr="BRC_Bildmarke-Bla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70" y="1123687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3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15" y="1134798"/>
            <a:ext cx="1123621" cy="1123621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1321539" y="9095947"/>
            <a:ext cx="1036172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5609" y="412750"/>
            <a:ext cx="370810" cy="34897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>
            <a:normAutofit/>
          </a:bodyPr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mart Data Analytics"/>
          <p:cNvSpPr txBox="1"/>
          <p:nvPr/>
        </p:nvSpPr>
        <p:spPr>
          <a:xfrm>
            <a:off x="1296049" y="9157685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1281089" y="786672"/>
            <a:ext cx="10361723" cy="77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8739" y="2163871"/>
            <a:ext cx="10437223" cy="631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4"/>
          <a:srcRect l="15400" t="5613" r="13849" b="7241"/>
          <a:stretch>
            <a:fillRect/>
          </a:stretch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線條"/>
          <p:cNvSpPr/>
          <p:nvPr/>
        </p:nvSpPr>
        <p:spPr>
          <a:xfrm>
            <a:off x="1321539" y="762478"/>
            <a:ext cx="10361722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Probability of Upper </a:t>
            </a:r>
            <a:r>
              <a:rPr lang="en-US" altLang="zh-TW" dirty="0"/>
              <a:t>Cutoff Point</a:t>
            </a:r>
            <a:endParaRPr dirty="0"/>
          </a:p>
        </p:txBody>
      </p:sp>
      <p:sp>
        <p:nvSpPr>
          <p:cNvPr id="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47916" y="416983"/>
            <a:ext cx="201880" cy="2991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3" name="標題 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7" tIns="48767" rIns="48767" bIns="48767" anchor="ctr">
            <a:normAutofit/>
          </a:bodyPr>
          <a:lstStyle>
            <a:lvl1pPr defTabSz="457200">
              <a:defRPr sz="3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 smtClean="0"/>
              <a:t>0856706</a:t>
            </a:r>
            <a:r>
              <a:rPr dirty="0" smtClean="0"/>
              <a:t> </a:t>
            </a:r>
            <a:r>
              <a:rPr lang="en-US" dirty="0" smtClean="0"/>
              <a:t>Susan Ku</a:t>
            </a:r>
            <a:r>
              <a:rPr dirty="0" smtClean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Calculate </a:t>
            </a:r>
            <a:r>
              <a:rPr lang="en-US" altLang="zh-TW" dirty="0" smtClean="0"/>
              <a:t>Quantile for Normal Distribution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 err="1"/>
              <a:t>Quantile_normal.ipynb</a:t>
            </a: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9" y="2959142"/>
            <a:ext cx="8545118" cy="425826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281" y="5257712"/>
            <a:ext cx="4418733" cy="37125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Plot Box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 err="1" smtClean="0"/>
              <a:t>Quantile_normal.ipynb</a:t>
            </a: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89" y="3162060"/>
            <a:ext cx="5598989" cy="198780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72" y="4155963"/>
            <a:ext cx="5839640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68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/>
              <a:t>Calculate </a:t>
            </a:r>
            <a:r>
              <a:rPr lang="en-US" altLang="zh-TW" smtClean="0"/>
              <a:t>Probability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 err="1" smtClean="0"/>
              <a:t>Quantile_normal.ipynb</a:t>
            </a: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89" y="3103659"/>
            <a:ext cx="10361723" cy="29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7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</Words>
  <Application>Microsoft Office PowerPoint</Application>
  <PresentationFormat>自訂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Helvetica Neue</vt:lpstr>
      <vt:lpstr>Helvetica Neue Light</vt:lpstr>
      <vt:lpstr>Helvetica Neue Thin</vt:lpstr>
      <vt:lpstr>Calibri</vt:lpstr>
      <vt:lpstr>Franklin Gothic Book</vt:lpstr>
      <vt:lpstr>Crop</vt:lpstr>
      <vt:lpstr>PowerPoint 簡報</vt:lpstr>
      <vt:lpstr>Calculate Quantile for Normal Distribution</vt:lpstr>
      <vt:lpstr>Plot Box</vt:lpstr>
      <vt:lpstr>Calculate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15</cp:revision>
  <dcterms:modified xsi:type="dcterms:W3CDTF">2020-11-01T01:48:40Z</dcterms:modified>
</cp:coreProperties>
</file>