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1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dirty="0" smtClean="0"/>
              <a:t>A Web Crawler for</a:t>
            </a:r>
            <a:r>
              <a:rPr lang="en-US" altLang="zh-TW" dirty="0" smtClean="0"/>
              <a:t> </a:t>
            </a:r>
            <a:r>
              <a:rPr lang="en-US" altLang="zh-TW" dirty="0" smtClean="0"/>
              <a:t>UBike Dataset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Web </a:t>
            </a:r>
            <a:r>
              <a:rPr lang="en-US" altLang="zh-TW" sz="3200" dirty="0" smtClean="0"/>
              <a:t>Crawling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smtClean="0"/>
              <a:t>Use </a:t>
            </a:r>
            <a:r>
              <a:rPr lang="en-US" altLang="zh-TW" dirty="0" smtClean="0"/>
              <a:t>pandas DataFrame </a:t>
            </a:r>
            <a:r>
              <a:rPr lang="en-US" altLang="zh-TW" dirty="0" smtClean="0"/>
              <a:t>to visualize data crawled from website</a:t>
            </a:r>
            <a:endParaRPr lang="en-US" altLang="zh-TW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7" y="3141167"/>
            <a:ext cx="9455285" cy="48826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Scatter </a:t>
            </a:r>
            <a:r>
              <a:rPr lang="en-US" altLang="zh-TW" sz="3200" dirty="0" smtClean="0"/>
              <a:t>Plots </a:t>
            </a:r>
            <a:r>
              <a:rPr lang="en-US" altLang="zh-TW" sz="3200" dirty="0"/>
              <a:t>(1)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smtClean="0"/>
              <a:t>Use </a:t>
            </a:r>
            <a:r>
              <a:rPr lang="en-US" altLang="zh-TW" dirty="0" err="1" smtClean="0"/>
              <a:t>Basemap</a:t>
            </a:r>
            <a:r>
              <a:rPr lang="en-US" altLang="zh-TW" dirty="0" smtClean="0"/>
              <a:t> toolkit to show </a:t>
            </a:r>
            <a:r>
              <a:rPr lang="en-US" altLang="zh-TW" dirty="0" err="1" smtClean="0"/>
              <a:t>GeoInfo</a:t>
            </a:r>
            <a:r>
              <a:rPr lang="en-US" altLang="zh-TW" dirty="0" smtClean="0"/>
              <a:t> map</a:t>
            </a:r>
            <a:endParaRPr lang="en-US" altLang="zh-TW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89" y="3216127"/>
            <a:ext cx="9705228" cy="44036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209" y="4622427"/>
            <a:ext cx="4825210" cy="42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Scatter </a:t>
            </a:r>
            <a:r>
              <a:rPr lang="en-US" altLang="zh-TW" sz="3200" dirty="0" smtClean="0"/>
              <a:t>Plots </a:t>
            </a:r>
            <a:r>
              <a:rPr lang="en-US" altLang="zh-TW" sz="3200" dirty="0" smtClean="0"/>
              <a:t>(2)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/>
              <a:t>Read </a:t>
            </a:r>
            <a:r>
              <a:rPr lang="en-US" altLang="zh-TW" dirty="0" smtClean="0"/>
              <a:t>another open </a:t>
            </a:r>
            <a:r>
              <a:rPr lang="en-US" altLang="zh-TW" dirty="0"/>
              <a:t>data </a:t>
            </a:r>
            <a:r>
              <a:rPr lang="en-US" altLang="zh-TW" dirty="0" smtClean="0"/>
              <a:t>from: </a:t>
            </a:r>
          </a:p>
          <a:p>
            <a:pPr lvl="1" indent="0" algn="just" defTabSz="502412">
              <a:lnSpc>
                <a:spcPct val="150000"/>
              </a:lnSpc>
              <a:buClr>
                <a:srgbClr val="00376C"/>
              </a:buClr>
              <a:buSzPct val="100000"/>
              <a:defRPr sz="2580">
                <a:solidFill>
                  <a:srgbClr val="5A5F5E"/>
                </a:solidFill>
              </a:defRPr>
            </a:pPr>
            <a:r>
              <a:rPr lang="en-US" altLang="zh-TW" dirty="0" smtClean="0"/>
              <a:t>    https</a:t>
            </a:r>
            <a:r>
              <a:rPr lang="en-US" altLang="zh-TW" dirty="0"/>
              <a:t>://tcgbusfs.blob.core.windows.net/blobyoubike/YouBikeTP.json</a:t>
            </a:r>
            <a:endParaRPr lang="en-US" altLang="zh-TW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48" y="3615239"/>
            <a:ext cx="4571891" cy="54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9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51</Words>
  <Application>Microsoft Office PowerPoint</Application>
  <PresentationFormat>自訂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Helvetica Neue</vt:lpstr>
      <vt:lpstr>Helvetica Neue Light</vt:lpstr>
      <vt:lpstr>Helvetica Neue Thin</vt:lpstr>
      <vt:lpstr>Calibri</vt:lpstr>
      <vt:lpstr>Franklin Gothic Book</vt:lpstr>
      <vt:lpstr>Crop</vt:lpstr>
      <vt:lpstr>PowerPoint 簡報</vt:lpstr>
      <vt:lpstr>Web Crawling</vt:lpstr>
      <vt:lpstr>Scatter Plots (1)</vt:lpstr>
      <vt:lpstr>Scatter Plots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Susan Ku</cp:lastModifiedBy>
  <cp:revision>20</cp:revision>
  <dcterms:modified xsi:type="dcterms:W3CDTF">2020-11-01T14:30:24Z</dcterms:modified>
</cp:coreProperties>
</file>