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45" d="100"/>
          <a:sy n="45" d="100"/>
        </p:scale>
        <p:origin x="13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幸娟 謝" userId="0f3f874d-c472-4adf-ac8b-3de43ea929c3" providerId="ADAL" clId="{22EF3DC3-731F-6D4E-976B-42DB3C4440D3}"/>
    <pc:docChg chg="custSel modSld modMainMaster">
      <pc:chgData name="幸娟 謝" userId="0f3f874d-c472-4adf-ac8b-3de43ea929c3" providerId="ADAL" clId="{22EF3DC3-731F-6D4E-976B-42DB3C4440D3}" dt="2020-10-30T10:17:01.269" v="34" actId="14100"/>
      <pc:docMkLst>
        <pc:docMk/>
      </pc:docMkLst>
      <pc:sldChg chg="addSp delSp modSp mod">
        <pc:chgData name="幸娟 謝" userId="0f3f874d-c472-4adf-ac8b-3de43ea929c3" providerId="ADAL" clId="{22EF3DC3-731F-6D4E-976B-42DB3C4440D3}" dt="2020-10-30T10:16:53.215" v="33"/>
        <pc:sldMkLst>
          <pc:docMk/>
          <pc:sldMk cId="0" sldId="256"/>
        </pc:sldMkLst>
        <pc:spChg chg="add del mod">
          <ac:chgData name="幸娟 謝" userId="0f3f874d-c472-4adf-ac8b-3de43ea929c3" providerId="ADAL" clId="{22EF3DC3-731F-6D4E-976B-42DB3C4440D3}" dt="2020-10-30T10:16:53.215" v="33"/>
          <ac:spMkLst>
            <pc:docMk/>
            <pc:sldMk cId="0" sldId="256"/>
            <ac:spMk id="2" creationId="{74B582DA-AC9E-3F40-8F04-97122AFE9527}"/>
          </ac:spMkLst>
        </pc:spChg>
        <pc:spChg chg="mod">
          <ac:chgData name="幸娟 謝" userId="0f3f874d-c472-4adf-ac8b-3de43ea929c3" providerId="ADAL" clId="{22EF3DC3-731F-6D4E-976B-42DB3C4440D3}" dt="2020-10-30T10:16:50.149" v="27" actId="27636"/>
          <ac:spMkLst>
            <pc:docMk/>
            <pc:sldMk cId="0" sldId="256"/>
            <ac:spMk id="42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6:50.238" v="29" actId="27636"/>
        <pc:sldMkLst>
          <pc:docMk/>
          <pc:sldMk cId="0" sldId="257"/>
        </pc:sldMkLst>
        <pc:spChg chg="mod">
          <ac:chgData name="幸娟 謝" userId="0f3f874d-c472-4adf-ac8b-3de43ea929c3" providerId="ADAL" clId="{22EF3DC3-731F-6D4E-976B-42DB3C4440D3}" dt="2020-10-30T10:16:50.209" v="28" actId="27636"/>
          <ac:spMkLst>
            <pc:docMk/>
            <pc:sldMk cId="0" sldId="257"/>
            <ac:spMk id="45" creationId="{00000000-0000-0000-0000-000000000000}"/>
          </ac:spMkLst>
        </pc:spChg>
        <pc:spChg chg="mod">
          <ac:chgData name="幸娟 謝" userId="0f3f874d-c472-4adf-ac8b-3de43ea929c3" providerId="ADAL" clId="{22EF3DC3-731F-6D4E-976B-42DB3C4440D3}" dt="2020-10-30T10:16:50.238" v="29" actId="27636"/>
          <ac:spMkLst>
            <pc:docMk/>
            <pc:sldMk cId="0" sldId="257"/>
            <ac:spMk id="47" creationId="{00000000-0000-0000-0000-000000000000}"/>
          </ac:spMkLst>
        </pc:spChg>
      </pc:sldChg>
      <pc:sldChg chg="modSp mod">
        <pc:chgData name="幸娟 謝" userId="0f3f874d-c472-4adf-ac8b-3de43ea929c3" providerId="ADAL" clId="{22EF3DC3-731F-6D4E-976B-42DB3C4440D3}" dt="2020-10-30T10:17:01.269" v="34" actId="14100"/>
        <pc:sldMkLst>
          <pc:docMk/>
          <pc:sldMk cId="0" sldId="258"/>
        </pc:sldMkLst>
        <pc:spChg chg="mod">
          <ac:chgData name="幸娟 謝" userId="0f3f874d-c472-4adf-ac8b-3de43ea929c3" providerId="ADAL" clId="{22EF3DC3-731F-6D4E-976B-42DB3C4440D3}" dt="2020-10-30T10:16:50.273" v="30" actId="27636"/>
          <ac:spMkLst>
            <pc:docMk/>
            <pc:sldMk cId="0" sldId="258"/>
            <ac:spMk id="50" creationId="{00000000-0000-0000-0000-000000000000}"/>
          </ac:spMkLst>
        </pc:spChg>
        <pc:picChg chg="mod">
          <ac:chgData name="幸娟 謝" userId="0f3f874d-c472-4adf-ac8b-3de43ea929c3" providerId="ADAL" clId="{22EF3DC3-731F-6D4E-976B-42DB3C4440D3}" dt="2020-10-30T10:17:01.269" v="34" actId="14100"/>
          <ac:picMkLst>
            <pc:docMk/>
            <pc:sldMk cId="0" sldId="258"/>
            <ac:picMk id="53" creationId="{00000000-0000-0000-0000-000000000000}"/>
          </ac:picMkLst>
        </pc:picChg>
      </pc:sldChg>
      <pc:sldMasterChg chg="modSp mod modSldLayout">
        <pc:chgData name="幸娟 謝" userId="0f3f874d-c472-4adf-ac8b-3de43ea929c3" providerId="ADAL" clId="{22EF3DC3-731F-6D4E-976B-42DB3C4440D3}" dt="2020-10-30T10:16:50.296" v="31" actId="27636"/>
        <pc:sldMasterMkLst>
          <pc:docMk/>
          <pc:sldMasterMk cId="0" sldId="2147483648"/>
        </pc:sldMasterMkLst>
        <pc:spChg chg="mod">
          <ac:chgData name="幸娟 謝" userId="0f3f874d-c472-4adf-ac8b-3de43ea929c3" providerId="ADAL" clId="{22EF3DC3-731F-6D4E-976B-42DB3C4440D3}" dt="2020-10-30T10:16:50.296" v="31" actId="27636"/>
          <ac:spMkLst>
            <pc:docMk/>
            <pc:sldMasterMk cId="0" sldId="2147483648"/>
            <ac:spMk id="4" creationId="{00000000-0000-0000-0000-000000000000}"/>
          </ac:spMkLst>
        </pc:spChg>
        <pc:sldLayoutChg chg="modSp mod">
          <pc:chgData name="幸娟 謝" userId="0f3f874d-c472-4adf-ac8b-3de43ea929c3" providerId="ADAL" clId="{22EF3DC3-731F-6D4E-976B-42DB3C4440D3}" dt="2020-10-30T10:16:13.329" v="25" actId="14861"/>
          <pc:sldLayoutMkLst>
            <pc:docMk/>
            <pc:sldMasterMk cId="0" sldId="2147483648"/>
            <pc:sldLayoutMk cId="0" sldId="2147483649"/>
          </pc:sldLayoutMkLst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8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19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0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1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2" creationId="{00000000-0000-0000-0000-000000000000}"/>
            </ac:picMkLst>
          </pc:picChg>
          <pc:picChg chg="mod">
            <ac:chgData name="幸娟 謝" userId="0f3f874d-c472-4adf-ac8b-3de43ea929c3" providerId="ADAL" clId="{22EF3DC3-731F-6D4E-976B-42DB3C4440D3}" dt="2020-10-30T10:16:13.329" v="25" actId="14861"/>
            <ac:picMkLst>
              <pc:docMk/>
              <pc:sldMasterMk cId="0" sldId="2147483648"/>
              <pc:sldLayoutMk cId="0" sldId="2147483649"/>
              <ac:picMk id="2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Probability of </a:t>
            </a:r>
            <a:r>
              <a:rPr lang="en-US" altLang="zh-TW" dirty="0" smtClean="0"/>
              <a:t>the Data that Lies Outside the Upper </a:t>
            </a:r>
            <a:r>
              <a:rPr lang="en-US" altLang="zh-TW" dirty="0"/>
              <a:t>Cutoff Point</a:t>
            </a:r>
            <a:endParaRPr dirty="0"/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7" tIns="48767" rIns="48767" bIns="48767" anchor="ctr">
            <a:normAutofit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 smtClean="0"/>
              <a:t>0856706</a:t>
            </a:r>
            <a:r>
              <a:rPr dirty="0" smtClean="0"/>
              <a:t> </a:t>
            </a:r>
            <a:r>
              <a:rPr lang="en-US" dirty="0" smtClean="0"/>
              <a:t>Susan Ku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Calculate </a:t>
            </a:r>
            <a:r>
              <a:rPr lang="en-US" altLang="zh-TW" dirty="0" smtClean="0"/>
              <a:t>Upper Cutoff Point </a:t>
            </a:r>
            <a:r>
              <a:rPr lang="en-US" altLang="zh-TW" dirty="0" smtClean="0"/>
              <a:t>for </a:t>
            </a:r>
            <a:r>
              <a:rPr lang="en-US" altLang="zh-TW" dirty="0" smtClean="0"/>
              <a:t>Normal Distribution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 err="1"/>
              <a:t>Quantile_normal.ipynb</a:t>
            </a: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9" y="2959142"/>
            <a:ext cx="8545118" cy="425826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81" y="5257712"/>
            <a:ext cx="4418733" cy="37125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Boxplot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 err="1" smtClean="0"/>
              <a:t>Quantile_normal.ipynb</a:t>
            </a: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89" y="3162060"/>
            <a:ext cx="5598989" cy="198780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72" y="4155963"/>
            <a:ext cx="5839640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68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TW" dirty="0"/>
              <a:t>Calculate </a:t>
            </a:r>
            <a:r>
              <a:rPr lang="en-US" altLang="zh-TW" dirty="0" smtClean="0"/>
              <a:t>Probability of the Data that will </a:t>
            </a:r>
            <a:r>
              <a:rPr lang="en-US" altLang="zh-TW" dirty="0"/>
              <a:t>Lie Outside the Upper Cutoff Point</a:t>
            </a:r>
            <a:endParaRPr dirty="0"/>
          </a:p>
        </p:txBody>
      </p:sp>
      <p:sp>
        <p:nvSpPr>
          <p:cNvPr id="47" name="UnicodeDecodeError: 'cp950' codec can't decode byte 0xe3 in position 0: illegal multibyte seque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r>
              <a:rPr lang="en-US" altLang="zh-TW" dirty="0" err="1" smtClean="0"/>
              <a:t>Quantile_normal.ipynb</a:t>
            </a: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918496" lvl="1" indent="-462393" defTabSz="1118412">
              <a:lnSpc>
                <a:spcPct val="94000"/>
              </a:lnSpc>
              <a:spcBef>
                <a:spcPts val="600"/>
              </a:spcBef>
              <a:buSzPct val="100000"/>
              <a:buFont typeface="Franklin Gothic Book"/>
              <a:buChar char="–"/>
              <a:defRPr sz="2408">
                <a:solidFill>
                  <a:srgbClr val="44546A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endParaRPr dirty="0"/>
          </a:p>
          <a:p>
            <a:pPr marL="294893" indent="-294893" algn="just" defTabSz="502412">
              <a:lnSpc>
                <a:spcPct val="150000"/>
              </a:lnSpc>
              <a:buClr>
                <a:srgbClr val="00376C"/>
              </a:buClr>
              <a:buSzPct val="100000"/>
              <a:buChar char="⊡"/>
              <a:defRPr sz="2580">
                <a:solidFill>
                  <a:srgbClr val="5A5F5E"/>
                </a:solidFill>
              </a:defRPr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89" y="3103659"/>
            <a:ext cx="10361723" cy="29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7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</Words>
  <Application>Microsoft Office PowerPoint</Application>
  <PresentationFormat>自訂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Helvetica Neue</vt:lpstr>
      <vt:lpstr>Helvetica Neue Light</vt:lpstr>
      <vt:lpstr>Helvetica Neue Thin</vt:lpstr>
      <vt:lpstr>Calibri</vt:lpstr>
      <vt:lpstr>Franklin Gothic Book</vt:lpstr>
      <vt:lpstr>Crop</vt:lpstr>
      <vt:lpstr>PowerPoint 簡報</vt:lpstr>
      <vt:lpstr>Calculate Upper Cutoff Point for Normal Distribution</vt:lpstr>
      <vt:lpstr>Boxplot</vt:lpstr>
      <vt:lpstr>Calculate Probability of the Data that will Lie Outside the Upper Cutoff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Susan Ku</cp:lastModifiedBy>
  <cp:revision>19</cp:revision>
  <dcterms:modified xsi:type="dcterms:W3CDTF">2020-11-01T15:14:30Z</dcterms:modified>
</cp:coreProperties>
</file>