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tle Hagøy" initials="VH" lastIdx="1" clrIdx="0">
    <p:extLst>
      <p:ext uri="{19B8F6BF-5375-455C-9EA6-DF929625EA0E}">
        <p15:presenceInfo xmlns:p15="http://schemas.microsoft.com/office/powerpoint/2012/main" userId="Vetle Hagø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91C43-CC78-45D8-AA18-19308A6D9DC9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F5E6-6E56-42B4-9F3C-E24BD091C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54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A2515E-D737-4669-BD35-1CCFD5D3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16B722-120B-4F05-A3B4-A571FCAC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38FAAE-4395-4932-8627-45391E6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04DBB5-B681-436A-BF5A-48E6DD4D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00B01A-B83F-4B36-A977-93E4E14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7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15495C-D859-4525-9FBD-76C0E328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BF1BF3D-D8E0-422A-940C-81A81579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3DDEA3-3773-4A99-A8DF-028B87BF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FC692C-883D-41EF-9C9D-71A22EA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27BEB7-7180-4A91-8341-FF48C85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382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49029A3-6077-4BD5-AFFE-37AD3E50C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CE0C8A-7BA5-4608-ABD6-F36B7C5C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2A6FB1-8CF6-4408-9D7C-93A4F4E4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3731FC-BF9B-458D-A416-B548BD92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338437-23ED-4148-8FD0-E6B36277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55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1A904B-3223-4489-99AD-98F5AD7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AEFD62-CB87-48AF-AA9F-0B3ED1D9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FFB216-6A4B-4875-869B-2CE9C862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F4602B-6BF1-4FF0-BE7F-47E7250F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46C98D-C6A7-4BBB-9561-9236071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8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930D35-DE07-4A44-A55C-09902BCE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77490C-9D33-4F9B-90BB-ADC7AD08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E270B2-26D8-48D2-92D3-D0120380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CE65B2A-5A7C-432B-9B88-648484F9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74DFC1-5AEA-4EB7-8864-F411F82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4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EC5FAC-6C69-49D2-B24B-F7D9D13E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4CB404-3E94-41E1-81A9-DEC655B2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D5EA397-FA21-4BA4-B594-B987DEB05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EA64B1-1A7C-4A1B-B0C2-FD7E844B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BABCC5-34E9-4356-B5BB-03BE946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F5D4854-0E81-4568-B002-2B50C246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69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69A3A-4FFE-4C37-8F12-14DD81DB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F9F5A6-AFDE-4687-B616-0BD627FC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B26976-8B9F-4FF8-882C-3FB50DC2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E84F7C3-CBCD-47D4-B594-A3EA3830B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6EC5BC2-6E50-4FB3-9588-C7C8910B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FF1A5AD-DA82-4594-9699-2FF1F82A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B1BBE6-A320-4BCA-B151-81589D3F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CA6DC39-32D7-4053-8ECE-D398131A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813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D13865-12F8-4325-AD77-E64260BC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0EEF178-D28C-4326-B205-4731934B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FE9B1FF-9784-4A89-B3D8-3D968CD0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EBC2851-0804-476D-A9DA-4EABB4B8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84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E6ED11-F9A7-434F-B2A8-4B83F004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36056C4-DAB1-4981-BB8B-A783D5FE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87B993F-5AF3-44C7-947B-F216E4EB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12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6AC0D3-E6DC-45FF-99FF-7822F417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2538FA-4067-4E0E-9143-1217E5E7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C84E2E-F2AF-4E85-ABE5-10041B8E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639112A-73FD-44B8-8FC3-9F7F0B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4C5FE9-F297-4FE9-8410-877E2B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AE2417-6225-4267-99B6-AF3F8B02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8B592E-F2C1-4A6D-8401-262BF936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F4D381D-A2B7-49EF-A29E-4AD76934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7DE6EBE-F7E8-4F67-AA2E-25546153B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F40EE4-FF77-47A6-9CA7-A59DE5CB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6A2C499-FC5E-4E94-920C-6C0B664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B837BF4-8885-4432-9D35-CEF6C06F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1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5C2CCBC-3CA1-4CFE-A589-78F90177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BE1624-1B09-433E-B609-74F468A7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8DCD0-FBFF-4953-8A5D-65A2BB90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05C2-E59A-4E13-ADE9-EC3DFAFDFFF7}" type="datetimeFigureOut">
              <a:rPr lang="nb-NO" smtClean="0"/>
              <a:t>11.01.2021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F1C1DB-742A-4E35-8E42-55F125D7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D7B76E6-31E9-43F1-92E3-CD314C57F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1D9F-C9D7-4737-9087-390E6BAACF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51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serne har talt: Hit vil vi gå på tur med ryggsekk! | Let's get lost">
            <a:extLst>
              <a:ext uri="{FF2B5EF4-FFF2-40B4-BE49-F238E27FC236}">
                <a16:creationId xmlns:a16="http://schemas.microsoft.com/office/drawing/2014/main" id="{D9075C0D-42DA-40EA-85B4-4AAC9A86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027"/>
            <a:ext cx="12192000" cy="63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A4F54C49-82AD-499F-896F-391486577281}"/>
              </a:ext>
            </a:extLst>
          </p:cNvPr>
          <p:cNvSpPr/>
          <p:nvPr/>
        </p:nvSpPr>
        <p:spPr>
          <a:xfrm>
            <a:off x="10253708" y="763108"/>
            <a:ext cx="1695635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Logg inn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709DB5-CAAC-472A-A4AC-9CE6150DA486}"/>
              </a:ext>
            </a:extLst>
          </p:cNvPr>
          <p:cNvSpPr/>
          <p:nvPr/>
        </p:nvSpPr>
        <p:spPr>
          <a:xfrm>
            <a:off x="242657" y="763109"/>
            <a:ext cx="1568388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Registrer deg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95710B0-8352-4419-B187-707ABE3B0884}"/>
              </a:ext>
            </a:extLst>
          </p:cNvPr>
          <p:cNvSpPr/>
          <p:nvPr/>
        </p:nvSpPr>
        <p:spPr>
          <a:xfrm>
            <a:off x="3333566" y="2637405"/>
            <a:ext cx="1568388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Finn Turer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F4C7642-E948-47EF-88F1-98D3EFD311CA}"/>
              </a:ext>
            </a:extLst>
          </p:cNvPr>
          <p:cNvSpPr/>
          <p:nvPr/>
        </p:nvSpPr>
        <p:spPr>
          <a:xfrm>
            <a:off x="6680447" y="2637405"/>
            <a:ext cx="1568388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Dine Turer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B373CA8-DE73-46BE-938F-AAD2285C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6A3A63F7-E832-470F-A364-3367A31B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7850"/>
          </a:xfrm>
          <a:prstGeom prst="rect">
            <a:avLst/>
          </a:prstGeom>
        </p:spPr>
      </p:pic>
      <p:pic>
        <p:nvPicPr>
          <p:cNvPr id="2050" name="Picture 2" descr="Norske skog er en underutnyttet ressurs - Landbruk.no">
            <a:extLst>
              <a:ext uri="{FF2B5EF4-FFF2-40B4-BE49-F238E27FC236}">
                <a16:creationId xmlns:a16="http://schemas.microsoft.com/office/drawing/2014/main" id="{2CBBA322-30D2-4786-9B38-1F2801E1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431"/>
            <a:ext cx="12192000" cy="62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82C286E8-2501-483E-850B-6034C30C3C08}"/>
              </a:ext>
            </a:extLst>
          </p:cNvPr>
          <p:cNvSpPr/>
          <p:nvPr/>
        </p:nvSpPr>
        <p:spPr>
          <a:xfrm>
            <a:off x="448323" y="1003913"/>
            <a:ext cx="1568388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Legg til tur +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387363-A751-4510-83B7-C9737A78AC58}"/>
              </a:ext>
            </a:extLst>
          </p:cNvPr>
          <p:cNvSpPr/>
          <p:nvPr/>
        </p:nvSpPr>
        <p:spPr>
          <a:xfrm>
            <a:off x="2534576" y="1003913"/>
            <a:ext cx="1568388" cy="55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Registrerte Turer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A6EA080-31C9-4245-B58E-1C32BFC35EEC}"/>
              </a:ext>
            </a:extLst>
          </p:cNvPr>
          <p:cNvSpPr/>
          <p:nvPr/>
        </p:nvSpPr>
        <p:spPr>
          <a:xfrm>
            <a:off x="2534576" y="1757343"/>
            <a:ext cx="3317288" cy="157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dirty="0"/>
              <a:t>Gaustatoppen               1.08.16</a:t>
            </a:r>
          </a:p>
          <a:p>
            <a:r>
              <a:rPr lang="nb-NO" dirty="0" err="1"/>
              <a:t>Vealøs</a:t>
            </a:r>
            <a:r>
              <a:rPr lang="nb-NO" dirty="0"/>
              <a:t>                             2.08.16</a:t>
            </a:r>
          </a:p>
          <a:p>
            <a:r>
              <a:rPr lang="nb-NO" dirty="0"/>
              <a:t>Galdhøpiggen                03.08.16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6948E2A-0B1E-4877-B03D-3E3C63F61D4A}"/>
              </a:ext>
            </a:extLst>
          </p:cNvPr>
          <p:cNvSpPr/>
          <p:nvPr/>
        </p:nvSpPr>
        <p:spPr>
          <a:xfrm>
            <a:off x="4283476" y="1015811"/>
            <a:ext cx="1568388" cy="57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Dato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09F4A0C-1777-4D21-8C5F-94D83F95CAB2}"/>
              </a:ext>
            </a:extLst>
          </p:cNvPr>
          <p:cNvSpPr/>
          <p:nvPr/>
        </p:nvSpPr>
        <p:spPr>
          <a:xfrm>
            <a:off x="10249271" y="842356"/>
            <a:ext cx="1568388" cy="462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Min Profil</a:t>
            </a:r>
          </a:p>
        </p:txBody>
      </p:sp>
    </p:spTree>
    <p:extLst>
      <p:ext uri="{BB962C8B-B14F-4D97-AF65-F5344CB8AC3E}">
        <p14:creationId xmlns:p14="http://schemas.microsoft.com/office/powerpoint/2010/main" val="7315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A6312A195A5B4CA0253A9BF48B8387" ma:contentTypeVersion="9" ma:contentTypeDescription="Opprett et nytt dokument." ma:contentTypeScope="" ma:versionID="712963ba7b92c5381edc9ee5b63790c6">
  <xsd:schema xmlns:xsd="http://www.w3.org/2001/XMLSchema" xmlns:xs="http://www.w3.org/2001/XMLSchema" xmlns:p="http://schemas.microsoft.com/office/2006/metadata/properties" xmlns:ns2="28605e41-f63a-48b7-a6ea-c75dc3252f56" targetNamespace="http://schemas.microsoft.com/office/2006/metadata/properties" ma:root="true" ma:fieldsID="83606eec84d21c03f6e078f3e4d49c9d" ns2:_="">
    <xsd:import namespace="28605e41-f63a-48b7-a6ea-c75dc3252f5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05e41-f63a-48b7-a6ea-c75dc3252f5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605e41-f63a-48b7-a6ea-c75dc3252f56" xsi:nil="true"/>
  </documentManagement>
</p:properties>
</file>

<file path=customXml/itemProps1.xml><?xml version="1.0" encoding="utf-8"?>
<ds:datastoreItem xmlns:ds="http://schemas.openxmlformats.org/officeDocument/2006/customXml" ds:itemID="{B4DE8B05-BB15-4DF6-97D8-B9800688E1B6}"/>
</file>

<file path=customXml/itemProps2.xml><?xml version="1.0" encoding="utf-8"?>
<ds:datastoreItem xmlns:ds="http://schemas.openxmlformats.org/officeDocument/2006/customXml" ds:itemID="{551B443D-DEA8-4746-9AC1-413C34FF0915}"/>
</file>

<file path=customXml/itemProps3.xml><?xml version="1.0" encoding="utf-8"?>
<ds:datastoreItem xmlns:ds="http://schemas.openxmlformats.org/officeDocument/2006/customXml" ds:itemID="{71E1A7C2-C901-40B0-B3BE-398DF6F732B9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Vetle Hagøy</dc:creator>
  <cp:lastModifiedBy>Vetle Hagøy</cp:lastModifiedBy>
  <cp:revision>3</cp:revision>
  <dcterms:created xsi:type="dcterms:W3CDTF">2021-01-11T09:22:29Z</dcterms:created>
  <dcterms:modified xsi:type="dcterms:W3CDTF">2021-01-11T11:01:03Z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0x0101005EA6312A195A5B4CA0253A9BF48B8387</vt:lpwstr>
  </property>
</Properties>
</file>