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340" r:id="rId4"/>
    <p:sldId id="344" r:id="rId5"/>
    <p:sldId id="355" r:id="rId6"/>
    <p:sldId id="357" r:id="rId7"/>
    <p:sldId id="342" r:id="rId8"/>
    <p:sldId id="345" r:id="rId9"/>
    <p:sldId id="348" r:id="rId10"/>
    <p:sldId id="347" r:id="rId11"/>
    <p:sldId id="358" r:id="rId12"/>
    <p:sldId id="349" r:id="rId13"/>
    <p:sldId id="354" r:id="rId14"/>
    <p:sldId id="353" r:id="rId15"/>
    <p:sldId id="359" r:id="rId16"/>
    <p:sldId id="351" r:id="rId17"/>
    <p:sldId id="356" r:id="rId18"/>
    <p:sldId id="350" r:id="rId19"/>
    <p:sldId id="260" r:id="rId20"/>
  </p:sldIdLst>
  <p:sldSz cx="12192000" cy="6858000"/>
  <p:notesSz cx="6858000" cy="9144000"/>
  <p:embeddedFontLst>
    <p:embeddedFont>
      <p:font typeface="Arial Black" panose="020B0A04020102020204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k/S3d9qAny39CBToq7R24Kcf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oehn" userId="c0e16f58-2a8f-4411-bdf4-8773f4b883ee" providerId="ADAL" clId="{6B72E9BA-28AD-4E61-B786-4B921767A9AE}"/>
    <pc:docChg chg="undo redo custSel modSld">
      <pc:chgData name="Andreas Hoehn" userId="c0e16f58-2a8f-4411-bdf4-8773f4b883ee" providerId="ADAL" clId="{6B72E9BA-28AD-4E61-B786-4B921767A9AE}" dt="2023-12-11T15:48:02.999" v="282" actId="20577"/>
      <pc:docMkLst>
        <pc:docMk/>
      </pc:docMkLst>
      <pc:sldChg chg="modSp mod">
        <pc:chgData name="Andreas Hoehn" userId="c0e16f58-2a8f-4411-bdf4-8773f4b883ee" providerId="ADAL" clId="{6B72E9BA-28AD-4E61-B786-4B921767A9AE}" dt="2023-12-11T15:43:52.881" v="158" actId="20577"/>
        <pc:sldMkLst>
          <pc:docMk/>
          <pc:sldMk cId="1314603868" sldId="332"/>
        </pc:sldMkLst>
        <pc:spChg chg="mod">
          <ac:chgData name="Andreas Hoehn" userId="c0e16f58-2a8f-4411-bdf4-8773f4b883ee" providerId="ADAL" clId="{6B72E9BA-28AD-4E61-B786-4B921767A9AE}" dt="2023-12-11T15:43:52.881" v="158" actId="20577"/>
          <ac:spMkLst>
            <pc:docMk/>
            <pc:sldMk cId="1314603868" sldId="332"/>
            <ac:spMk id="9" creationId="{144D4F9C-E54D-9D79-5B7F-D0ECCBC621C1}"/>
          </ac:spMkLst>
        </pc:spChg>
      </pc:sldChg>
      <pc:sldChg chg="modSp mod">
        <pc:chgData name="Andreas Hoehn" userId="c0e16f58-2a8f-4411-bdf4-8773f4b883ee" providerId="ADAL" clId="{6B72E9BA-28AD-4E61-B786-4B921767A9AE}" dt="2023-12-11T15:48:02.999" v="282" actId="20577"/>
        <pc:sldMkLst>
          <pc:docMk/>
          <pc:sldMk cId="719431269" sldId="350"/>
        </pc:sldMkLst>
        <pc:spChg chg="mod">
          <ac:chgData name="Andreas Hoehn" userId="c0e16f58-2a8f-4411-bdf4-8773f4b883ee" providerId="ADAL" clId="{6B72E9BA-28AD-4E61-B786-4B921767A9AE}" dt="2023-12-11T15:48:02.999" v="282" actId="20577"/>
          <ac:spMkLst>
            <pc:docMk/>
            <pc:sldMk cId="719431269" sldId="350"/>
            <ac:spMk id="9" creationId="{364D4512-C540-3B5E-7504-02B1079531DE}"/>
          </ac:spMkLst>
        </pc:spChg>
        <pc:spChg chg="mod">
          <ac:chgData name="Andreas Hoehn" userId="c0e16f58-2a8f-4411-bdf4-8773f4b883ee" providerId="ADAL" clId="{6B72E9BA-28AD-4E61-B786-4B921767A9AE}" dt="2023-12-11T15:47:52.503" v="251" actId="1036"/>
          <ac:spMkLst>
            <pc:docMk/>
            <pc:sldMk cId="719431269" sldId="350"/>
            <ac:spMk id="17" creationId="{E179C91A-36CB-C2BF-0A77-3CF3D0728A81}"/>
          </ac:spMkLst>
        </pc:spChg>
        <pc:spChg chg="mod">
          <ac:chgData name="Andreas Hoehn" userId="c0e16f58-2a8f-4411-bdf4-8773f4b883ee" providerId="ADAL" clId="{6B72E9BA-28AD-4E61-B786-4B921767A9AE}" dt="2023-12-11T15:47:49.432" v="247" actId="1035"/>
          <ac:spMkLst>
            <pc:docMk/>
            <pc:sldMk cId="719431269" sldId="350"/>
            <ac:spMk id="18" creationId="{5745F588-51E4-B80B-8014-F19A5851FA7F}"/>
          </ac:spMkLst>
        </pc:spChg>
      </pc:sldChg>
      <pc:sldChg chg="modSp mod">
        <pc:chgData name="Andreas Hoehn" userId="c0e16f58-2a8f-4411-bdf4-8773f4b883ee" providerId="ADAL" clId="{6B72E9BA-28AD-4E61-B786-4B921767A9AE}" dt="2023-12-11T15:47:03.671" v="216" actId="20577"/>
        <pc:sldMkLst>
          <pc:docMk/>
          <pc:sldMk cId="3408817142" sldId="351"/>
        </pc:sldMkLst>
        <pc:spChg chg="mod">
          <ac:chgData name="Andreas Hoehn" userId="c0e16f58-2a8f-4411-bdf4-8773f4b883ee" providerId="ADAL" clId="{6B72E9BA-28AD-4E61-B786-4B921767A9AE}" dt="2023-12-11T15:47:03.671" v="216" actId="20577"/>
          <ac:spMkLst>
            <pc:docMk/>
            <pc:sldMk cId="3408817142" sldId="351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15.497" v="222" actId="20577"/>
        <pc:sldMkLst>
          <pc:docMk/>
          <pc:sldMk cId="2385175868" sldId="352"/>
        </pc:sldMkLst>
        <pc:spChg chg="mod">
          <ac:chgData name="Andreas Hoehn" userId="c0e16f58-2a8f-4411-bdf4-8773f4b883ee" providerId="ADAL" clId="{6B72E9BA-28AD-4E61-B786-4B921767A9AE}" dt="2023-12-11T15:47:15.497" v="222" actId="20577"/>
          <ac:spMkLst>
            <pc:docMk/>
            <pc:sldMk cId="2385175868" sldId="352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25.786" v="228" actId="20577"/>
        <pc:sldMkLst>
          <pc:docMk/>
          <pc:sldMk cId="1734629340" sldId="353"/>
        </pc:sldMkLst>
        <pc:spChg chg="mod">
          <ac:chgData name="Andreas Hoehn" userId="c0e16f58-2a8f-4411-bdf4-8773f4b883ee" providerId="ADAL" clId="{6B72E9BA-28AD-4E61-B786-4B921767A9AE}" dt="2023-12-11T15:47:25.786" v="228" actId="20577"/>
          <ac:spMkLst>
            <pc:docMk/>
            <pc:sldMk cId="1734629340" sldId="353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30.703" v="231" actId="20577"/>
        <pc:sldMkLst>
          <pc:docMk/>
          <pc:sldMk cId="4202940897" sldId="354"/>
        </pc:sldMkLst>
        <pc:spChg chg="mod">
          <ac:chgData name="Andreas Hoehn" userId="c0e16f58-2a8f-4411-bdf4-8773f4b883ee" providerId="ADAL" clId="{6B72E9BA-28AD-4E61-B786-4B921767A9AE}" dt="2023-12-11T15:47:30.703" v="231" actId="20577"/>
          <ac:spMkLst>
            <pc:docMk/>
            <pc:sldMk cId="4202940897" sldId="354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1:57.174" v="115" actId="20577"/>
        <pc:sldMkLst>
          <pc:docMk/>
          <pc:sldMk cId="569147521" sldId="355"/>
        </pc:sldMkLst>
        <pc:spChg chg="mod">
          <ac:chgData name="Andreas Hoehn" userId="c0e16f58-2a8f-4411-bdf4-8773f4b883ee" providerId="ADAL" clId="{6B72E9BA-28AD-4E61-B786-4B921767A9AE}" dt="2023-12-11T15:41:57.174" v="115" actId="20577"/>
          <ac:spMkLst>
            <pc:docMk/>
            <pc:sldMk cId="569147521" sldId="355"/>
            <ac:spMk id="5" creationId="{561B47DB-B6BC-AC57-0FAA-CCF43EFBE524}"/>
          </ac:spMkLst>
        </pc:spChg>
      </pc:sldChg>
      <pc:sldChg chg="modSp mod">
        <pc:chgData name="Andreas Hoehn" userId="c0e16f58-2a8f-4411-bdf4-8773f4b883ee" providerId="ADAL" clId="{6B72E9BA-28AD-4E61-B786-4B921767A9AE}" dt="2023-12-11T15:47:08.941" v="219" actId="20577"/>
        <pc:sldMkLst>
          <pc:docMk/>
          <pc:sldMk cId="4224443847" sldId="356"/>
        </pc:sldMkLst>
        <pc:spChg chg="mod">
          <ac:chgData name="Andreas Hoehn" userId="c0e16f58-2a8f-4411-bdf4-8773f4b883ee" providerId="ADAL" clId="{6B72E9BA-28AD-4E61-B786-4B921767A9AE}" dt="2023-12-11T15:47:08.941" v="219" actId="20577"/>
          <ac:spMkLst>
            <pc:docMk/>
            <pc:sldMk cId="4224443847" sldId="356"/>
            <ac:spMk id="9" creationId="{364D4512-C540-3B5E-7504-02B1079531DE}"/>
          </ac:spMkLst>
        </pc:spChg>
      </pc:sldChg>
    </pc:docChg>
  </pc:docChgLst>
  <pc:docChgLst>
    <pc:chgData name="Andreas Hoehn" userId="c0e16f58-2a8f-4411-bdf4-8773f4b883ee" providerId="ADAL" clId="{087C3F14-CAAA-46F1-9F8D-F8EDEF3C69AD}"/>
    <pc:docChg chg="undo custSel addSld delSld modSld">
      <pc:chgData name="Andreas Hoehn" userId="c0e16f58-2a8f-4411-bdf4-8773f4b883ee" providerId="ADAL" clId="{087C3F14-CAAA-46F1-9F8D-F8EDEF3C69AD}" dt="2023-12-08T14:03:32.380" v="5118" actId="20577"/>
      <pc:docMkLst>
        <pc:docMk/>
      </pc:docMkLst>
      <pc:sldChg chg="modSp mod">
        <pc:chgData name="Andreas Hoehn" userId="c0e16f58-2a8f-4411-bdf4-8773f4b883ee" providerId="ADAL" clId="{087C3F14-CAAA-46F1-9F8D-F8EDEF3C69AD}" dt="2023-12-08T11:34:05.962" v="1290" actId="20577"/>
        <pc:sldMkLst>
          <pc:docMk/>
          <pc:sldMk cId="805540875" sldId="308"/>
        </pc:sldMkLst>
        <pc:spChg chg="mod">
          <ac:chgData name="Andreas Hoehn" userId="c0e16f58-2a8f-4411-bdf4-8773f4b883ee" providerId="ADAL" clId="{087C3F14-CAAA-46F1-9F8D-F8EDEF3C69AD}" dt="2023-12-08T11:34:05.962" v="1290" actId="20577"/>
          <ac:spMkLst>
            <pc:docMk/>
            <pc:sldMk cId="805540875" sldId="308"/>
            <ac:spMk id="5" creationId="{877640B0-8611-7AF7-D2A1-1E66A2949211}"/>
          </ac:spMkLst>
        </pc:spChg>
      </pc:sldChg>
      <pc:sldChg chg="modSp mod">
        <pc:chgData name="Andreas Hoehn" userId="c0e16f58-2a8f-4411-bdf4-8773f4b883ee" providerId="ADAL" clId="{087C3F14-CAAA-46F1-9F8D-F8EDEF3C69AD}" dt="2023-12-08T09:55:25.706" v="0" actId="20577"/>
        <pc:sldMkLst>
          <pc:docMk/>
          <pc:sldMk cId="3410900008" sldId="324"/>
        </pc:sldMkLst>
        <pc:spChg chg="mod">
          <ac:chgData name="Andreas Hoehn" userId="c0e16f58-2a8f-4411-bdf4-8773f4b883ee" providerId="ADAL" clId="{087C3F14-CAAA-46F1-9F8D-F8EDEF3C69AD}" dt="2023-12-08T09:55:25.706" v="0" actId="20577"/>
          <ac:spMkLst>
            <pc:docMk/>
            <pc:sldMk cId="3410900008" sldId="324"/>
            <ac:spMk id="2" creationId="{204826A8-34F3-93C0-C8F0-421992369D9B}"/>
          </ac:spMkLst>
        </pc:spChg>
      </pc:sldChg>
      <pc:sldChg chg="modSp mod">
        <pc:chgData name="Andreas Hoehn" userId="c0e16f58-2a8f-4411-bdf4-8773f4b883ee" providerId="ADAL" clId="{087C3F14-CAAA-46F1-9F8D-F8EDEF3C69AD}" dt="2023-12-08T10:18:28.252" v="375" actId="20577"/>
        <pc:sldMkLst>
          <pc:docMk/>
          <pc:sldMk cId="1314603868" sldId="332"/>
        </pc:sldMkLst>
        <pc:spChg chg="mod">
          <ac:chgData name="Andreas Hoehn" userId="c0e16f58-2a8f-4411-bdf4-8773f4b883ee" providerId="ADAL" clId="{087C3F14-CAAA-46F1-9F8D-F8EDEF3C69AD}" dt="2023-12-08T10:18:28.252" v="375" actId="20577"/>
          <ac:spMkLst>
            <pc:docMk/>
            <pc:sldMk cId="1314603868" sldId="332"/>
            <ac:spMk id="9" creationId="{144D4F9C-E54D-9D79-5B7F-D0ECCBC621C1}"/>
          </ac:spMkLst>
        </pc:spChg>
      </pc:sldChg>
      <pc:sldChg chg="modSp mod">
        <pc:chgData name="Andreas Hoehn" userId="c0e16f58-2a8f-4411-bdf4-8773f4b883ee" providerId="ADAL" clId="{087C3F14-CAAA-46F1-9F8D-F8EDEF3C69AD}" dt="2023-12-08T10:20:51.524" v="385" actId="20577"/>
        <pc:sldMkLst>
          <pc:docMk/>
          <pc:sldMk cId="1524219651" sldId="333"/>
        </pc:sldMkLst>
        <pc:spChg chg="mod">
          <ac:chgData name="Andreas Hoehn" userId="c0e16f58-2a8f-4411-bdf4-8773f4b883ee" providerId="ADAL" clId="{087C3F14-CAAA-46F1-9F8D-F8EDEF3C69AD}" dt="2023-12-08T10:20:51.524" v="385" actId="20577"/>
          <ac:spMkLst>
            <pc:docMk/>
            <pc:sldMk cId="1524219651" sldId="333"/>
            <ac:spMk id="2" creationId="{2FC0608F-817A-B0F1-AE4C-C492A51412FB}"/>
          </ac:spMkLst>
        </pc:spChg>
      </pc:sldChg>
      <pc:sldChg chg="modSp mod">
        <pc:chgData name="Andreas Hoehn" userId="c0e16f58-2a8f-4411-bdf4-8773f4b883ee" providerId="ADAL" clId="{087C3F14-CAAA-46F1-9F8D-F8EDEF3C69AD}" dt="2023-12-08T09:57:59.379" v="306" actId="20577"/>
        <pc:sldMkLst>
          <pc:docMk/>
          <pc:sldMk cId="463740279" sldId="334"/>
        </pc:sldMkLst>
        <pc:spChg chg="mod">
          <ac:chgData name="Andreas Hoehn" userId="c0e16f58-2a8f-4411-bdf4-8773f4b883ee" providerId="ADAL" clId="{087C3F14-CAAA-46F1-9F8D-F8EDEF3C69AD}" dt="2023-12-08T09:57:59.379" v="306" actId="20577"/>
          <ac:spMkLst>
            <pc:docMk/>
            <pc:sldMk cId="463740279" sldId="334"/>
            <ac:spMk id="3" creationId="{D08EDD73-3C25-6447-E6E8-AD19BF4A9718}"/>
          </ac:spMkLst>
        </pc:spChg>
      </pc:sldChg>
      <pc:sldChg chg="modSp mod">
        <pc:chgData name="Andreas Hoehn" userId="c0e16f58-2a8f-4411-bdf4-8773f4b883ee" providerId="ADAL" clId="{087C3F14-CAAA-46F1-9F8D-F8EDEF3C69AD}" dt="2023-12-08T11:36:12.611" v="1342" actId="14100"/>
        <pc:sldMkLst>
          <pc:docMk/>
          <pc:sldMk cId="1711270637" sldId="335"/>
        </pc:sldMkLst>
        <pc:spChg chg="mod">
          <ac:chgData name="Andreas Hoehn" userId="c0e16f58-2a8f-4411-bdf4-8773f4b883ee" providerId="ADAL" clId="{087C3F14-CAAA-46F1-9F8D-F8EDEF3C69AD}" dt="2023-12-08T11:36:12.611" v="1342" actId="14100"/>
          <ac:spMkLst>
            <pc:docMk/>
            <pc:sldMk cId="1711270637" sldId="335"/>
            <ac:spMk id="2" creationId="{B6F672F4-9CC2-3D0A-F22B-5D7B5BB814B9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34:09.169" v="1291"/>
        <pc:sldMkLst>
          <pc:docMk/>
          <pc:sldMk cId="398482021" sldId="336"/>
        </pc:sldMkLst>
        <pc:spChg chg="mod">
          <ac:chgData name="Andreas Hoehn" userId="c0e16f58-2a8f-4411-bdf4-8773f4b883ee" providerId="ADAL" clId="{087C3F14-CAAA-46F1-9F8D-F8EDEF3C69AD}" dt="2023-12-08T11:21:56.449" v="1071" actId="1038"/>
          <ac:spMkLst>
            <pc:docMk/>
            <pc:sldMk cId="398482021" sldId="336"/>
            <ac:spMk id="3" creationId="{B1BCB057-9AA7-A8B7-5B70-11D45143EF76}"/>
          </ac:spMkLst>
        </pc:spChg>
        <pc:spChg chg="add mod">
          <ac:chgData name="Andreas Hoehn" userId="c0e16f58-2a8f-4411-bdf4-8773f4b883ee" providerId="ADAL" clId="{087C3F14-CAAA-46F1-9F8D-F8EDEF3C69AD}" dt="2023-12-08T11:34:09.169" v="1291"/>
          <ac:spMkLst>
            <pc:docMk/>
            <pc:sldMk cId="398482021" sldId="336"/>
            <ac:spMk id="4" creationId="{202A6EF9-F3BC-E149-0892-3CF4A20B7D8B}"/>
          </ac:spMkLst>
        </pc:spChg>
        <pc:spChg chg="del">
          <ac:chgData name="Andreas Hoehn" userId="c0e16f58-2a8f-4411-bdf4-8773f4b883ee" providerId="ADAL" clId="{087C3F14-CAAA-46F1-9F8D-F8EDEF3C69AD}" dt="2023-12-08T11:21:43.661" v="1055" actId="478"/>
          <ac:spMkLst>
            <pc:docMk/>
            <pc:sldMk cId="398482021" sldId="336"/>
            <ac:spMk id="5" creationId="{877640B0-8611-7AF7-D2A1-1E66A2949211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34:22.745" v="1292"/>
        <pc:sldMkLst>
          <pc:docMk/>
          <pc:sldMk cId="764399285" sldId="337"/>
        </pc:sldMkLst>
        <pc:spChg chg="mod">
          <ac:chgData name="Andreas Hoehn" userId="c0e16f58-2a8f-4411-bdf4-8773f4b883ee" providerId="ADAL" clId="{087C3F14-CAAA-46F1-9F8D-F8EDEF3C69AD}" dt="2023-12-08T11:24:26.057" v="1108" actId="1037"/>
          <ac:spMkLst>
            <pc:docMk/>
            <pc:sldMk cId="764399285" sldId="337"/>
            <ac:spMk id="3" creationId="{B1BCB057-9AA7-A8B7-5B70-11D45143EF76}"/>
          </ac:spMkLst>
        </pc:spChg>
        <pc:spChg chg="add mod">
          <ac:chgData name="Andreas Hoehn" userId="c0e16f58-2a8f-4411-bdf4-8773f4b883ee" providerId="ADAL" clId="{087C3F14-CAAA-46F1-9F8D-F8EDEF3C69AD}" dt="2023-12-08T11:34:22.745" v="1292"/>
          <ac:spMkLst>
            <pc:docMk/>
            <pc:sldMk cId="764399285" sldId="337"/>
            <ac:spMk id="4" creationId="{A2FDCBE4-77D9-002D-4449-9FBC229E183B}"/>
          </ac:spMkLst>
        </pc:spChg>
        <pc:spChg chg="del">
          <ac:chgData name="Andreas Hoehn" userId="c0e16f58-2a8f-4411-bdf4-8773f4b883ee" providerId="ADAL" clId="{087C3F14-CAAA-46F1-9F8D-F8EDEF3C69AD}" dt="2023-12-08T11:23:16.853" v="1075" actId="478"/>
          <ac:spMkLst>
            <pc:docMk/>
            <pc:sldMk cId="764399285" sldId="337"/>
            <ac:spMk id="5" creationId="{877640B0-8611-7AF7-D2A1-1E66A2949211}"/>
          </ac:spMkLst>
        </pc:spChg>
        <pc:spChg chg="mod">
          <ac:chgData name="Andreas Hoehn" userId="c0e16f58-2a8f-4411-bdf4-8773f4b883ee" providerId="ADAL" clId="{087C3F14-CAAA-46F1-9F8D-F8EDEF3C69AD}" dt="2023-12-08T11:24:35.973" v="1133" actId="6549"/>
          <ac:spMkLst>
            <pc:docMk/>
            <pc:sldMk cId="764399285" sldId="337"/>
            <ac:spMk id="7" creationId="{A5979A61-850C-787F-632B-FA98CC6AFA66}"/>
          </ac:spMkLst>
        </pc:spChg>
      </pc:sldChg>
      <pc:sldChg chg="del">
        <pc:chgData name="Andreas Hoehn" userId="c0e16f58-2a8f-4411-bdf4-8773f4b883ee" providerId="ADAL" clId="{087C3F14-CAAA-46F1-9F8D-F8EDEF3C69AD}" dt="2023-12-08T11:24:55.012" v="1135" actId="47"/>
        <pc:sldMkLst>
          <pc:docMk/>
          <pc:sldMk cId="2874546997" sldId="338"/>
        </pc:sldMkLst>
      </pc:sldChg>
      <pc:sldChg chg="modSp mod">
        <pc:chgData name="Andreas Hoehn" userId="c0e16f58-2a8f-4411-bdf4-8773f4b883ee" providerId="ADAL" clId="{087C3F14-CAAA-46F1-9F8D-F8EDEF3C69AD}" dt="2023-12-08T11:22:02.866" v="1074" actId="20577"/>
        <pc:sldMkLst>
          <pc:docMk/>
          <pc:sldMk cId="2177709933" sldId="339"/>
        </pc:sldMkLst>
        <pc:spChg chg="mod">
          <ac:chgData name="Andreas Hoehn" userId="c0e16f58-2a8f-4411-bdf4-8773f4b883ee" providerId="ADAL" clId="{087C3F14-CAAA-46F1-9F8D-F8EDEF3C69AD}" dt="2023-12-08T11:22:02.866" v="1074" actId="20577"/>
          <ac:spMkLst>
            <pc:docMk/>
            <pc:sldMk cId="2177709933" sldId="339"/>
            <ac:spMk id="2" creationId="{AE351BED-F0B1-0214-608E-D5E2630C5F9A}"/>
          </ac:spMkLst>
        </pc:spChg>
      </pc:sldChg>
      <pc:sldChg chg="modSp mod">
        <pc:chgData name="Andreas Hoehn" userId="c0e16f58-2a8f-4411-bdf4-8773f4b883ee" providerId="ADAL" clId="{087C3F14-CAAA-46F1-9F8D-F8EDEF3C69AD}" dt="2023-12-08T14:01:09.925" v="5098" actId="20577"/>
        <pc:sldMkLst>
          <pc:docMk/>
          <pc:sldMk cId="3714648947" sldId="340"/>
        </pc:sldMkLst>
        <pc:spChg chg="mod">
          <ac:chgData name="Andreas Hoehn" userId="c0e16f58-2a8f-4411-bdf4-8773f4b883ee" providerId="ADAL" clId="{087C3F14-CAAA-46F1-9F8D-F8EDEF3C69AD}" dt="2023-12-08T14:01:09.925" v="5098" actId="20577"/>
          <ac:spMkLst>
            <pc:docMk/>
            <pc:sldMk cId="3714648947" sldId="340"/>
            <ac:spMk id="4" creationId="{5AF6DC5D-BB09-2988-1BDE-48615EA5ED31}"/>
          </ac:spMkLst>
        </pc:spChg>
      </pc:sldChg>
      <pc:sldChg chg="delSp modSp mod">
        <pc:chgData name="Andreas Hoehn" userId="c0e16f58-2a8f-4411-bdf4-8773f4b883ee" providerId="ADAL" clId="{087C3F14-CAAA-46F1-9F8D-F8EDEF3C69AD}" dt="2023-12-08T14:02:00.162" v="5100" actId="20577"/>
        <pc:sldMkLst>
          <pc:docMk/>
          <pc:sldMk cId="3881662455" sldId="341"/>
        </pc:sldMkLst>
        <pc:spChg chg="del">
          <ac:chgData name="Andreas Hoehn" userId="c0e16f58-2a8f-4411-bdf4-8773f4b883ee" providerId="ADAL" clId="{087C3F14-CAAA-46F1-9F8D-F8EDEF3C69AD}" dt="2023-12-08T13:55:41.582" v="4826" actId="478"/>
          <ac:spMkLst>
            <pc:docMk/>
            <pc:sldMk cId="3881662455" sldId="341"/>
            <ac:spMk id="6" creationId="{1A3F34C1-460C-3CB9-A7ED-7BE445F7ABDC}"/>
          </ac:spMkLst>
        </pc:spChg>
        <pc:spChg chg="mod">
          <ac:chgData name="Andreas Hoehn" userId="c0e16f58-2a8f-4411-bdf4-8773f4b883ee" providerId="ADAL" clId="{087C3F14-CAAA-46F1-9F8D-F8EDEF3C69AD}" dt="2023-12-08T13:56:21.472" v="4874" actId="1076"/>
          <ac:spMkLst>
            <pc:docMk/>
            <pc:sldMk cId="3881662455" sldId="341"/>
            <ac:spMk id="7" creationId="{4CBB6889-9039-9C6F-0BE1-BC8FC5357B67}"/>
          </ac:spMkLst>
        </pc:spChg>
        <pc:spChg chg="mod">
          <ac:chgData name="Andreas Hoehn" userId="c0e16f58-2a8f-4411-bdf4-8773f4b883ee" providerId="ADAL" clId="{087C3F14-CAAA-46F1-9F8D-F8EDEF3C69AD}" dt="2023-12-08T14:02:00.162" v="5100" actId="20577"/>
          <ac:spMkLst>
            <pc:docMk/>
            <pc:sldMk cId="3881662455" sldId="341"/>
            <ac:spMk id="8" creationId="{BFACE837-AC1C-F0A8-634D-581905679032}"/>
          </ac:spMkLst>
        </pc:spChg>
        <pc:spChg chg="mod">
          <ac:chgData name="Andreas Hoehn" userId="c0e16f58-2a8f-4411-bdf4-8773f4b883ee" providerId="ADAL" clId="{087C3F14-CAAA-46F1-9F8D-F8EDEF3C69AD}" dt="2023-12-08T13:56:19.014" v="4873" actId="1076"/>
          <ac:spMkLst>
            <pc:docMk/>
            <pc:sldMk cId="3881662455" sldId="341"/>
            <ac:spMk id="16" creationId="{235F9DE8-675B-3CE1-F79E-8346F459C37E}"/>
          </ac:spMkLst>
        </pc:spChg>
        <pc:picChg chg="del mod">
          <ac:chgData name="Andreas Hoehn" userId="c0e16f58-2a8f-4411-bdf4-8773f4b883ee" providerId="ADAL" clId="{087C3F14-CAAA-46F1-9F8D-F8EDEF3C69AD}" dt="2023-12-08T13:55:39.491" v="4825" actId="478"/>
          <ac:picMkLst>
            <pc:docMk/>
            <pc:sldMk cId="3881662455" sldId="341"/>
            <ac:picMk id="3" creationId="{D76F5443-9D51-F4DF-C189-077321AA6A17}"/>
          </ac:picMkLst>
        </pc:picChg>
        <pc:picChg chg="mod">
          <ac:chgData name="Andreas Hoehn" userId="c0e16f58-2a8f-4411-bdf4-8773f4b883ee" providerId="ADAL" clId="{087C3F14-CAAA-46F1-9F8D-F8EDEF3C69AD}" dt="2023-12-08T13:56:17.512" v="4872" actId="1076"/>
          <ac:picMkLst>
            <pc:docMk/>
            <pc:sldMk cId="3881662455" sldId="341"/>
            <ac:picMk id="18" creationId="{4AA5D455-3B01-6AD1-CCAD-E7C8AF0D3017}"/>
          </ac:picMkLst>
        </pc:picChg>
      </pc:sldChg>
      <pc:sldChg chg="addSp delSp modSp mod">
        <pc:chgData name="Andreas Hoehn" userId="c0e16f58-2a8f-4411-bdf4-8773f4b883ee" providerId="ADAL" clId="{087C3F14-CAAA-46F1-9F8D-F8EDEF3C69AD}" dt="2023-12-08T12:54:20.738" v="4145" actId="20577"/>
        <pc:sldMkLst>
          <pc:docMk/>
          <pc:sldMk cId="8205864" sldId="343"/>
        </pc:sldMkLst>
        <pc:spChg chg="del mod">
          <ac:chgData name="Andreas Hoehn" userId="c0e16f58-2a8f-4411-bdf4-8773f4b883ee" providerId="ADAL" clId="{087C3F14-CAAA-46F1-9F8D-F8EDEF3C69AD}" dt="2023-12-08T11:33:26.965" v="1254" actId="478"/>
          <ac:spMkLst>
            <pc:docMk/>
            <pc:sldMk cId="8205864" sldId="343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27.164" v="1255"/>
          <ac:spMkLst>
            <pc:docMk/>
            <pc:sldMk cId="8205864" sldId="343"/>
            <ac:spMk id="5" creationId="{9B7E481E-3C90-B1B0-4622-7C30CE3DA9ED}"/>
          </ac:spMkLst>
        </pc:spChg>
        <pc:spChg chg="mod">
          <ac:chgData name="Andreas Hoehn" userId="c0e16f58-2a8f-4411-bdf4-8773f4b883ee" providerId="ADAL" clId="{087C3F14-CAAA-46F1-9F8D-F8EDEF3C69AD}" dt="2023-12-08T12:54:20.738" v="4145" actId="20577"/>
          <ac:spMkLst>
            <pc:docMk/>
            <pc:sldMk cId="8205864" sldId="343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087C3F14-CAAA-46F1-9F8D-F8EDEF3C69AD}" dt="2023-12-08T11:27:21.929" v="1164" actId="20577"/>
        <pc:sldMkLst>
          <pc:docMk/>
          <pc:sldMk cId="1539462980" sldId="344"/>
        </pc:sldMkLst>
        <pc:spChg chg="mod">
          <ac:chgData name="Andreas Hoehn" userId="c0e16f58-2a8f-4411-bdf4-8773f4b883ee" providerId="ADAL" clId="{087C3F14-CAAA-46F1-9F8D-F8EDEF3C69AD}" dt="2023-12-08T11:27:21.929" v="1164" actId="20577"/>
          <ac:spMkLst>
            <pc:docMk/>
            <pc:sldMk cId="1539462980" sldId="344"/>
            <ac:spMk id="2" creationId="{AE351BED-F0B1-0214-608E-D5E2630C5F9A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43:06.164" v="1981"/>
        <pc:sldMkLst>
          <pc:docMk/>
          <pc:sldMk cId="1803940092" sldId="345"/>
        </pc:sldMkLst>
        <pc:spChg chg="del mod">
          <ac:chgData name="Andreas Hoehn" userId="c0e16f58-2a8f-4411-bdf4-8773f4b883ee" providerId="ADAL" clId="{087C3F14-CAAA-46F1-9F8D-F8EDEF3C69AD}" dt="2023-12-08T11:43:05.400" v="1980" actId="478"/>
          <ac:spMkLst>
            <pc:docMk/>
            <pc:sldMk cId="1803940092" sldId="345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7:01.522" v="1348"/>
          <ac:spMkLst>
            <pc:docMk/>
            <pc:sldMk cId="1803940092" sldId="345"/>
            <ac:spMk id="3" creationId="{B7B34D52-EE6A-1EC0-3E71-C4FAD8E2CC22}"/>
          </ac:spMkLst>
        </pc:spChg>
        <pc:spChg chg="mod">
          <ac:chgData name="Andreas Hoehn" userId="c0e16f58-2a8f-4411-bdf4-8773f4b883ee" providerId="ADAL" clId="{087C3F14-CAAA-46F1-9F8D-F8EDEF3C69AD}" dt="2023-12-08T11:37:07.262" v="1349" actId="1076"/>
          <ac:spMkLst>
            <pc:docMk/>
            <pc:sldMk cId="1803940092" sldId="345"/>
            <ac:spMk id="4" creationId="{261075D4-C014-9D85-9D91-DD160482C130}"/>
          </ac:spMkLst>
        </pc:spChg>
        <pc:spChg chg="del mod">
          <ac:chgData name="Andreas Hoehn" userId="c0e16f58-2a8f-4411-bdf4-8773f4b883ee" providerId="ADAL" clId="{087C3F14-CAAA-46F1-9F8D-F8EDEF3C69AD}" dt="2023-12-08T11:37:01.285" v="1347" actId="478"/>
          <ac:spMkLst>
            <pc:docMk/>
            <pc:sldMk cId="1803940092" sldId="345"/>
            <ac:spMk id="5" creationId="{877640B0-8611-7AF7-D2A1-1E66A2949211}"/>
          </ac:spMkLst>
        </pc:spChg>
        <pc:spChg chg="add del mod">
          <ac:chgData name="Andreas Hoehn" userId="c0e16f58-2a8f-4411-bdf4-8773f4b883ee" providerId="ADAL" clId="{087C3F14-CAAA-46F1-9F8D-F8EDEF3C69AD}" dt="2023-12-08T11:43:00.289" v="1975"/>
          <ac:spMkLst>
            <pc:docMk/>
            <pc:sldMk cId="1803940092" sldId="345"/>
            <ac:spMk id="6" creationId="{7AE29331-E040-E722-E5F7-DE5163ED8D7D}"/>
          </ac:spMkLst>
        </pc:spChg>
        <pc:spChg chg="add del mod">
          <ac:chgData name="Andreas Hoehn" userId="c0e16f58-2a8f-4411-bdf4-8773f4b883ee" providerId="ADAL" clId="{087C3F14-CAAA-46F1-9F8D-F8EDEF3C69AD}" dt="2023-12-08T11:43:02.224" v="1977"/>
          <ac:spMkLst>
            <pc:docMk/>
            <pc:sldMk cId="1803940092" sldId="345"/>
            <ac:spMk id="7" creationId="{7C8AA2B1-A434-12AF-CB3B-7A7318EEAB38}"/>
          </ac:spMkLst>
        </pc:spChg>
        <pc:spChg chg="add mod">
          <ac:chgData name="Andreas Hoehn" userId="c0e16f58-2a8f-4411-bdf4-8773f4b883ee" providerId="ADAL" clId="{087C3F14-CAAA-46F1-9F8D-F8EDEF3C69AD}" dt="2023-12-08T11:43:06.164" v="1981"/>
          <ac:spMkLst>
            <pc:docMk/>
            <pc:sldMk cId="1803940092" sldId="345"/>
            <ac:spMk id="8" creationId="{6662AC3F-7D19-1690-6720-7243289C2F82}"/>
          </ac:spMkLst>
        </pc:spChg>
      </pc:sldChg>
      <pc:sldChg chg="modSp mod">
        <pc:chgData name="Andreas Hoehn" userId="c0e16f58-2a8f-4411-bdf4-8773f4b883ee" providerId="ADAL" clId="{087C3F14-CAAA-46F1-9F8D-F8EDEF3C69AD}" dt="2023-12-08T11:35:21.963" v="1313" actId="20577"/>
        <pc:sldMkLst>
          <pc:docMk/>
          <pc:sldMk cId="2355480264" sldId="346"/>
        </pc:sldMkLst>
        <pc:spChg chg="mod">
          <ac:chgData name="Andreas Hoehn" userId="c0e16f58-2a8f-4411-bdf4-8773f4b883ee" providerId="ADAL" clId="{087C3F14-CAAA-46F1-9F8D-F8EDEF3C69AD}" dt="2023-12-08T11:35:21.963" v="1313" actId="20577"/>
          <ac:spMkLst>
            <pc:docMk/>
            <pc:sldMk cId="2355480264" sldId="346"/>
            <ac:spMk id="2" creationId="{B6F672F4-9CC2-3D0A-F22B-5D7B5BB814B9}"/>
          </ac:spMkLst>
        </pc:spChg>
        <pc:spChg chg="mod">
          <ac:chgData name="Andreas Hoehn" userId="c0e16f58-2a8f-4411-bdf4-8773f4b883ee" providerId="ADAL" clId="{087C3F14-CAAA-46F1-9F8D-F8EDEF3C69AD}" dt="2023-12-08T11:35:16.088" v="1293" actId="20577"/>
          <ac:spMkLst>
            <pc:docMk/>
            <pc:sldMk cId="2355480264" sldId="346"/>
            <ac:spMk id="6" creationId="{FAF1DA32-FBC0-93BD-D463-757874DB325D}"/>
          </ac:spMkLst>
        </pc:spChg>
      </pc:sldChg>
      <pc:sldChg chg="addSp delSp modSp add mod">
        <pc:chgData name="Andreas Hoehn" userId="c0e16f58-2a8f-4411-bdf4-8773f4b883ee" providerId="ADAL" clId="{087C3F14-CAAA-46F1-9F8D-F8EDEF3C69AD}" dt="2023-12-08T11:33:47.239" v="1284" actId="20577"/>
        <pc:sldMkLst>
          <pc:docMk/>
          <pc:sldMk cId="1026396653" sldId="347"/>
        </pc:sldMkLst>
        <pc:spChg chg="mod">
          <ac:chgData name="Andreas Hoehn" userId="c0e16f58-2a8f-4411-bdf4-8773f4b883ee" providerId="ADAL" clId="{087C3F14-CAAA-46F1-9F8D-F8EDEF3C69AD}" dt="2023-12-08T11:25:57.615" v="1148" actId="14100"/>
          <ac:spMkLst>
            <pc:docMk/>
            <pc:sldMk cId="1026396653" sldId="347"/>
            <ac:spMk id="3" creationId="{B1BCB057-9AA7-A8B7-5B70-11D45143EF76}"/>
          </ac:spMkLst>
        </pc:spChg>
        <pc:spChg chg="mod ord">
          <ac:chgData name="Andreas Hoehn" userId="c0e16f58-2a8f-4411-bdf4-8773f4b883ee" providerId="ADAL" clId="{087C3F14-CAAA-46F1-9F8D-F8EDEF3C69AD}" dt="2023-12-08T11:33:47.239" v="1284" actId="20577"/>
          <ac:spMkLst>
            <pc:docMk/>
            <pc:sldMk cId="1026396653" sldId="347"/>
            <ac:spMk id="4" creationId="{A2FDCBE4-77D9-002D-4449-9FBC229E183B}"/>
          </ac:spMkLst>
        </pc:spChg>
        <pc:spChg chg="add mod">
          <ac:chgData name="Andreas Hoehn" userId="c0e16f58-2a8f-4411-bdf4-8773f4b883ee" providerId="ADAL" clId="{087C3F14-CAAA-46F1-9F8D-F8EDEF3C69AD}" dt="2023-12-08T11:25:04.602" v="1139"/>
          <ac:spMkLst>
            <pc:docMk/>
            <pc:sldMk cId="1026396653" sldId="347"/>
            <ac:spMk id="5" creationId="{69DC6542-24BA-1B96-A32F-B63FAD3E64A4}"/>
          </ac:spMkLst>
        </pc:spChg>
        <pc:spChg chg="mod">
          <ac:chgData name="Andreas Hoehn" userId="c0e16f58-2a8f-4411-bdf4-8773f4b883ee" providerId="ADAL" clId="{087C3F14-CAAA-46F1-9F8D-F8EDEF3C69AD}" dt="2023-12-08T11:27:04.840" v="1156" actId="1076"/>
          <ac:spMkLst>
            <pc:docMk/>
            <pc:sldMk cId="1026396653" sldId="347"/>
            <ac:spMk id="6" creationId="{88D26A2D-BB41-F847-94DF-88A0B6E42EBE}"/>
          </ac:spMkLst>
        </pc:spChg>
        <pc:spChg chg="del">
          <ac:chgData name="Andreas Hoehn" userId="c0e16f58-2a8f-4411-bdf4-8773f4b883ee" providerId="ADAL" clId="{087C3F14-CAAA-46F1-9F8D-F8EDEF3C69AD}" dt="2023-12-08T11:25:04.370" v="1138" actId="478"/>
          <ac:spMkLst>
            <pc:docMk/>
            <pc:sldMk cId="1026396653" sldId="347"/>
            <ac:spMk id="7" creationId="{A5979A61-850C-787F-632B-FA98CC6AFA66}"/>
          </ac:spMkLst>
        </pc:spChg>
      </pc:sldChg>
      <pc:sldChg chg="delSp modSp add del mod">
        <pc:chgData name="Andreas Hoehn" userId="c0e16f58-2a8f-4411-bdf4-8773f4b883ee" providerId="ADAL" clId="{087C3F14-CAAA-46F1-9F8D-F8EDEF3C69AD}" dt="2023-12-08T11:31:46.816" v="1220" actId="47"/>
        <pc:sldMkLst>
          <pc:docMk/>
          <pc:sldMk cId="2270440220" sldId="348"/>
        </pc:sldMkLst>
        <pc:spChg chg="del">
          <ac:chgData name="Andreas Hoehn" userId="c0e16f58-2a8f-4411-bdf4-8773f4b883ee" providerId="ADAL" clId="{087C3F14-CAAA-46F1-9F8D-F8EDEF3C69AD}" dt="2023-12-08T11:29:53.744" v="1177" actId="478"/>
          <ac:spMkLst>
            <pc:docMk/>
            <pc:sldMk cId="2270440220" sldId="348"/>
            <ac:spMk id="3" creationId="{3A5FD54B-C3CE-6A55-3267-9BFFBF0D328E}"/>
          </ac:spMkLst>
        </pc:spChg>
        <pc:spChg chg="mod">
          <ac:chgData name="Andreas Hoehn" userId="c0e16f58-2a8f-4411-bdf4-8773f4b883ee" providerId="ADAL" clId="{087C3F14-CAAA-46F1-9F8D-F8EDEF3C69AD}" dt="2023-12-08T11:30:22.787" v="1183" actId="6549"/>
          <ac:spMkLst>
            <pc:docMk/>
            <pc:sldMk cId="2270440220" sldId="348"/>
            <ac:spMk id="9" creationId="{364D4512-C540-3B5E-7504-02B1079531DE}"/>
          </ac:spMkLst>
        </pc:spChg>
        <pc:picChg chg="del">
          <ac:chgData name="Andreas Hoehn" userId="c0e16f58-2a8f-4411-bdf4-8773f4b883ee" providerId="ADAL" clId="{087C3F14-CAAA-46F1-9F8D-F8EDEF3C69AD}" dt="2023-12-08T11:29:52.253" v="1176" actId="478"/>
          <ac:picMkLst>
            <pc:docMk/>
            <pc:sldMk cId="2270440220" sldId="348"/>
            <ac:picMk id="4" creationId="{3CAD8845-B420-7B77-5070-71776115C39B}"/>
          </ac:picMkLst>
        </pc:picChg>
      </pc:sldChg>
      <pc:sldChg chg="add del">
        <pc:chgData name="Andreas Hoehn" userId="c0e16f58-2a8f-4411-bdf4-8773f4b883ee" providerId="ADAL" clId="{087C3F14-CAAA-46F1-9F8D-F8EDEF3C69AD}" dt="2023-12-08T11:32:04.284" v="1224" actId="47"/>
        <pc:sldMkLst>
          <pc:docMk/>
          <pc:sldMk cId="2199623643" sldId="349"/>
        </pc:sldMkLst>
      </pc:sldChg>
      <pc:sldChg chg="addSp delSp modSp add mod">
        <pc:chgData name="Andreas Hoehn" userId="c0e16f58-2a8f-4411-bdf4-8773f4b883ee" providerId="ADAL" clId="{087C3F14-CAAA-46F1-9F8D-F8EDEF3C69AD}" dt="2023-12-08T14:00:34.004" v="5071" actId="1037"/>
        <pc:sldMkLst>
          <pc:docMk/>
          <pc:sldMk cId="719431269" sldId="350"/>
        </pc:sldMkLst>
        <pc:spChg chg="del">
          <ac:chgData name="Andreas Hoehn" userId="c0e16f58-2a8f-4411-bdf4-8773f4b883ee" providerId="ADAL" clId="{087C3F14-CAAA-46F1-9F8D-F8EDEF3C69AD}" dt="2023-12-08T11:33:23.541" v="1252" actId="478"/>
          <ac:spMkLst>
            <pc:docMk/>
            <pc:sldMk cId="719431269" sldId="350"/>
            <ac:spMk id="2" creationId="{AE351BED-F0B1-0214-608E-D5E2630C5F9A}"/>
          </ac:spMkLst>
        </pc:spChg>
        <pc:spChg chg="del">
          <ac:chgData name="Andreas Hoehn" userId="c0e16f58-2a8f-4411-bdf4-8773f4b883ee" providerId="ADAL" clId="{087C3F14-CAAA-46F1-9F8D-F8EDEF3C69AD}" dt="2023-12-08T11:31:59.902" v="1223" actId="478"/>
          <ac:spMkLst>
            <pc:docMk/>
            <pc:sldMk cId="719431269" sldId="350"/>
            <ac:spMk id="3" creationId="{3A5FD54B-C3CE-6A55-3267-9BFFBF0D328E}"/>
          </ac:spMkLst>
        </pc:spChg>
        <pc:spChg chg="add mod">
          <ac:chgData name="Andreas Hoehn" userId="c0e16f58-2a8f-4411-bdf4-8773f4b883ee" providerId="ADAL" clId="{087C3F14-CAAA-46F1-9F8D-F8EDEF3C69AD}" dt="2023-12-08T11:33:23.710" v="1253"/>
          <ac:spMkLst>
            <pc:docMk/>
            <pc:sldMk cId="719431269" sldId="350"/>
            <ac:spMk id="5" creationId="{0D9B3765-F677-CFC9-D452-F4CE8BE39BAD}"/>
          </ac:spMkLst>
        </pc:spChg>
        <pc:spChg chg="mod">
          <ac:chgData name="Andreas Hoehn" userId="c0e16f58-2a8f-4411-bdf4-8773f4b883ee" providerId="ADAL" clId="{087C3F14-CAAA-46F1-9F8D-F8EDEF3C69AD}" dt="2023-12-08T13:58:39.233" v="4976" actId="20577"/>
          <ac:spMkLst>
            <pc:docMk/>
            <pc:sldMk cId="719431269" sldId="350"/>
            <ac:spMk id="9" creationId="{364D4512-C540-3B5E-7504-02B1079531DE}"/>
          </ac:spMkLst>
        </pc:spChg>
        <pc:spChg chg="add del mod">
          <ac:chgData name="Andreas Hoehn" userId="c0e16f58-2a8f-4411-bdf4-8773f4b883ee" providerId="ADAL" clId="{087C3F14-CAAA-46F1-9F8D-F8EDEF3C69AD}" dt="2023-12-08T13:59:09.832" v="4987" actId="478"/>
          <ac:spMkLst>
            <pc:docMk/>
            <pc:sldMk cId="719431269" sldId="350"/>
            <ac:spMk id="15" creationId="{884CA351-F1BD-39A4-27BE-AEED5F867146}"/>
          </ac:spMkLst>
        </pc:spChg>
        <pc:spChg chg="add del mod">
          <ac:chgData name="Andreas Hoehn" userId="c0e16f58-2a8f-4411-bdf4-8773f4b883ee" providerId="ADAL" clId="{087C3F14-CAAA-46F1-9F8D-F8EDEF3C69AD}" dt="2023-12-08T13:59:39.661" v="4998" actId="478"/>
          <ac:spMkLst>
            <pc:docMk/>
            <pc:sldMk cId="719431269" sldId="350"/>
            <ac:spMk id="16" creationId="{E4609AB7-2379-CB9A-9487-F6815CAE9E70}"/>
          </ac:spMkLst>
        </pc:spChg>
        <pc:spChg chg="add mod">
          <ac:chgData name="Andreas Hoehn" userId="c0e16f58-2a8f-4411-bdf4-8773f4b883ee" providerId="ADAL" clId="{087C3F14-CAAA-46F1-9F8D-F8EDEF3C69AD}" dt="2023-12-08T14:00:28.841" v="5052" actId="1037"/>
          <ac:spMkLst>
            <pc:docMk/>
            <pc:sldMk cId="719431269" sldId="350"/>
            <ac:spMk id="17" creationId="{E179C91A-36CB-C2BF-0A77-3CF3D0728A81}"/>
          </ac:spMkLst>
        </pc:spChg>
        <pc:spChg chg="add mod">
          <ac:chgData name="Andreas Hoehn" userId="c0e16f58-2a8f-4411-bdf4-8773f4b883ee" providerId="ADAL" clId="{087C3F14-CAAA-46F1-9F8D-F8EDEF3C69AD}" dt="2023-12-08T14:00:29.649" v="5056" actId="1037"/>
          <ac:spMkLst>
            <pc:docMk/>
            <pc:sldMk cId="719431269" sldId="350"/>
            <ac:spMk id="18" creationId="{5745F588-51E4-B80B-8014-F19A5851FA7F}"/>
          </ac:spMkLst>
        </pc:spChg>
        <pc:spChg chg="add mod">
          <ac:chgData name="Andreas Hoehn" userId="c0e16f58-2a8f-4411-bdf4-8773f4b883ee" providerId="ADAL" clId="{087C3F14-CAAA-46F1-9F8D-F8EDEF3C69AD}" dt="2023-12-08T14:00:26.641" v="5048" actId="1076"/>
          <ac:spMkLst>
            <pc:docMk/>
            <pc:sldMk cId="719431269" sldId="350"/>
            <ac:spMk id="19" creationId="{D8FB1096-F4DA-B750-DCEE-220C80723AF2}"/>
          </ac:spMkLst>
        </pc:spChg>
        <pc:picChg chg="del">
          <ac:chgData name="Andreas Hoehn" userId="c0e16f58-2a8f-4411-bdf4-8773f4b883ee" providerId="ADAL" clId="{087C3F14-CAAA-46F1-9F8D-F8EDEF3C69AD}" dt="2023-12-08T11:31:53.986" v="1221" actId="478"/>
          <ac:picMkLst>
            <pc:docMk/>
            <pc:sldMk cId="719431269" sldId="350"/>
            <ac:picMk id="4" creationId="{3CAD8845-B420-7B77-5070-71776115C39B}"/>
          </ac:picMkLst>
        </pc:picChg>
        <pc:picChg chg="add del mod">
          <ac:chgData name="Andreas Hoehn" userId="c0e16f58-2a8f-4411-bdf4-8773f4b883ee" providerId="ADAL" clId="{087C3F14-CAAA-46F1-9F8D-F8EDEF3C69AD}" dt="2023-12-08T11:57:15.920" v="2392" actId="22"/>
          <ac:picMkLst>
            <pc:docMk/>
            <pc:sldMk cId="719431269" sldId="350"/>
            <ac:picMk id="7" creationId="{A9540976-9E0F-0439-C400-9DA2B3EDCCD7}"/>
          </ac:picMkLst>
        </pc:picChg>
        <pc:picChg chg="add mod">
          <ac:chgData name="Andreas Hoehn" userId="c0e16f58-2a8f-4411-bdf4-8773f4b883ee" providerId="ADAL" clId="{087C3F14-CAAA-46F1-9F8D-F8EDEF3C69AD}" dt="2023-12-08T14:00:32.586" v="5070" actId="1037"/>
          <ac:picMkLst>
            <pc:docMk/>
            <pc:sldMk cId="719431269" sldId="350"/>
            <ac:picMk id="10" creationId="{D2F3115D-627F-3B7E-035B-38BF523A1950}"/>
          </ac:picMkLst>
        </pc:picChg>
        <pc:picChg chg="add del mod">
          <ac:chgData name="Andreas Hoehn" userId="c0e16f58-2a8f-4411-bdf4-8773f4b883ee" providerId="ADAL" clId="{087C3F14-CAAA-46F1-9F8D-F8EDEF3C69AD}" dt="2023-12-08T12:50:21.377" v="4092" actId="478"/>
          <ac:picMkLst>
            <pc:docMk/>
            <pc:sldMk cId="719431269" sldId="350"/>
            <ac:picMk id="12" creationId="{52F584B1-3F20-1A96-BD4D-505894BC3330}"/>
          </ac:picMkLst>
        </pc:picChg>
        <pc:picChg chg="add mod">
          <ac:chgData name="Andreas Hoehn" userId="c0e16f58-2a8f-4411-bdf4-8773f4b883ee" providerId="ADAL" clId="{087C3F14-CAAA-46F1-9F8D-F8EDEF3C69AD}" dt="2023-12-08T14:00:34.004" v="5071" actId="1037"/>
          <ac:picMkLst>
            <pc:docMk/>
            <pc:sldMk cId="719431269" sldId="350"/>
            <ac:picMk id="14" creationId="{688AF8A7-FE3B-3489-7FE6-52346AB565E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2:31:39.601" v="3943" actId="114"/>
        <pc:sldMkLst>
          <pc:docMk/>
          <pc:sldMk cId="3408817142" sldId="351"/>
        </pc:sldMkLst>
        <pc:spChg chg="del">
          <ac:chgData name="Andreas Hoehn" userId="c0e16f58-2a8f-4411-bdf4-8773f4b883ee" providerId="ADAL" clId="{087C3F14-CAAA-46F1-9F8D-F8EDEF3C69AD}" dt="2023-12-08T11:33:19.657" v="1250" actId="478"/>
          <ac:spMkLst>
            <pc:docMk/>
            <pc:sldMk cId="3408817142" sldId="351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9.828" v="1251"/>
          <ac:spMkLst>
            <pc:docMk/>
            <pc:sldMk cId="3408817142" sldId="351"/>
            <ac:spMk id="3" creationId="{2F34B872-AED1-1222-7AF8-7096FFAB2F71}"/>
          </ac:spMkLst>
        </pc:spChg>
        <pc:spChg chg="mod">
          <ac:chgData name="Andreas Hoehn" userId="c0e16f58-2a8f-4411-bdf4-8773f4b883ee" providerId="ADAL" clId="{087C3F14-CAAA-46F1-9F8D-F8EDEF3C69AD}" dt="2023-12-08T12:31:39.601" v="3943" actId="114"/>
          <ac:spMkLst>
            <pc:docMk/>
            <pc:sldMk cId="3408817142" sldId="351"/>
            <ac:spMk id="9" creationId="{364D4512-C540-3B5E-7504-02B1079531DE}"/>
          </ac:spMkLst>
        </pc:spChg>
      </pc:sldChg>
      <pc:sldChg chg="addSp delSp modSp add mod">
        <pc:chgData name="Andreas Hoehn" userId="c0e16f58-2a8f-4411-bdf4-8773f4b883ee" providerId="ADAL" clId="{087C3F14-CAAA-46F1-9F8D-F8EDEF3C69AD}" dt="2023-12-08T13:51:14.439" v="4611" actId="113"/>
        <pc:sldMkLst>
          <pc:docMk/>
          <pc:sldMk cId="2385175868" sldId="352"/>
        </pc:sldMkLst>
        <pc:spChg chg="del">
          <ac:chgData name="Andreas Hoehn" userId="c0e16f58-2a8f-4411-bdf4-8773f4b883ee" providerId="ADAL" clId="{087C3F14-CAAA-46F1-9F8D-F8EDEF3C69AD}" dt="2023-12-08T11:33:16.645" v="1248" actId="478"/>
          <ac:spMkLst>
            <pc:docMk/>
            <pc:sldMk cId="2385175868" sldId="352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6.852" v="1249"/>
          <ac:spMkLst>
            <pc:docMk/>
            <pc:sldMk cId="2385175868" sldId="352"/>
            <ac:spMk id="3" creationId="{B760F69A-3F44-681A-A3F2-04F3A2EC1E1C}"/>
          </ac:spMkLst>
        </pc:spChg>
        <pc:spChg chg="mod">
          <ac:chgData name="Andreas Hoehn" userId="c0e16f58-2a8f-4411-bdf4-8773f4b883ee" providerId="ADAL" clId="{087C3F14-CAAA-46F1-9F8D-F8EDEF3C69AD}" dt="2023-12-08T13:51:14.439" v="4611" actId="113"/>
          <ac:spMkLst>
            <pc:docMk/>
            <pc:sldMk cId="2385175868" sldId="352"/>
            <ac:spMk id="9" creationId="{364D4512-C540-3B5E-7504-02B1079531DE}"/>
          </ac:spMkLst>
        </pc:spChg>
        <pc:picChg chg="add mod">
          <ac:chgData name="Andreas Hoehn" userId="c0e16f58-2a8f-4411-bdf4-8773f4b883ee" providerId="ADAL" clId="{087C3F14-CAAA-46F1-9F8D-F8EDEF3C69AD}" dt="2023-12-08T11:54:19.477" v="2380" actId="1076"/>
          <ac:picMkLst>
            <pc:docMk/>
            <pc:sldMk cId="2385175868" sldId="352"/>
            <ac:picMk id="5" creationId="{FF9E6438-2486-47AE-D831-7BDB67F8401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3:53:44.673" v="4785" actId="313"/>
        <pc:sldMkLst>
          <pc:docMk/>
          <pc:sldMk cId="1734629340" sldId="353"/>
        </pc:sldMkLst>
        <pc:spChg chg="del">
          <ac:chgData name="Andreas Hoehn" userId="c0e16f58-2a8f-4411-bdf4-8773f4b883ee" providerId="ADAL" clId="{087C3F14-CAAA-46F1-9F8D-F8EDEF3C69AD}" dt="2023-12-08T11:33:12.116" v="1246" actId="478"/>
          <ac:spMkLst>
            <pc:docMk/>
            <pc:sldMk cId="1734629340" sldId="353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2.426" v="1247"/>
          <ac:spMkLst>
            <pc:docMk/>
            <pc:sldMk cId="1734629340" sldId="353"/>
            <ac:spMk id="3" creationId="{F60DED61-A87E-C19C-5E54-1CF55604B83D}"/>
          </ac:spMkLst>
        </pc:spChg>
        <pc:spChg chg="add del mod">
          <ac:chgData name="Andreas Hoehn" userId="c0e16f58-2a8f-4411-bdf4-8773f4b883ee" providerId="ADAL" clId="{087C3F14-CAAA-46F1-9F8D-F8EDEF3C69AD}" dt="2023-12-08T11:51:40.460" v="2369" actId="478"/>
          <ac:spMkLst>
            <pc:docMk/>
            <pc:sldMk cId="1734629340" sldId="353"/>
            <ac:spMk id="6" creationId="{C4A40D0D-E048-19E0-D0E9-01D5726F9176}"/>
          </ac:spMkLst>
        </pc:spChg>
        <pc:spChg chg="mod">
          <ac:chgData name="Andreas Hoehn" userId="c0e16f58-2a8f-4411-bdf4-8773f4b883ee" providerId="ADAL" clId="{087C3F14-CAAA-46F1-9F8D-F8EDEF3C69AD}" dt="2023-12-08T13:53:44.673" v="4785" actId="313"/>
          <ac:spMkLst>
            <pc:docMk/>
            <pc:sldMk cId="1734629340" sldId="353"/>
            <ac:spMk id="9" creationId="{364D4512-C540-3B5E-7504-02B1079531DE}"/>
          </ac:spMkLst>
        </pc:spChg>
        <pc:spChg chg="add mod">
          <ac:chgData name="Andreas Hoehn" userId="c0e16f58-2a8f-4411-bdf4-8773f4b883ee" providerId="ADAL" clId="{087C3F14-CAAA-46F1-9F8D-F8EDEF3C69AD}" dt="2023-12-08T13:52:03.898" v="4640" actId="1076"/>
          <ac:spMkLst>
            <pc:docMk/>
            <pc:sldMk cId="1734629340" sldId="353"/>
            <ac:spMk id="10" creationId="{6E41DA4B-1F32-25E1-1057-B3D1237C89A1}"/>
          </ac:spMkLst>
        </pc:spChg>
        <pc:picChg chg="add del mod">
          <ac:chgData name="Andreas Hoehn" userId="c0e16f58-2a8f-4411-bdf4-8773f4b883ee" providerId="ADAL" clId="{087C3F14-CAAA-46F1-9F8D-F8EDEF3C69AD}" dt="2023-12-08T11:52:49.026" v="2370" actId="478"/>
          <ac:picMkLst>
            <pc:docMk/>
            <pc:sldMk cId="1734629340" sldId="353"/>
            <ac:picMk id="5" creationId="{08A04A90-547E-B2E0-8F40-C7B156EB65F2}"/>
          </ac:picMkLst>
        </pc:picChg>
        <pc:picChg chg="add mod">
          <ac:chgData name="Andreas Hoehn" userId="c0e16f58-2a8f-4411-bdf4-8773f4b883ee" providerId="ADAL" clId="{087C3F14-CAAA-46F1-9F8D-F8EDEF3C69AD}" dt="2023-12-08T13:52:02.194" v="4639" actId="1076"/>
          <ac:picMkLst>
            <pc:docMk/>
            <pc:sldMk cId="1734629340" sldId="353"/>
            <ac:picMk id="8" creationId="{3F58F8BC-3F93-66E1-97B1-804211B5D89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3:55:00.484" v="4824" actId="114"/>
        <pc:sldMkLst>
          <pc:docMk/>
          <pc:sldMk cId="4202940897" sldId="354"/>
        </pc:sldMkLst>
        <pc:spChg chg="mod">
          <ac:chgData name="Andreas Hoehn" userId="c0e16f58-2a8f-4411-bdf4-8773f4b883ee" providerId="ADAL" clId="{087C3F14-CAAA-46F1-9F8D-F8EDEF3C69AD}" dt="2023-12-08T11:33:05.389" v="1245" actId="20577"/>
          <ac:spMkLst>
            <pc:docMk/>
            <pc:sldMk cId="4202940897" sldId="354"/>
            <ac:spMk id="2" creationId="{AE351BED-F0B1-0214-608E-D5E2630C5F9A}"/>
          </ac:spMkLst>
        </pc:spChg>
        <pc:spChg chg="mod">
          <ac:chgData name="Andreas Hoehn" userId="c0e16f58-2a8f-4411-bdf4-8773f4b883ee" providerId="ADAL" clId="{087C3F14-CAAA-46F1-9F8D-F8EDEF3C69AD}" dt="2023-12-08T13:55:00.484" v="4824" actId="114"/>
          <ac:spMkLst>
            <pc:docMk/>
            <pc:sldMk cId="4202940897" sldId="354"/>
            <ac:spMk id="9" creationId="{364D4512-C540-3B5E-7504-02B1079531DE}"/>
          </ac:spMkLst>
        </pc:spChg>
        <pc:picChg chg="add del mod">
          <ac:chgData name="Andreas Hoehn" userId="c0e16f58-2a8f-4411-bdf4-8773f4b883ee" providerId="ADAL" clId="{087C3F14-CAAA-46F1-9F8D-F8EDEF3C69AD}" dt="2023-12-08T11:49:07.230" v="2252" actId="478"/>
          <ac:picMkLst>
            <pc:docMk/>
            <pc:sldMk cId="4202940897" sldId="354"/>
            <ac:picMk id="4" creationId="{AF973A73-3177-D077-11C2-3FA3FB1808C3}"/>
          </ac:picMkLst>
        </pc:picChg>
        <pc:picChg chg="add mod">
          <ac:chgData name="Andreas Hoehn" userId="c0e16f58-2a8f-4411-bdf4-8773f4b883ee" providerId="ADAL" clId="{087C3F14-CAAA-46F1-9F8D-F8EDEF3C69AD}" dt="2023-12-08T11:50:08.376" v="2351" actId="14100"/>
          <ac:picMkLst>
            <pc:docMk/>
            <pc:sldMk cId="4202940897" sldId="354"/>
            <ac:picMk id="6" creationId="{2BEE1D6A-78C5-D58A-400F-260B2D1634B9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4:03:32.380" v="5118" actId="20577"/>
        <pc:sldMkLst>
          <pc:docMk/>
          <pc:sldMk cId="569147521" sldId="355"/>
        </pc:sldMkLst>
        <pc:spChg chg="mod">
          <ac:chgData name="Andreas Hoehn" userId="c0e16f58-2a8f-4411-bdf4-8773f4b883ee" providerId="ADAL" clId="{087C3F14-CAAA-46F1-9F8D-F8EDEF3C69AD}" dt="2023-12-08T11:37:48.483" v="1353"/>
          <ac:spMkLst>
            <pc:docMk/>
            <pc:sldMk cId="569147521" sldId="355"/>
            <ac:spMk id="2" creationId="{AE351BED-F0B1-0214-608E-D5E2630C5F9A}"/>
          </ac:spMkLst>
        </pc:spChg>
        <pc:spChg chg="del">
          <ac:chgData name="Andreas Hoehn" userId="c0e16f58-2a8f-4411-bdf4-8773f4b883ee" providerId="ADAL" clId="{087C3F14-CAAA-46F1-9F8D-F8EDEF3C69AD}" dt="2023-12-08T11:37:55.822" v="1355" actId="478"/>
          <ac:spMkLst>
            <pc:docMk/>
            <pc:sldMk cId="569147521" sldId="355"/>
            <ac:spMk id="3" creationId="{B7B34D52-EE6A-1EC0-3E71-C4FAD8E2CC22}"/>
          </ac:spMkLst>
        </pc:spChg>
        <pc:spChg chg="del">
          <ac:chgData name="Andreas Hoehn" userId="c0e16f58-2a8f-4411-bdf4-8773f4b883ee" providerId="ADAL" clId="{087C3F14-CAAA-46F1-9F8D-F8EDEF3C69AD}" dt="2023-12-08T11:37:53.179" v="1354" actId="478"/>
          <ac:spMkLst>
            <pc:docMk/>
            <pc:sldMk cId="569147521" sldId="355"/>
            <ac:spMk id="4" creationId="{261075D4-C014-9D85-9D91-DD160482C130}"/>
          </ac:spMkLst>
        </pc:spChg>
        <pc:spChg chg="add mod">
          <ac:chgData name="Andreas Hoehn" userId="c0e16f58-2a8f-4411-bdf4-8773f4b883ee" providerId="ADAL" clId="{087C3F14-CAAA-46F1-9F8D-F8EDEF3C69AD}" dt="2023-12-08T14:03:32.380" v="5118" actId="20577"/>
          <ac:spMkLst>
            <pc:docMk/>
            <pc:sldMk cId="569147521" sldId="355"/>
            <ac:spMk id="5" creationId="{561B47DB-B6BC-AC57-0FAA-CCF43EFBE524}"/>
          </ac:spMkLst>
        </pc:spChg>
        <pc:spChg chg="add mod">
          <ac:chgData name="Andreas Hoehn" userId="c0e16f58-2a8f-4411-bdf4-8773f4b883ee" providerId="ADAL" clId="{087C3F14-CAAA-46F1-9F8D-F8EDEF3C69AD}" dt="2023-12-08T11:40:25.812" v="1550" actId="1076"/>
          <ac:spMkLst>
            <pc:docMk/>
            <pc:sldMk cId="569147521" sldId="355"/>
            <ac:spMk id="6" creationId="{84FA432B-8709-7C64-634C-38BC39A03D42}"/>
          </ac:spMkLst>
        </pc:spChg>
        <pc:picChg chg="add mod">
          <ac:chgData name="Andreas Hoehn" userId="c0e16f58-2a8f-4411-bdf4-8773f4b883ee" providerId="ADAL" clId="{087C3F14-CAAA-46F1-9F8D-F8EDEF3C69AD}" dt="2023-12-08T11:40:23.381" v="1549" actId="14100"/>
          <ac:picMkLst>
            <pc:docMk/>
            <pc:sldMk cId="569147521" sldId="355"/>
            <ac:picMk id="8" creationId="{00539226-5BCF-F1D6-A64B-5D3EFB635683}"/>
          </ac:picMkLst>
        </pc:picChg>
      </pc:sldChg>
      <pc:sldChg chg="add del">
        <pc:chgData name="Andreas Hoehn" userId="c0e16f58-2a8f-4411-bdf4-8773f4b883ee" providerId="ADAL" clId="{087C3F14-CAAA-46F1-9F8D-F8EDEF3C69AD}" dt="2023-12-08T11:36:49.365" v="1346" actId="47"/>
        <pc:sldMkLst>
          <pc:docMk/>
          <pc:sldMk cId="1650988963" sldId="355"/>
        </pc:sldMkLst>
      </pc:sldChg>
      <pc:sldChg chg="add del">
        <pc:chgData name="Andreas Hoehn" userId="c0e16f58-2a8f-4411-bdf4-8773f4b883ee" providerId="ADAL" clId="{087C3F14-CAAA-46F1-9F8D-F8EDEF3C69AD}" dt="2023-12-08T11:36:38.801" v="1344" actId="47"/>
        <pc:sldMkLst>
          <pc:docMk/>
          <pc:sldMk cId="3011250946" sldId="355"/>
        </pc:sldMkLst>
      </pc:sldChg>
      <pc:sldChg chg="modSp add mod">
        <pc:chgData name="Andreas Hoehn" userId="c0e16f58-2a8f-4411-bdf4-8773f4b883ee" providerId="ADAL" clId="{087C3F14-CAAA-46F1-9F8D-F8EDEF3C69AD}" dt="2023-12-08T13:50:19.146" v="4562" actId="20577"/>
        <pc:sldMkLst>
          <pc:docMk/>
          <pc:sldMk cId="4224443847" sldId="356"/>
        </pc:sldMkLst>
        <pc:spChg chg="mod">
          <ac:chgData name="Andreas Hoehn" userId="c0e16f58-2a8f-4411-bdf4-8773f4b883ee" providerId="ADAL" clId="{087C3F14-CAAA-46F1-9F8D-F8EDEF3C69AD}" dt="2023-12-08T13:50:19.146" v="4562" actId="20577"/>
          <ac:spMkLst>
            <pc:docMk/>
            <pc:sldMk cId="4224443847" sldId="356"/>
            <ac:spMk id="9" creationId="{364D4512-C540-3B5E-7504-02B1079531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18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08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996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13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22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25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70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930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10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09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77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48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44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59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13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14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6512560"/>
            <a:ext cx="12192000" cy="345440"/>
          </a:xfrm>
          <a:prstGeom prst="rect">
            <a:avLst/>
          </a:prstGeom>
          <a:solidFill>
            <a:srgbClr val="0062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/>
          <p:nvPr/>
        </p:nvSpPr>
        <p:spPr>
          <a:xfrm>
            <a:off x="9255760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www.sipher.ac.uk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"/>
          <p:cNvSpPr txBox="1"/>
          <p:nvPr/>
        </p:nvSpPr>
        <p:spPr>
          <a:xfrm>
            <a:off x="237575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sipher@Glasgow.ac.uk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6"/>
          <p:cNvSpPr txBox="1"/>
          <p:nvPr/>
        </p:nvSpPr>
        <p:spPr>
          <a:xfrm>
            <a:off x="5094055" y="649530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6" descr="A white bird with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9120" y="6597687"/>
            <a:ext cx="213360" cy="17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" descr="A group of people standing in a crowd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 b="79676"/>
          <a:stretch/>
        </p:blipFill>
        <p:spPr>
          <a:xfrm>
            <a:off x="1264510" y="0"/>
            <a:ext cx="10927490" cy="157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 descr="A logo with blue square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700" y="151130"/>
            <a:ext cx="3294380" cy="13280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8" descr="A picture containing font, graphics, electric blue,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34" y="299720"/>
            <a:ext cx="2959203" cy="119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8"/>
          <p:cNvSpPr/>
          <p:nvPr/>
        </p:nvSpPr>
        <p:spPr>
          <a:xfrm>
            <a:off x="0" y="6512560"/>
            <a:ext cx="12192000" cy="345440"/>
          </a:xfrm>
          <a:prstGeom prst="rect">
            <a:avLst/>
          </a:prstGeom>
          <a:solidFill>
            <a:srgbClr val="0062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9255760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www.sipher.ac.uk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237575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sipher@Glasgow.ac.uk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 txBox="1"/>
          <p:nvPr/>
        </p:nvSpPr>
        <p:spPr>
          <a:xfrm>
            <a:off x="5094055" y="649530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8" descr="A white bird with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120" y="6597687"/>
            <a:ext cx="213360" cy="1755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andreas.hoehn@glasgow.ac.uk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s://orcid.org/0000-0002-7170-1205" TargetMode="External"/><Relationship Id="rId4" Type="http://schemas.openxmlformats.org/officeDocument/2006/relationships/hyperlink" Target="https://github.com/AndreasxHoeh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xHoehn/2024_RDS_D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ata.table/" TargetMode="External"/><Relationship Id="rId7" Type="http://schemas.openxmlformats.org/officeDocument/2006/relationships/hyperlink" Target="https://cran.r-project.org/web/packages/data.table/vignettes/datatable-faq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rebas.github.io/post/2020-06-17-datatable-introduction/" TargetMode="External"/><Relationship Id="rId5" Type="http://schemas.openxmlformats.org/officeDocument/2006/relationships/hyperlink" Target="https://tysonbarrett.com/jekyll/update/2019/10/11/speed_of_joins/" TargetMode="External"/><Relationship Id="rId4" Type="http://schemas.openxmlformats.org/officeDocument/2006/relationships/hyperlink" Target="https://tysonbarrett.com/jekyll/update/2019/10/06/datatable_memor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pher.ac.u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ipher@Glasgow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atatable.gitlab.io/data.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group-of-people-standing-near-formula-1-car-YO-zXii_vlo?utm_content=creditCopyText&amp;utm_medium=referral&amp;utm_source=unsplash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unsplash.com/@bradbarmore?utm_content=creditCopyText&amp;utm_medium=referral&amp;utm_source=unspla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unsplash.com/photos/red-ferrari-ride-on-car-toy-eAE1QOFrE9Q?utm_content=creditCopyText&amp;utm_medium=referral&amp;utm_source=unsplash" TargetMode="External"/><Relationship Id="rId4" Type="http://schemas.openxmlformats.org/officeDocument/2006/relationships/hyperlink" Target="https://unsplash.com/@senden9?utm_content=creditCopyText&amp;utm_medium=referral&amp;utm_source=unsplas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2oai.github.io/db-benchmar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atatable.gitlab.io/data.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1">
            <a:extLst>
              <a:ext uri="{FF2B5EF4-FFF2-40B4-BE49-F238E27FC236}">
                <a16:creationId xmlns:a16="http://schemas.microsoft.com/office/drawing/2014/main" id="{341C9375-3617-2459-FE09-EE729D94E97E}"/>
              </a:ext>
            </a:extLst>
          </p:cNvPr>
          <p:cNvSpPr txBox="1"/>
          <p:nvPr/>
        </p:nvSpPr>
        <p:spPr>
          <a:xfrm>
            <a:off x="7482768" y="4404216"/>
            <a:ext cx="399734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3C8AC5"/>
                </a:solidFill>
              </a:rPr>
              <a:t>Andreas Hoehn</a:t>
            </a:r>
          </a:p>
          <a:p>
            <a:endParaRPr lang="en-GB" sz="1200" b="1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University of Glasgow</a:t>
            </a: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>
                <a:solidFill>
                  <a:srgbClr val="3C8AC5"/>
                </a:solidFill>
                <a:hlinkClick r:id="rId3"/>
              </a:rPr>
              <a:t>andreas.hoehn@glasgow.ac.uk</a:t>
            </a:r>
            <a:endParaRPr lang="en-GB" sz="1800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 err="1">
                <a:solidFill>
                  <a:srgbClr val="3C8AC5"/>
                </a:solidFill>
                <a:hlinkClick r:id="rId4"/>
              </a:rPr>
              <a:t>AndreasXHoehn</a:t>
            </a:r>
            <a:r>
              <a:rPr lang="en-GB" sz="1800" dirty="0">
                <a:solidFill>
                  <a:srgbClr val="3C8AC5"/>
                </a:solidFill>
                <a:hlinkClick r:id="rId4"/>
              </a:rPr>
              <a:t> </a:t>
            </a:r>
            <a:endParaRPr lang="en-GB" sz="1800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>
                <a:solidFill>
                  <a:srgbClr val="3C8AC5"/>
                </a:solidFill>
                <a:hlinkClick r:id="rId5"/>
              </a:rPr>
              <a:t>0000-0002-7170-1205</a:t>
            </a:r>
            <a:endParaRPr lang="en-GB" sz="1800" dirty="0">
              <a:solidFill>
                <a:srgbClr val="3C8AC5"/>
              </a:solidFill>
            </a:endParaRPr>
          </a:p>
          <a:p>
            <a:endParaRPr lang="en-GB" sz="1800" dirty="0">
              <a:solidFill>
                <a:srgbClr val="3C8AC5"/>
              </a:solidFill>
            </a:endParaRP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956A212-A9FC-DB37-70B0-7DC04E2096D0}"/>
              </a:ext>
            </a:extLst>
          </p:cNvPr>
          <p:cNvSpPr txBox="1"/>
          <p:nvPr/>
        </p:nvSpPr>
        <p:spPr>
          <a:xfrm>
            <a:off x="1483258" y="1927172"/>
            <a:ext cx="882712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1"/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Processing large-scale data efficiently: </a:t>
            </a:r>
          </a:p>
          <a:p>
            <a:pPr algn="ctr" rtl="1"/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An introduction to the R package ‘</a:t>
            </a:r>
            <a:r>
              <a:rPr lang="en-GB" sz="3200" b="1" dirty="0" err="1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data.table</a:t>
            </a:r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’.</a:t>
            </a:r>
            <a:endParaRPr lang="en-GB" sz="32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;p1">
            <a:extLst>
              <a:ext uri="{FF2B5EF4-FFF2-40B4-BE49-F238E27FC236}">
                <a16:creationId xmlns:a16="http://schemas.microsoft.com/office/drawing/2014/main" id="{1D6FF127-9FC2-46E7-E938-EEB2A94D3B80}"/>
              </a:ext>
            </a:extLst>
          </p:cNvPr>
          <p:cNvSpPr txBox="1"/>
          <p:nvPr/>
        </p:nvSpPr>
        <p:spPr>
          <a:xfrm>
            <a:off x="610866" y="4495533"/>
            <a:ext cx="399734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3C8AC5"/>
                </a:solidFill>
              </a:rPr>
              <a:t>Research Data Scotland</a:t>
            </a:r>
          </a:p>
          <a:p>
            <a:endParaRPr lang="en-GB" sz="1800" b="1" dirty="0">
              <a:solidFill>
                <a:srgbClr val="3C8AC5"/>
              </a:solidFill>
            </a:endParaRPr>
          </a:p>
          <a:p>
            <a:r>
              <a:rPr lang="de-DE" sz="1800" dirty="0">
                <a:solidFill>
                  <a:srgbClr val="3C8AC5"/>
                </a:solidFill>
              </a:rPr>
              <a:t>Bayes Centre</a:t>
            </a:r>
          </a:p>
          <a:p>
            <a:r>
              <a:rPr lang="de-DE" sz="1800" dirty="0">
                <a:solidFill>
                  <a:srgbClr val="3C8AC5"/>
                </a:solidFill>
              </a:rPr>
              <a:t>University of Edinburgh</a:t>
            </a:r>
          </a:p>
          <a:p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GB" sz="1800" baseline="30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3C8AC5"/>
                </a:solidFill>
              </a:rPr>
              <a:t>August</a:t>
            </a:r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 2024</a:t>
            </a:r>
          </a:p>
        </p:txBody>
      </p:sp>
      <p:pic>
        <p:nvPicPr>
          <p:cNvPr id="6" name="Picture 12" descr="GitHub (@github) / Twitter">
            <a:extLst>
              <a:ext uri="{FF2B5EF4-FFF2-40B4-BE49-F238E27FC236}">
                <a16:creationId xmlns:a16="http://schemas.microsoft.com/office/drawing/2014/main" id="{8D1FAE09-427B-93A2-A33C-8463B56C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17" y="5505357"/>
            <a:ext cx="256918" cy="2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Free icon &quot;Email mail open at icon&quot;">
            <a:extLst>
              <a:ext uri="{FF2B5EF4-FFF2-40B4-BE49-F238E27FC236}">
                <a16:creationId xmlns:a16="http://schemas.microsoft.com/office/drawing/2014/main" id="{680077A9-45D5-BF6C-F3DF-1DF718E6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292" y="5234177"/>
            <a:ext cx="204969" cy="2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32F6487-32FD-24FA-369D-73121FFDC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78" y="5803433"/>
            <a:ext cx="217878" cy="21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43825" y="2078920"/>
            <a:ext cx="962654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Standard ‘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’ notation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Standard format 1:   data[ 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 , j ]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basic format when not operating on groups 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Standard format 2:   data[ 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 , j , by]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when operating by group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“data”  is our dataset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”        subset of “data” based on row information (“subset on observations/rows”)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“j”        states what to execute for the columns      (“execute on variables/columns”)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“by”     defines whether “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” and “j” should be done by groups</a:t>
            </a:r>
          </a:p>
        </p:txBody>
      </p:sp>
    </p:spTree>
    <p:extLst>
      <p:ext uri="{BB962C8B-B14F-4D97-AF65-F5344CB8AC3E}">
        <p14:creationId xmlns:p14="http://schemas.microsoft.com/office/powerpoint/2010/main" val="242886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989323"/>
            <a:ext cx="11166092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How to read 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 ]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nothing to execute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data[, V2 := V1+1] 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nothing to subset, create a new variable “V2” which is “V1+1”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 V2 := V1+1]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then create V2…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.(V2 = max(V1))]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then return a new variable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data[, .(V2 = max(V1)), by = c(“sex”)]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no subset, return new variable by group (“sex” variable)</a:t>
            </a:r>
          </a:p>
          <a:p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110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817310"/>
            <a:ext cx="1116609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Any guesses?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Situation: A three-variable dataset (ID, age, income) reflecting yearly income data (repeated obs.)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data2 &lt;- data[age &gt;= 16, .(</a:t>
            </a:r>
            <a:r>
              <a:rPr lang="en-GB" sz="2000" dirty="0" err="1">
                <a:solidFill>
                  <a:srgbClr val="3C8AC5"/>
                </a:solidFill>
              </a:rPr>
              <a:t>income_median</a:t>
            </a:r>
            <a:r>
              <a:rPr lang="en-GB" sz="2000" dirty="0">
                <a:solidFill>
                  <a:srgbClr val="3C8AC5"/>
                </a:solidFill>
              </a:rPr>
              <a:t> = median(income)), by = c(“ID”)]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509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7" y="1817310"/>
            <a:ext cx="11270391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Any guesses?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Situation: A three-variable dataset (ID, age, income) reflecting yearly income data (repeated obs.)</a:t>
            </a:r>
            <a:endParaRPr lang="en-GB" sz="2000"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data2 &lt;- data</a:t>
            </a:r>
            <a:r>
              <a:rPr lang="en-GB" sz="2000" dirty="0">
                <a:solidFill>
                  <a:srgbClr val="3C8AC5"/>
                </a:solidFill>
              </a:rPr>
              <a:t>[</a:t>
            </a:r>
            <a:r>
              <a:rPr lang="en-GB" sz="2000" dirty="0">
                <a:solidFill>
                  <a:schemeClr val="accent6"/>
                </a:solidFill>
              </a:rPr>
              <a:t>age &gt;= 16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>
                <a:solidFill>
                  <a:schemeClr val="accent4"/>
                </a:solidFill>
              </a:rPr>
              <a:t>.(</a:t>
            </a:r>
            <a:r>
              <a:rPr lang="en-GB" sz="2000" dirty="0" err="1">
                <a:solidFill>
                  <a:schemeClr val="accent4"/>
                </a:solidFill>
              </a:rPr>
              <a:t>income_median</a:t>
            </a:r>
            <a:r>
              <a:rPr lang="en-GB" sz="2000" dirty="0">
                <a:solidFill>
                  <a:schemeClr val="accent4"/>
                </a:solidFill>
              </a:rPr>
              <a:t> = median(income))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>
                <a:solidFill>
                  <a:srgbClr val="7030A0"/>
                </a:solidFill>
              </a:rPr>
              <a:t>by = c(“ID”)]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  <a:sym typeface="Wingdings" panose="05000000000000000000" pitchFamily="2" charset="2"/>
              </a:rPr>
              <a:t>… assign to a new object data2 something that comes out of data, new data will have 1 row per 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6"/>
                </a:solidFill>
                <a:sym typeface="Wingdings" panose="05000000000000000000" pitchFamily="2" charset="2"/>
              </a:rPr>
              <a:t>… subset is what comes before the comma: select those aged 16 or older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… the new variable “</a:t>
            </a:r>
            <a:r>
              <a:rPr lang="en-GB" sz="2000" dirty="0" err="1">
                <a:solidFill>
                  <a:schemeClr val="accent4"/>
                </a:solidFill>
                <a:sym typeface="Wingdings" panose="05000000000000000000" pitchFamily="2" charset="2"/>
              </a:rPr>
              <a:t>income_median</a:t>
            </a: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” is the median income of all recorded incomes of the subset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030A0"/>
                </a:solidFill>
                <a:sym typeface="Wingdings" panose="05000000000000000000" pitchFamily="2" charset="2"/>
              </a:rPr>
              <a:t>… which was established separately for all “IDs” (e.g., there are multiple income records per “ID”)</a:t>
            </a:r>
          </a:p>
        </p:txBody>
      </p:sp>
    </p:spTree>
    <p:extLst>
      <p:ext uri="{BB962C8B-B14F-4D97-AF65-F5344CB8AC3E}">
        <p14:creationId xmlns:p14="http://schemas.microsoft.com/office/powerpoint/2010/main" val="1275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Hands-on Session </a:t>
            </a:r>
          </a:p>
        </p:txBody>
      </p:sp>
      <p:sp>
        <p:nvSpPr>
          <p:cNvPr id="8" name="Google Shape;28;p1">
            <a:extLst>
              <a:ext uri="{FF2B5EF4-FFF2-40B4-BE49-F238E27FC236}">
                <a16:creationId xmlns:a16="http://schemas.microsoft.com/office/drawing/2014/main" id="{59812511-1C1C-38C9-3635-A4F034857BEE}"/>
              </a:ext>
            </a:extLst>
          </p:cNvPr>
          <p:cNvSpPr txBox="1"/>
          <p:nvPr/>
        </p:nvSpPr>
        <p:spPr>
          <a:xfrm>
            <a:off x="2254314" y="1965263"/>
            <a:ext cx="797610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All course materials are available on GitHub!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No account required, a .zip bundle can be downloaded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Repository: 2024_RDS_DT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CDD9A-335A-78FB-E956-F605C2C80039}"/>
              </a:ext>
            </a:extLst>
          </p:cNvPr>
          <p:cNvSpPr txBox="1"/>
          <p:nvPr/>
        </p:nvSpPr>
        <p:spPr>
          <a:xfrm>
            <a:off x="2446333" y="4923734"/>
            <a:ext cx="7299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C8AC5"/>
                </a:solidFill>
                <a:hlinkClick r:id="rId3"/>
              </a:rPr>
              <a:t>https://github.com/AndreasxHoehn/2024_RDS_DT</a:t>
            </a:r>
            <a:endParaRPr lang="en-GB" sz="2400" dirty="0">
              <a:solidFill>
                <a:srgbClr val="3C8AC5"/>
              </a:solidFill>
            </a:endParaRPr>
          </a:p>
          <a:p>
            <a:endParaRPr lang="en-GB" sz="2400" dirty="0">
              <a:solidFill>
                <a:srgbClr val="3C8AC5"/>
              </a:solidFill>
            </a:endParaRPr>
          </a:p>
        </p:txBody>
      </p:sp>
      <p:pic>
        <p:nvPicPr>
          <p:cNvPr id="11" name="Picture 12" descr="GitHub (@github) / Twitter">
            <a:extLst>
              <a:ext uri="{FF2B5EF4-FFF2-40B4-BE49-F238E27FC236}">
                <a16:creationId xmlns:a16="http://schemas.microsoft.com/office/drawing/2014/main" id="{1CF94D08-FE89-17BE-AA2C-35BB525C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78" y="4470817"/>
            <a:ext cx="1457936" cy="145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Hands-on Session 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03C4E9E1-B669-1376-73D5-299627A584B0}"/>
              </a:ext>
            </a:extLst>
          </p:cNvPr>
          <p:cNvSpPr txBox="1"/>
          <p:nvPr/>
        </p:nvSpPr>
        <p:spPr>
          <a:xfrm>
            <a:off x="562487" y="1817310"/>
            <a:ext cx="1127039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Objectives: Big Picture + Transferable Skills + Strong Foundation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1) Benchmarking time: ‘microbenchmark::microbenchmark()’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2) Benchmarking memory: ‘</a:t>
            </a:r>
            <a:r>
              <a:rPr lang="en-GB" sz="2400" dirty="0" err="1">
                <a:solidFill>
                  <a:srgbClr val="3C8AC5"/>
                </a:solidFill>
              </a:rPr>
              <a:t>object.size</a:t>
            </a:r>
            <a:r>
              <a:rPr lang="en-GB" sz="2400" dirty="0">
                <a:solidFill>
                  <a:srgbClr val="3C8AC5"/>
                </a:solidFill>
              </a:rPr>
              <a:t>()’ and variable types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3) Tracing the location of objects within ‘</a:t>
            </a:r>
            <a:r>
              <a:rPr lang="en-GB" sz="2400" dirty="0" err="1">
                <a:solidFill>
                  <a:srgbClr val="3C8AC5"/>
                </a:solidFill>
              </a:rPr>
              <a:t>tracemem</a:t>
            </a:r>
            <a:r>
              <a:rPr lang="en-GB" sz="2400" dirty="0">
                <a:solidFill>
                  <a:srgbClr val="3C8AC5"/>
                </a:solidFill>
              </a:rPr>
              <a:t>()’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r>
              <a:rPr lang="en-GB" sz="2400" dirty="0">
                <a:solidFill>
                  <a:srgbClr val="3C8AC5"/>
                </a:solidFill>
              </a:rPr>
              <a:t>4) Introduction to ‘</a:t>
            </a:r>
            <a:r>
              <a:rPr lang="en-GB" sz="2400" dirty="0" err="1">
                <a:solidFill>
                  <a:srgbClr val="3C8AC5"/>
                </a:solidFill>
              </a:rPr>
              <a:t>data.table</a:t>
            </a:r>
            <a:r>
              <a:rPr lang="en-GB" sz="2400" dirty="0">
                <a:solidFill>
                  <a:srgbClr val="3C8AC5"/>
                </a:solidFill>
              </a:rPr>
              <a:t>’ - basic functions, subsets, creating new variables, group by operations, reshaping data “wide to long” &amp; “long to wide”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4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Further Resources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6686A97-A6C0-00E8-E930-E634D8CEC7DB}"/>
              </a:ext>
            </a:extLst>
          </p:cNvPr>
          <p:cNvSpPr txBox="1"/>
          <p:nvPr/>
        </p:nvSpPr>
        <p:spPr>
          <a:xfrm>
            <a:off x="562488" y="1989323"/>
            <a:ext cx="1116609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C8AC5"/>
                </a:solidFill>
              </a:rPr>
              <a:t>data.table</a:t>
            </a:r>
            <a:r>
              <a:rPr lang="en-GB" sz="1800" dirty="0">
                <a:solidFill>
                  <a:srgbClr val="3C8AC5"/>
                </a:solidFill>
              </a:rPr>
              <a:t> on </a:t>
            </a:r>
            <a:r>
              <a:rPr lang="en-GB" sz="1800" dirty="0" err="1">
                <a:solidFill>
                  <a:srgbClr val="3C8AC5"/>
                </a:solidFill>
              </a:rPr>
              <a:t>cran</a:t>
            </a:r>
            <a:r>
              <a:rPr lang="en-GB" sz="1800" dirty="0">
                <a:solidFill>
                  <a:srgbClr val="3C8AC5"/>
                </a:solidFill>
              </a:rPr>
              <a:t>: </a:t>
            </a:r>
            <a:r>
              <a:rPr lang="en-GB" sz="1800" dirty="0">
                <a:solidFill>
                  <a:srgbClr val="3C8AC5"/>
                </a:solidFill>
                <a:hlinkClick r:id="rId3"/>
              </a:rPr>
              <a:t>https://cran.r-project.org/web/packages/data.table/</a:t>
            </a: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8AC5"/>
                </a:solidFill>
              </a:rPr>
              <a:t>Benchmarking </a:t>
            </a:r>
            <a:r>
              <a:rPr lang="en-GB" sz="1800" dirty="0" err="1">
                <a:solidFill>
                  <a:srgbClr val="3C8AC5"/>
                </a:solidFill>
              </a:rPr>
              <a:t>data.table</a:t>
            </a:r>
            <a:r>
              <a:rPr lang="en-GB" sz="1800" dirty="0">
                <a:solidFill>
                  <a:srgbClr val="3C8AC5"/>
                </a:solidFill>
              </a:rPr>
              <a:t> operations: </a:t>
            </a:r>
            <a:r>
              <a:rPr lang="en-GB" sz="1800" dirty="0">
                <a:solidFill>
                  <a:srgbClr val="3C8AC5"/>
                </a:solidFill>
                <a:hlinkClick r:id="rId4"/>
              </a:rPr>
              <a:t>https://tysonbarrett.com//jekyll/update/2019/10/06/datatable_memory/</a:t>
            </a: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8AC5"/>
                </a:solidFill>
              </a:rPr>
              <a:t>Benchmarking joins: </a:t>
            </a:r>
            <a:r>
              <a:rPr lang="en-GB" sz="1800" dirty="0">
                <a:solidFill>
                  <a:srgbClr val="3C8AC5"/>
                </a:solidFill>
                <a:hlinkClick r:id="rId5"/>
              </a:rPr>
              <a:t>https://tysonbarrett.com/jekyll/update/2019/10/11/speed_of_joins/</a:t>
            </a:r>
            <a:endParaRPr lang="en-GB" sz="1800" dirty="0">
              <a:solidFill>
                <a:srgbClr val="3C8AC5"/>
              </a:solidFill>
            </a:endParaRPr>
          </a:p>
          <a:p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A good basic </a:t>
            </a:r>
            <a:r>
              <a:rPr lang="en-GB" sz="1800" dirty="0" err="1">
                <a:solidFill>
                  <a:srgbClr val="3C8AC5"/>
                </a:solidFill>
                <a:sym typeface="Wingdings" panose="05000000000000000000" pitchFamily="2" charset="2"/>
              </a:rPr>
              <a:t>data.table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 intro: 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  <a:hlinkClick r:id="rId6"/>
              </a:rPr>
              <a:t>https://atrebas.github.io/post/2020-06-17-datatable-introduction/</a:t>
            </a:r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The official </a:t>
            </a:r>
            <a:r>
              <a:rPr lang="en-GB" sz="1800" dirty="0" err="1">
                <a:solidFill>
                  <a:srgbClr val="3C8AC5"/>
                </a:solidFill>
                <a:sym typeface="Wingdings" panose="05000000000000000000" pitchFamily="2" charset="2"/>
              </a:rPr>
              <a:t>data.table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 FAQ: 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  <a:hlinkClick r:id="rId7"/>
              </a:rPr>
              <a:t>https://cran.r-project.org/web/packages/data.table/vignettes/datatable-faq.html</a:t>
            </a:r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215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Q&amp;A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2074418" y="2041800"/>
            <a:ext cx="736834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Questions – Comments – Feedback?</a:t>
            </a:r>
          </a:p>
        </p:txBody>
      </p:sp>
    </p:spTree>
    <p:extLst>
      <p:ext uri="{BB962C8B-B14F-4D97-AF65-F5344CB8AC3E}">
        <p14:creationId xmlns:p14="http://schemas.microsoft.com/office/powerpoint/2010/main" val="369661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/>
        </p:nvSpPr>
        <p:spPr>
          <a:xfrm>
            <a:off x="4068566" y="3429000"/>
            <a:ext cx="76850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62AF"/>
                </a:solidFill>
                <a:latin typeface="Arial Black"/>
                <a:ea typeface="Arial Black"/>
                <a:cs typeface="Arial Black"/>
                <a:sym typeface="Arial Black"/>
              </a:rPr>
              <a:t>THANK YOU FOR LISTENING</a:t>
            </a:r>
            <a:endParaRPr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4068566" y="4408363"/>
            <a:ext cx="7685070" cy="188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Find out more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Website: 	</a:t>
            </a:r>
            <a:r>
              <a:rPr lang="en-US" sz="2000" u="sng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www.sipher.ac.uk</a:t>
            </a:r>
            <a:endParaRPr sz="20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Email: 		</a:t>
            </a:r>
            <a:r>
              <a:rPr lang="en-US" sz="2000" u="sng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sipher@Glasgow.ac.uk</a:t>
            </a:r>
            <a:endParaRPr sz="20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Twitter: 		</a:t>
            </a:r>
            <a:r>
              <a:rPr lang="en-US" sz="2000" dirty="0">
                <a:solidFill>
                  <a:srgbClr val="0062AF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2000" dirty="0">
              <a:solidFill>
                <a:srgbClr val="0062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st Starred and Forked GitHub Repos for Data Science and R | by Kenneth  Leung | DataDrivenInvestor">
            <a:extLst>
              <a:ext uri="{FF2B5EF4-FFF2-40B4-BE49-F238E27FC236}">
                <a16:creationId xmlns:a16="http://schemas.microsoft.com/office/drawing/2014/main" id="{361F69CC-5C92-A4C1-17E5-3A864CCB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07" y="1493821"/>
            <a:ext cx="8799023" cy="412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1221445" y="2425866"/>
            <a:ext cx="513943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Introducing ‘</a:t>
            </a:r>
            <a:r>
              <a:rPr lang="en-GB" sz="2400" b="1" dirty="0" err="1">
                <a:solidFill>
                  <a:srgbClr val="3C8AC5"/>
                </a:solidFill>
              </a:rPr>
              <a:t>data.table</a:t>
            </a:r>
            <a:r>
              <a:rPr lang="en-GB" sz="2400" b="1" dirty="0">
                <a:solidFill>
                  <a:srgbClr val="3C8AC5"/>
                </a:solidFill>
              </a:rPr>
              <a:t>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Hands-on Session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Q&amp;A</a:t>
            </a:r>
          </a:p>
        </p:txBody>
      </p:sp>
      <p:sp>
        <p:nvSpPr>
          <p:cNvPr id="3" name="Google Shape;33;p2">
            <a:extLst>
              <a:ext uri="{FF2B5EF4-FFF2-40B4-BE49-F238E27FC236}">
                <a16:creationId xmlns:a16="http://schemas.microsoft.com/office/drawing/2014/main" id="{FDB37D3C-E5EB-54C7-3172-EADF2FA9C91F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200" dirty="0">
                <a:solidFill>
                  <a:srgbClr val="3C8AC5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24C-1B03-9472-05D6-E8E578840DEE}"/>
              </a:ext>
            </a:extLst>
          </p:cNvPr>
          <p:cNvSpPr txBox="1"/>
          <p:nvPr/>
        </p:nvSpPr>
        <p:spPr>
          <a:xfrm>
            <a:off x="6096000" y="5888264"/>
            <a:ext cx="4173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https://rdatatable.gitlab.io/data.table/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64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D9451B96-B587-ADEC-E693-121B74CA3D52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What will be faster: A Ferrari or a Honda?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D9451B96-B587-ADEC-E693-121B74CA3D52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What will be faster: A Ferrari or a Honda?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  <p:pic>
        <p:nvPicPr>
          <p:cNvPr id="1026" name="Picture 2" descr="red Ferrari ride-on car toy">
            <a:extLst>
              <a:ext uri="{FF2B5EF4-FFF2-40B4-BE49-F238E27FC236}">
                <a16:creationId xmlns:a16="http://schemas.microsoft.com/office/drawing/2014/main" id="{7CE98B7A-76EB-A681-B89D-2DB502C6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3" y="2613770"/>
            <a:ext cx="4526225" cy="30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2C42D-DC91-6970-44A5-62F2D815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3" y="5676856"/>
            <a:ext cx="45181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Stefano Probst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Unsplash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0" name="Picture 6" descr="group of people standing near formula 1 car">
            <a:extLst>
              <a:ext uri="{FF2B5EF4-FFF2-40B4-BE49-F238E27FC236}">
                <a16:creationId xmlns:a16="http://schemas.microsoft.com/office/drawing/2014/main" id="{CB3E49D8-9FF3-9845-7241-8601FA34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71" y="2613770"/>
            <a:ext cx="4594630" cy="30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0F21406E-B3CB-2DF9-0BBC-B66EF30C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582" y="5758341"/>
            <a:ext cx="30299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Brad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armore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Unsplash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35010F32-238D-FA68-FB43-28E5EE3A1A19}"/>
              </a:ext>
            </a:extLst>
          </p:cNvPr>
          <p:cNvSpPr txBox="1"/>
          <p:nvPr/>
        </p:nvSpPr>
        <p:spPr>
          <a:xfrm>
            <a:off x="5666352" y="3663472"/>
            <a:ext cx="7162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vs.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0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D4E50-16F5-E579-9904-AFFF51129CD3}"/>
              </a:ext>
            </a:extLst>
          </p:cNvPr>
          <p:cNvSpPr txBox="1"/>
          <p:nvPr/>
        </p:nvSpPr>
        <p:spPr>
          <a:xfrm>
            <a:off x="7379643" y="5783469"/>
            <a:ext cx="4338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https://h2oai.github.io/db-benchmark/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A1EDA-9C5A-1DC4-CC79-C96A9818B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4" y="2017227"/>
            <a:ext cx="5247815" cy="3766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DCDE1-ABD3-6812-0D85-9CDD83517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299" y="2716040"/>
            <a:ext cx="6140950" cy="2942376"/>
          </a:xfrm>
          <a:prstGeom prst="rect">
            <a:avLst/>
          </a:prstGeom>
        </p:spPr>
      </p:pic>
      <p:sp>
        <p:nvSpPr>
          <p:cNvPr id="13" name="Google Shape;28;p1">
            <a:extLst>
              <a:ext uri="{FF2B5EF4-FFF2-40B4-BE49-F238E27FC236}">
                <a16:creationId xmlns:a16="http://schemas.microsoft.com/office/drawing/2014/main" id="{A193F627-2AB0-74C2-7F17-25038C181343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Apple-to-apple comparisons are required!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2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546111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Scene Setting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Routinely collected data has always been large - and will only get larger (e.g. high-dimensional smart data, real-time data, omics data, CTGAN synthetic data)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Memory (RAM) and processing capacity (CPU) have remained limited resources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While R is a fantastic programming language, “standard” R (e.g. through base or </a:t>
            </a:r>
            <a:r>
              <a:rPr lang="en-GB" sz="2000" dirty="0" err="1">
                <a:solidFill>
                  <a:srgbClr val="3C8AC5"/>
                </a:solidFill>
              </a:rPr>
              <a:t>tidyverse</a:t>
            </a:r>
            <a:r>
              <a:rPr lang="en-GB" sz="2000" dirty="0">
                <a:solidFill>
                  <a:srgbClr val="3C8AC5"/>
                </a:solidFill>
              </a:rPr>
              <a:t>) is not an efficient/safe/futureproof/portable/updateable/….. way of working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Even worse! The limitations of “standard” R will fuel the problems that come from 1) and 2)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917304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“Standard” R’s limitations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By default, R uses 1 core – but many more are available on most machines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CPU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By default, R has a “copy-on-modify behaviour”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RAM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3) Dependencies, portability, backward compatibility: Updates vs. old code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lots of time ….)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4) R Code can get long, especially when using long chains of pipes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even more time …)</a:t>
            </a: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0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91730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“Standard” R’s limitations </a:t>
            </a:r>
            <a:r>
              <a:rPr lang="en-GB" sz="2800" b="1" dirty="0">
                <a:solidFill>
                  <a:srgbClr val="FF0000"/>
                </a:solidFill>
              </a:rPr>
              <a:t>vs. </a:t>
            </a:r>
            <a:r>
              <a:rPr lang="en-GB" sz="2800" b="1" dirty="0" err="1">
                <a:solidFill>
                  <a:srgbClr val="FF0000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By default, R uses 1 core – but many more are available on most machines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CPU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parallelises whenever this is easily done, running compiled C/C++ underneath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By default, R has a “copy-on-modify behaviour”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RAM + time)</a:t>
            </a: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modifies on reference ( “ := “ ) and uses pointers, requiring less working RAM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3) Dependencies, portability, backward compatibility: Updates vs. old code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lots of time ….)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has no dependencies other than R &gt;= Version 3.1 (10+ years old)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4) R Code can get long, especially when using long chains of pipes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even more time …)</a:t>
            </a: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has short and expressive code, similar to high-level programming languages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8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st Starred and Forked GitHub Repos for Data Science and R | by Kenneth  Leung | DataDrivenInvestor">
            <a:extLst>
              <a:ext uri="{FF2B5EF4-FFF2-40B4-BE49-F238E27FC236}">
                <a16:creationId xmlns:a16="http://schemas.microsoft.com/office/drawing/2014/main" id="{A6CA67C4-E09B-C5E7-2D4E-D243CA269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64" y="2108719"/>
            <a:ext cx="6150736" cy="288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82864-89DB-E1C3-66DD-B3431DDB19F8}"/>
              </a:ext>
            </a:extLst>
          </p:cNvPr>
          <p:cNvSpPr txBox="1"/>
          <p:nvPr/>
        </p:nvSpPr>
        <p:spPr>
          <a:xfrm>
            <a:off x="7420934" y="5802001"/>
            <a:ext cx="3713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https://rdatatable.gitlab.io/data.table/</a:t>
            </a:r>
            <a:endParaRPr lang="en-GB" dirty="0"/>
          </a:p>
          <a:p>
            <a:endParaRPr lang="en-GB" dirty="0"/>
          </a:p>
        </p:txBody>
      </p:sp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724002"/>
            <a:ext cx="6259996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What is 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1) A selection of functions, </a:t>
            </a:r>
            <a:r>
              <a:rPr lang="en-GB" sz="2000" dirty="0">
                <a:solidFill>
                  <a:srgbClr val="3C8AC5"/>
                </a:solidFill>
              </a:rPr>
              <a:t>optimised to work efficiently with large amounts of data (e.g., </a:t>
            </a:r>
            <a:r>
              <a:rPr lang="en-GB" sz="2000" dirty="0" err="1">
                <a:solidFill>
                  <a:srgbClr val="3C8AC5"/>
                </a:solidFill>
              </a:rPr>
              <a:t>fread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 err="1">
                <a:solidFill>
                  <a:srgbClr val="3C8AC5"/>
                </a:solidFill>
              </a:rPr>
              <a:t>fwrite</a:t>
            </a:r>
            <a:r>
              <a:rPr lang="en-GB" sz="2000" dirty="0">
                <a:solidFill>
                  <a:srgbClr val="3C8AC5"/>
                </a:solidFill>
              </a:rPr>
              <a:t>, or for reshaping long-wide / wide-long )</a:t>
            </a:r>
            <a:endParaRPr lang="en-GB" sz="20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2) A separate dialect for R, </a:t>
            </a:r>
            <a:r>
              <a:rPr lang="en-GB" sz="2000" dirty="0">
                <a:solidFill>
                  <a:srgbClr val="3C8AC5"/>
                </a:solidFill>
              </a:rPr>
              <a:t>with some degree of similarity to SQL or C/C++ code</a:t>
            </a: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3) A unique chance to learn about R and computing, </a:t>
            </a:r>
            <a:r>
              <a:rPr lang="en-GB" sz="2000" dirty="0">
                <a:solidFill>
                  <a:srgbClr val="3C8AC5"/>
                </a:solidFill>
              </a:rPr>
              <a:t>with the aim of improving processes and futureproofing our work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1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1330</Words>
  <Application>Microsoft Office PowerPoint</Application>
  <PresentationFormat>Widescreen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Arial Black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Lynne Owens</dc:creator>
  <cp:lastModifiedBy>Andreas Hoehn</cp:lastModifiedBy>
  <cp:revision>104</cp:revision>
  <dcterms:created xsi:type="dcterms:W3CDTF">2023-06-21T09:27:36Z</dcterms:created>
  <dcterms:modified xsi:type="dcterms:W3CDTF">2024-08-15T08:41:03Z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0x010100CDAFA9FE7845E54E9EF6749A10EE54CF</vt:lpwstr>
  </property>
  <property fmtid="{D5CDD505-2E9C-101B-9397-08002B2CF9AE}" pid="3" name="MediaServiceImageTags">
    <vt:lpwstr/>
  </property>
</Properties>
</file>