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Krub"/>
      <p:regular r:id="rId32"/>
      <p:bold r:id="rId33"/>
      <p:italic r:id="rId34"/>
      <p:boldItalic r:id="rId35"/>
    </p:embeddedFont>
    <p:embeddedFont>
      <p:font typeface="Krub Medium"/>
      <p:regular r:id="rId36"/>
      <p:bold r:id="rId37"/>
      <p:italic r:id="rId38"/>
      <p:boldItalic r:id="rId39"/>
    </p:embeddedFont>
    <p:embeddedFont>
      <p:font typeface="Fira Sans"/>
      <p:regular r:id="rId40"/>
      <p:bold r:id="rId41"/>
      <p:italic r:id="rId42"/>
      <p:boldItalic r:id="rId43"/>
    </p:embeddedFont>
    <p:embeddedFont>
      <p:font typeface="Black Han Sans"/>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837BED-BB78-4043-B239-A44B49DAD8C4}">
  <a:tblStyle styleId="{75837BED-BB78-4043-B239-A44B49DAD8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regular.fntdata"/><Relationship Id="rId20" Type="http://schemas.openxmlformats.org/officeDocument/2006/relationships/slide" Target="slides/slide15.xml"/><Relationship Id="rId42" Type="http://schemas.openxmlformats.org/officeDocument/2006/relationships/font" Target="fonts/FiraSans-italic.fntdata"/><Relationship Id="rId41" Type="http://schemas.openxmlformats.org/officeDocument/2006/relationships/font" Target="fonts/FiraSans-bold.fntdata"/><Relationship Id="rId22" Type="http://schemas.openxmlformats.org/officeDocument/2006/relationships/slide" Target="slides/slide17.xml"/><Relationship Id="rId44" Type="http://schemas.openxmlformats.org/officeDocument/2006/relationships/font" Target="fonts/BlackHanSans-regular.fntdata"/><Relationship Id="rId21" Type="http://schemas.openxmlformats.org/officeDocument/2006/relationships/slide" Target="slides/slide16.xml"/><Relationship Id="rId43" Type="http://schemas.openxmlformats.org/officeDocument/2006/relationships/font" Target="fonts/Fira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Krub-bold.fntdata"/><Relationship Id="rId10" Type="http://schemas.openxmlformats.org/officeDocument/2006/relationships/slide" Target="slides/slide5.xml"/><Relationship Id="rId32" Type="http://schemas.openxmlformats.org/officeDocument/2006/relationships/font" Target="fonts/Krub-regular.fntdata"/><Relationship Id="rId13" Type="http://schemas.openxmlformats.org/officeDocument/2006/relationships/slide" Target="slides/slide8.xml"/><Relationship Id="rId35" Type="http://schemas.openxmlformats.org/officeDocument/2006/relationships/font" Target="fonts/Krub-boldItalic.fntdata"/><Relationship Id="rId12" Type="http://schemas.openxmlformats.org/officeDocument/2006/relationships/slide" Target="slides/slide7.xml"/><Relationship Id="rId34" Type="http://schemas.openxmlformats.org/officeDocument/2006/relationships/font" Target="fonts/Krub-italic.fntdata"/><Relationship Id="rId15" Type="http://schemas.openxmlformats.org/officeDocument/2006/relationships/slide" Target="slides/slide10.xml"/><Relationship Id="rId37" Type="http://schemas.openxmlformats.org/officeDocument/2006/relationships/font" Target="fonts/KrubMedium-bold.fntdata"/><Relationship Id="rId14" Type="http://schemas.openxmlformats.org/officeDocument/2006/relationships/slide" Target="slides/slide9.xml"/><Relationship Id="rId36" Type="http://schemas.openxmlformats.org/officeDocument/2006/relationships/font" Target="fonts/KrubMedium-regular.fntdata"/><Relationship Id="rId17" Type="http://schemas.openxmlformats.org/officeDocument/2006/relationships/slide" Target="slides/slide12.xml"/><Relationship Id="rId39" Type="http://schemas.openxmlformats.org/officeDocument/2006/relationships/font" Target="fonts/KrubMedium-boldItalic.fntdata"/><Relationship Id="rId16" Type="http://schemas.openxmlformats.org/officeDocument/2006/relationships/slide" Target="slides/slide11.xml"/><Relationship Id="rId38" Type="http://schemas.openxmlformats.org/officeDocument/2006/relationships/font" Target="fonts/Krub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gularization_(mathematics)" TargetMode="External"/><Relationship Id="rId3" Type="http://schemas.openxmlformats.org/officeDocument/2006/relationships/hyperlink" Target="https://en.wikipedia.org/wiki/Overfitting" TargetMode="External"/><Relationship Id="rId4" Type="http://schemas.openxmlformats.org/officeDocument/2006/relationships/hyperlink" Target="https://en.wikipedia.org/wiki/Data_augmentation#cite_note-Big_Data_2019_6:60-1" TargetMode="External"/><Relationship Id="rId5" Type="http://schemas.openxmlformats.org/officeDocument/2006/relationships/hyperlink" Target="https://en.wikipedia.org/wiki/Oversampling_and_undersampling_in_data_analysi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131220869b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131220869b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131220869bc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131220869bc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31220869b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131220869bc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31220869bc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131220869bc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31220869bc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131220869bc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131220869b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131220869b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e6d3cd26b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e6d3cd26b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131220869bc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131220869bc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131220869bc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131220869bc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131220869bc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131220869bc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Krub Medium"/>
              <a:buAutoNum type="arabicPeriod"/>
            </a:pPr>
            <a:r>
              <a:rPr lang="en" sz="1050">
                <a:solidFill>
                  <a:srgbClr val="202122"/>
                </a:solidFill>
                <a:highlight>
                  <a:srgbClr val="FFFFFF"/>
                </a:highlight>
              </a:rPr>
              <a:t>increase the amount of data by adding slightly modified copies of already existing data or newly created synthetic data from existing data. It acts as a </a:t>
            </a:r>
            <a:r>
              <a:rPr lang="en" sz="1050">
                <a:solidFill>
                  <a:srgbClr val="0645AD"/>
                </a:solidFill>
                <a:highlight>
                  <a:srgbClr val="FFFFFF"/>
                </a:highlight>
                <a:uFill>
                  <a:noFill/>
                </a:uFill>
                <a:hlinkClick r:id="rId2">
                  <a:extLst>
                    <a:ext uri="{A12FA001-AC4F-418D-AE19-62706E023703}">
                      <ahyp:hlinkClr val="tx"/>
                    </a:ext>
                  </a:extLst>
                </a:hlinkClick>
              </a:rPr>
              <a:t>regularizer</a:t>
            </a:r>
            <a:r>
              <a:rPr lang="en" sz="1050">
                <a:solidFill>
                  <a:srgbClr val="202122"/>
                </a:solidFill>
                <a:highlight>
                  <a:srgbClr val="FFFFFF"/>
                </a:highlight>
              </a:rPr>
              <a:t> and helps reduce </a:t>
            </a:r>
            <a:r>
              <a:rPr lang="en" sz="1050">
                <a:solidFill>
                  <a:srgbClr val="0645AD"/>
                </a:solidFill>
                <a:highlight>
                  <a:srgbClr val="FFFFFF"/>
                </a:highlight>
                <a:uFill>
                  <a:noFill/>
                </a:uFill>
                <a:hlinkClick r:id="rId3">
                  <a:extLst>
                    <a:ext uri="{A12FA001-AC4F-418D-AE19-62706E023703}">
                      <ahyp:hlinkClr val="tx"/>
                    </a:ext>
                  </a:extLst>
                </a:hlinkClick>
              </a:rPr>
              <a:t>overfitting</a:t>
            </a:r>
            <a:r>
              <a:rPr lang="en" sz="1050">
                <a:solidFill>
                  <a:srgbClr val="202122"/>
                </a:solidFill>
                <a:highlight>
                  <a:srgbClr val="FFFFFF"/>
                </a:highlight>
              </a:rPr>
              <a:t> when training a machine learning model.</a:t>
            </a:r>
            <a:r>
              <a:rPr baseline="30000" lang="en" sz="1400">
                <a:solidFill>
                  <a:srgbClr val="0645AD"/>
                </a:solidFill>
                <a:highlight>
                  <a:srgbClr val="FFFFFF"/>
                </a:highlight>
                <a:uFill>
                  <a:noFill/>
                </a:uFill>
                <a:hlinkClick r:id="rId4">
                  <a:extLst>
                    <a:ext uri="{A12FA001-AC4F-418D-AE19-62706E023703}">
                      <ahyp:hlinkClr val="tx"/>
                    </a:ext>
                  </a:extLst>
                </a:hlinkClick>
              </a:rPr>
              <a:t>[1]</a:t>
            </a:r>
            <a:r>
              <a:rPr lang="en" sz="1050">
                <a:solidFill>
                  <a:srgbClr val="202122"/>
                </a:solidFill>
                <a:highlight>
                  <a:srgbClr val="FFFFFF"/>
                </a:highlight>
              </a:rPr>
              <a:t> It is closely related to </a:t>
            </a:r>
            <a:r>
              <a:rPr lang="en" sz="1050">
                <a:solidFill>
                  <a:srgbClr val="0645AD"/>
                </a:solidFill>
                <a:highlight>
                  <a:srgbClr val="FFFFFF"/>
                </a:highlight>
                <a:uFill>
                  <a:noFill/>
                </a:uFill>
                <a:hlinkClick r:id="rId5">
                  <a:extLst>
                    <a:ext uri="{A12FA001-AC4F-418D-AE19-62706E023703}">
                      <ahyp:hlinkClr val="tx"/>
                    </a:ext>
                  </a:extLst>
                </a:hlinkClick>
              </a:rPr>
              <a:t>oversampling</a:t>
            </a:r>
            <a:r>
              <a:rPr lang="en" sz="1050">
                <a:solidFill>
                  <a:srgbClr val="202122"/>
                </a:solidFill>
                <a:highlight>
                  <a:srgbClr val="FFFFFF"/>
                </a:highlight>
              </a:rPr>
              <a:t> in data analysis.</a:t>
            </a:r>
            <a:endParaRPr sz="1600">
              <a:solidFill>
                <a:schemeClr val="dk1"/>
              </a:solidFill>
              <a:latin typeface="Krub Medium"/>
              <a:ea typeface="Krub Medium"/>
              <a:cs typeface="Krub Medium"/>
              <a:sym typeface="Krub Medium"/>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e6a89b095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e6a89b095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131220869bc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131220869bc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131220869bc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131220869bc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e92564c69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e92564c69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e6a89b095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e6a89b095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31220869b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31220869b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131220869b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131220869b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131220869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6" name="Google Shape;1236;g131220869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131220869b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131220869b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31220869b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131220869b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131220869b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31220869b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06487" y="-391655"/>
            <a:ext cx="9747889" cy="5535180"/>
            <a:chOff x="-106487" y="-391655"/>
            <a:chExt cx="9747889" cy="5535180"/>
          </a:xfrm>
        </p:grpSpPr>
        <p:sp>
          <p:nvSpPr>
            <p:cNvPr id="10" name="Google Shape;10;p2"/>
            <p:cNvSpPr/>
            <p:nvPr/>
          </p:nvSpPr>
          <p:spPr>
            <a:xfrm flipH="1" rot="10800000">
              <a:off x="2539550" y="448437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rot="10800000">
              <a:off x="0" y="2022400"/>
              <a:ext cx="3322125" cy="3121100"/>
            </a:xfrm>
            <a:custGeom>
              <a:rect b="b" l="l" r="r" t="t"/>
              <a:pathLst>
                <a:path extrusionOk="0" h="124844" w="132885">
                  <a:moveTo>
                    <a:pt x="0" y="0"/>
                  </a:moveTo>
                  <a:lnTo>
                    <a:pt x="0" y="124743"/>
                  </a:lnTo>
                  <a:cubicBezTo>
                    <a:pt x="911" y="124811"/>
                    <a:pt x="1792" y="124843"/>
                    <a:pt x="2644" y="124843"/>
                  </a:cubicBezTo>
                  <a:cubicBezTo>
                    <a:pt x="20253" y="124843"/>
                    <a:pt x="25590" y="110917"/>
                    <a:pt x="26779" y="101582"/>
                  </a:cubicBezTo>
                  <a:cubicBezTo>
                    <a:pt x="28207" y="90640"/>
                    <a:pt x="21307" y="85016"/>
                    <a:pt x="28785" y="70852"/>
                  </a:cubicBezTo>
                  <a:cubicBezTo>
                    <a:pt x="34378" y="60214"/>
                    <a:pt x="34469" y="55989"/>
                    <a:pt x="30760" y="43739"/>
                  </a:cubicBezTo>
                  <a:cubicBezTo>
                    <a:pt x="26785" y="30613"/>
                    <a:pt x="26923" y="22011"/>
                    <a:pt x="36554" y="22011"/>
                  </a:cubicBezTo>
                  <a:cubicBezTo>
                    <a:pt x="38631" y="22011"/>
                    <a:pt x="41150" y="22411"/>
                    <a:pt x="44165" y="23253"/>
                  </a:cubicBezTo>
                  <a:cubicBezTo>
                    <a:pt x="47599" y="24205"/>
                    <a:pt x="50704" y="24626"/>
                    <a:pt x="53597" y="24626"/>
                  </a:cubicBezTo>
                  <a:cubicBezTo>
                    <a:pt x="62892" y="24626"/>
                    <a:pt x="69993" y="20275"/>
                    <a:pt x="78755" y="15198"/>
                  </a:cubicBezTo>
                  <a:cubicBezTo>
                    <a:pt x="82032" y="13307"/>
                    <a:pt x="86380" y="12717"/>
                    <a:pt x="91184" y="12717"/>
                  </a:cubicBezTo>
                  <a:cubicBezTo>
                    <a:pt x="99164" y="12717"/>
                    <a:pt x="108400" y="14346"/>
                    <a:pt x="116059" y="14346"/>
                  </a:cubicBezTo>
                  <a:cubicBezTo>
                    <a:pt x="125729" y="14346"/>
                    <a:pt x="132885" y="11750"/>
                    <a:pt x="131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10800000">
              <a:off x="-53175" y="222555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1864775" y="4241175"/>
              <a:ext cx="848825" cy="493150"/>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5400000">
              <a:off x="-201375" y="1122050"/>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1090425" y="411782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1098800" y="4023400"/>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2803225" y="4441350"/>
              <a:ext cx="73750" cy="57025"/>
            </a:xfrm>
            <a:custGeom>
              <a:rect b="b" l="l" r="r" t="t"/>
              <a:pathLst>
                <a:path extrusionOk="0" h="2281" w="2950">
                  <a:moveTo>
                    <a:pt x="1460" y="1"/>
                  </a:moveTo>
                  <a:cubicBezTo>
                    <a:pt x="1" y="1"/>
                    <a:pt x="1" y="2281"/>
                    <a:pt x="1460" y="2281"/>
                  </a:cubicBezTo>
                  <a:cubicBezTo>
                    <a:pt x="2949" y="2281"/>
                    <a:pt x="2949" y="1"/>
                    <a:pt x="1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1551600" y="182600"/>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846425" y="111375"/>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rot="10800000">
              <a:off x="247925" y="85235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800000">
              <a:off x="965813" y="942775"/>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10800000">
              <a:off x="977975" y="3521875"/>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rot="10800000">
              <a:off x="1766750" y="4517350"/>
              <a:ext cx="48650" cy="38000"/>
            </a:xfrm>
            <a:custGeom>
              <a:rect b="b" l="l" r="r" t="t"/>
              <a:pathLst>
                <a:path extrusionOk="0" h="1520" w="1946">
                  <a:moveTo>
                    <a:pt x="973" y="0"/>
                  </a:moveTo>
                  <a:cubicBezTo>
                    <a:pt x="0" y="0"/>
                    <a:pt x="0" y="1520"/>
                    <a:pt x="973" y="1520"/>
                  </a:cubicBezTo>
                  <a:cubicBezTo>
                    <a:pt x="1945" y="1520"/>
                    <a:pt x="1945"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rot="10800000">
              <a:off x="996200" y="4451225"/>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rot="10800000">
              <a:off x="879950" y="409865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rot="10800000">
              <a:off x="102188" y="174950"/>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rot="10800000">
              <a:off x="506975" y="777025"/>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flipH="1" rot="10800000">
              <a:off x="360925" y="1960300"/>
              <a:ext cx="36500" cy="28900"/>
            </a:xfrm>
            <a:custGeom>
              <a:rect b="b" l="l" r="r" t="t"/>
              <a:pathLst>
                <a:path extrusionOk="0" h="1156" w="1460">
                  <a:moveTo>
                    <a:pt x="730" y="0"/>
                  </a:moveTo>
                  <a:cubicBezTo>
                    <a:pt x="1" y="0"/>
                    <a:pt x="1" y="1155"/>
                    <a:pt x="730" y="1155"/>
                  </a:cubicBezTo>
                  <a:cubicBezTo>
                    <a:pt x="1460" y="1155"/>
                    <a:pt x="1460"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flipH="1" rot="10800000">
              <a:off x="139050" y="1660925"/>
              <a:ext cx="36500" cy="28125"/>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flipH="1" rot="10800000">
              <a:off x="0" y="3000300"/>
              <a:ext cx="658850" cy="2143200"/>
            </a:xfrm>
            <a:custGeom>
              <a:rect b="b" l="l" r="r" t="t"/>
              <a:pathLst>
                <a:path extrusionOk="0" h="85728" w="26354">
                  <a:moveTo>
                    <a:pt x="0" y="0"/>
                  </a:moveTo>
                  <a:lnTo>
                    <a:pt x="0" y="85442"/>
                  </a:lnTo>
                  <a:cubicBezTo>
                    <a:pt x="1037" y="85610"/>
                    <a:pt x="2093" y="85727"/>
                    <a:pt x="3146" y="85727"/>
                  </a:cubicBezTo>
                  <a:cubicBezTo>
                    <a:pt x="6476" y="85727"/>
                    <a:pt x="9770" y="84556"/>
                    <a:pt x="12310" y="80123"/>
                  </a:cubicBezTo>
                  <a:cubicBezTo>
                    <a:pt x="18055" y="70001"/>
                    <a:pt x="7477" y="58694"/>
                    <a:pt x="10426" y="47751"/>
                  </a:cubicBezTo>
                  <a:cubicBezTo>
                    <a:pt x="11824" y="42584"/>
                    <a:pt x="17204" y="39940"/>
                    <a:pt x="18815" y="35198"/>
                  </a:cubicBezTo>
                  <a:cubicBezTo>
                    <a:pt x="20699" y="29757"/>
                    <a:pt x="18997" y="24894"/>
                    <a:pt x="19696" y="19240"/>
                  </a:cubicBezTo>
                  <a:cubicBezTo>
                    <a:pt x="20365" y="13982"/>
                    <a:pt x="22797" y="6018"/>
                    <a:pt x="26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903525" y="-152400"/>
              <a:ext cx="2737876" cy="1737920"/>
            </a:xfrm>
            <a:custGeom>
              <a:rect b="b" l="l" r="r" t="t"/>
              <a:pathLst>
                <a:path extrusionOk="0" h="77301" w="101431">
                  <a:moveTo>
                    <a:pt x="14925" y="0"/>
                  </a:moveTo>
                  <a:cubicBezTo>
                    <a:pt x="14317" y="1277"/>
                    <a:pt x="13587" y="2796"/>
                    <a:pt x="12523" y="4681"/>
                  </a:cubicBezTo>
                  <a:cubicBezTo>
                    <a:pt x="7690" y="13252"/>
                    <a:pt x="0" y="23617"/>
                    <a:pt x="6231" y="34377"/>
                  </a:cubicBezTo>
                  <a:cubicBezTo>
                    <a:pt x="12675" y="45472"/>
                    <a:pt x="24742" y="43800"/>
                    <a:pt x="35563" y="45928"/>
                  </a:cubicBezTo>
                  <a:cubicBezTo>
                    <a:pt x="55260" y="49788"/>
                    <a:pt x="53922" y="66506"/>
                    <a:pt x="69515" y="74864"/>
                  </a:cubicBezTo>
                  <a:cubicBezTo>
                    <a:pt x="72638" y="76540"/>
                    <a:pt x="75607" y="77301"/>
                    <a:pt x="78417" y="77301"/>
                  </a:cubicBezTo>
                  <a:cubicBezTo>
                    <a:pt x="87944" y="77301"/>
                    <a:pt x="95657" y="68560"/>
                    <a:pt x="101431" y="57083"/>
                  </a:cubicBezTo>
                  <a:lnTo>
                    <a:pt x="1014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001500" y="-228600"/>
              <a:ext cx="2294900" cy="2413425"/>
            </a:xfrm>
            <a:custGeom>
              <a:rect b="b" l="l" r="r" t="t"/>
              <a:pathLst>
                <a:path extrusionOk="0" h="96537" w="91796">
                  <a:moveTo>
                    <a:pt x="1" y="0"/>
                  </a:moveTo>
                  <a:cubicBezTo>
                    <a:pt x="639" y="3222"/>
                    <a:pt x="730" y="6778"/>
                    <a:pt x="821" y="10426"/>
                  </a:cubicBezTo>
                  <a:cubicBezTo>
                    <a:pt x="1034" y="19939"/>
                    <a:pt x="1308" y="29788"/>
                    <a:pt x="12068" y="33222"/>
                  </a:cubicBezTo>
                  <a:cubicBezTo>
                    <a:pt x="14326" y="33945"/>
                    <a:pt x="16704" y="34207"/>
                    <a:pt x="19136" y="34207"/>
                  </a:cubicBezTo>
                  <a:cubicBezTo>
                    <a:pt x="22433" y="34207"/>
                    <a:pt x="25827" y="33725"/>
                    <a:pt x="29150" y="33253"/>
                  </a:cubicBezTo>
                  <a:cubicBezTo>
                    <a:pt x="32430" y="32792"/>
                    <a:pt x="35656" y="32339"/>
                    <a:pt x="38705" y="32339"/>
                  </a:cubicBezTo>
                  <a:cubicBezTo>
                    <a:pt x="45912" y="32339"/>
                    <a:pt x="52127" y="34870"/>
                    <a:pt x="55716" y="45806"/>
                  </a:cubicBezTo>
                  <a:cubicBezTo>
                    <a:pt x="57996" y="52828"/>
                    <a:pt x="56142" y="59545"/>
                    <a:pt x="54318" y="66050"/>
                  </a:cubicBezTo>
                  <a:cubicBezTo>
                    <a:pt x="52038" y="74226"/>
                    <a:pt x="49910" y="81977"/>
                    <a:pt x="56446" y="89150"/>
                  </a:cubicBezTo>
                  <a:cubicBezTo>
                    <a:pt x="60853" y="93983"/>
                    <a:pt x="66537" y="96536"/>
                    <a:pt x="72586" y="96536"/>
                  </a:cubicBezTo>
                  <a:cubicBezTo>
                    <a:pt x="74805" y="96536"/>
                    <a:pt x="77054" y="96202"/>
                    <a:pt x="79303" y="95533"/>
                  </a:cubicBezTo>
                  <a:cubicBezTo>
                    <a:pt x="84166" y="94074"/>
                    <a:pt x="88483" y="91187"/>
                    <a:pt x="91796" y="87448"/>
                  </a:cubicBezTo>
                  <a:lnTo>
                    <a:pt x="91796" y="86871"/>
                  </a:lnTo>
                  <a:cubicBezTo>
                    <a:pt x="88513" y="90731"/>
                    <a:pt x="84136" y="93679"/>
                    <a:pt x="79182" y="95169"/>
                  </a:cubicBezTo>
                  <a:cubicBezTo>
                    <a:pt x="76963" y="95830"/>
                    <a:pt x="74757" y="96155"/>
                    <a:pt x="72603" y="96155"/>
                  </a:cubicBezTo>
                  <a:cubicBezTo>
                    <a:pt x="66641" y="96155"/>
                    <a:pt x="61073" y="93663"/>
                    <a:pt x="56719" y="88907"/>
                  </a:cubicBezTo>
                  <a:cubicBezTo>
                    <a:pt x="50336" y="81855"/>
                    <a:pt x="52433" y="74226"/>
                    <a:pt x="54683" y="66171"/>
                  </a:cubicBezTo>
                  <a:cubicBezTo>
                    <a:pt x="56506" y="59606"/>
                    <a:pt x="58391" y="52797"/>
                    <a:pt x="56050" y="45685"/>
                  </a:cubicBezTo>
                  <a:cubicBezTo>
                    <a:pt x="52420" y="34536"/>
                    <a:pt x="46117" y="31956"/>
                    <a:pt x="38799" y="31956"/>
                  </a:cubicBezTo>
                  <a:cubicBezTo>
                    <a:pt x="35703" y="31956"/>
                    <a:pt x="32424" y="32418"/>
                    <a:pt x="29089" y="32888"/>
                  </a:cubicBezTo>
                  <a:cubicBezTo>
                    <a:pt x="25774" y="33344"/>
                    <a:pt x="22398" y="33820"/>
                    <a:pt x="19125" y="33820"/>
                  </a:cubicBezTo>
                  <a:cubicBezTo>
                    <a:pt x="16726" y="33820"/>
                    <a:pt x="14383" y="33565"/>
                    <a:pt x="12159" y="32858"/>
                  </a:cubicBezTo>
                  <a:cubicBezTo>
                    <a:pt x="1672" y="29514"/>
                    <a:pt x="1429" y="19788"/>
                    <a:pt x="1186" y="10395"/>
                  </a:cubicBezTo>
                  <a:cubicBezTo>
                    <a:pt x="1095" y="6869"/>
                    <a:pt x="1004" y="3283"/>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469925" y="237400"/>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267025" y="444100"/>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623425" y="6758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900000" y="1311325"/>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849075" y="1141125"/>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568675" y="942775"/>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898500" y="144600"/>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048200" y="260850"/>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840775" y="1776950"/>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626075" y="1969750"/>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183275" y="15498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24875" y="1554975"/>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183450" y="-152400"/>
              <a:ext cx="1960550" cy="1491750"/>
            </a:xfrm>
            <a:custGeom>
              <a:rect b="b" l="l" r="r" t="t"/>
              <a:pathLst>
                <a:path extrusionOk="0" h="59670" w="78422">
                  <a:moveTo>
                    <a:pt x="2189" y="0"/>
                  </a:moveTo>
                  <a:cubicBezTo>
                    <a:pt x="426" y="4985"/>
                    <a:pt x="1" y="10091"/>
                    <a:pt x="1673" y="13708"/>
                  </a:cubicBezTo>
                  <a:cubicBezTo>
                    <a:pt x="4602" y="19963"/>
                    <a:pt x="9708" y="21470"/>
                    <a:pt x="15404" y="21470"/>
                  </a:cubicBezTo>
                  <a:cubicBezTo>
                    <a:pt x="19757" y="21470"/>
                    <a:pt x="24454" y="20590"/>
                    <a:pt x="28786" y="20274"/>
                  </a:cubicBezTo>
                  <a:cubicBezTo>
                    <a:pt x="32688" y="19983"/>
                    <a:pt x="36623" y="19577"/>
                    <a:pt x="40322" y="19577"/>
                  </a:cubicBezTo>
                  <a:cubicBezTo>
                    <a:pt x="48983" y="19577"/>
                    <a:pt x="56349" y="21800"/>
                    <a:pt x="58968" y="32918"/>
                  </a:cubicBezTo>
                  <a:cubicBezTo>
                    <a:pt x="61096" y="42007"/>
                    <a:pt x="50974" y="54742"/>
                    <a:pt x="64197" y="59028"/>
                  </a:cubicBezTo>
                  <a:cubicBezTo>
                    <a:pt x="65521" y="59463"/>
                    <a:pt x="66776" y="59670"/>
                    <a:pt x="67964" y="59670"/>
                  </a:cubicBezTo>
                  <a:cubicBezTo>
                    <a:pt x="72257" y="59670"/>
                    <a:pt x="75684" y="56978"/>
                    <a:pt x="78422" y="52645"/>
                  </a:cubicBezTo>
                  <a:lnTo>
                    <a:pt x="784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549125" y="4645988"/>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643175" y="4734325"/>
              <a:ext cx="250800" cy="269500"/>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430750" y="3748200"/>
              <a:ext cx="135300" cy="104875"/>
            </a:xfrm>
            <a:custGeom>
              <a:rect b="b" l="l" r="r" t="t"/>
              <a:pathLst>
                <a:path extrusionOk="0" h="4195" w="5412">
                  <a:moveTo>
                    <a:pt x="2706" y="0"/>
                  </a:moveTo>
                  <a:cubicBezTo>
                    <a:pt x="1" y="0"/>
                    <a:pt x="1" y="4195"/>
                    <a:pt x="2706" y="4195"/>
                  </a:cubicBezTo>
                  <a:cubicBezTo>
                    <a:pt x="5411" y="4195"/>
                    <a:pt x="5411" y="0"/>
                    <a:pt x="2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46700" y="4209950"/>
              <a:ext cx="85875" cy="66900"/>
            </a:xfrm>
            <a:custGeom>
              <a:rect b="b" l="l" r="r" t="t"/>
              <a:pathLst>
                <a:path extrusionOk="0" h="2676" w="3435">
                  <a:moveTo>
                    <a:pt x="1733" y="1"/>
                  </a:moveTo>
                  <a:cubicBezTo>
                    <a:pt x="0" y="1"/>
                    <a:pt x="0" y="2675"/>
                    <a:pt x="1733" y="2675"/>
                  </a:cubicBezTo>
                  <a:cubicBezTo>
                    <a:pt x="3435" y="2675"/>
                    <a:pt x="3435"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059600" y="4162838"/>
              <a:ext cx="208250" cy="161125"/>
            </a:xfrm>
            <a:custGeom>
              <a:rect b="b" l="l" r="r" t="t"/>
              <a:pathLst>
                <a:path extrusionOk="0" h="6445" w="8330">
                  <a:moveTo>
                    <a:pt x="4165" y="0"/>
                  </a:moveTo>
                  <a:cubicBezTo>
                    <a:pt x="1" y="0"/>
                    <a:pt x="1" y="6444"/>
                    <a:pt x="4165" y="6444"/>
                  </a:cubicBezTo>
                  <a:cubicBezTo>
                    <a:pt x="8299" y="6444"/>
                    <a:pt x="8329" y="0"/>
                    <a:pt x="4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flipH="1" rot="10800000">
              <a:off x="391075" y="271850"/>
              <a:ext cx="848825" cy="493150"/>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flipH="1" rot="-7037570">
              <a:off x="4712451" y="-156001"/>
              <a:ext cx="1061486" cy="871727"/>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2"/>
          <p:cNvSpPr txBox="1"/>
          <p:nvPr>
            <p:ph type="ctrTitle"/>
          </p:nvPr>
        </p:nvSpPr>
        <p:spPr>
          <a:xfrm>
            <a:off x="713250" y="1678350"/>
            <a:ext cx="7717500" cy="133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4" name="Google Shape;54;p2"/>
          <p:cNvSpPr txBox="1"/>
          <p:nvPr>
            <p:ph idx="1" type="subTitle"/>
          </p:nvPr>
        </p:nvSpPr>
        <p:spPr>
          <a:xfrm>
            <a:off x="713250" y="3493850"/>
            <a:ext cx="7717500" cy="443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solidFill>
                  <a:schemeClr val="accent3"/>
                </a:solidFill>
                <a:latin typeface="Krub Medium"/>
                <a:ea typeface="Krub Medium"/>
                <a:cs typeface="Krub Medium"/>
                <a:sym typeface="Krub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5" name="Google Shape;55;p2"/>
          <p:cNvSpPr txBox="1"/>
          <p:nvPr>
            <p:ph idx="2" type="subTitle"/>
          </p:nvPr>
        </p:nvSpPr>
        <p:spPr>
          <a:xfrm>
            <a:off x="713250" y="3015750"/>
            <a:ext cx="7717500" cy="443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800"/>
              <a:buFont typeface="Black Han Sans"/>
              <a:buNone/>
              <a:defRPr sz="2000">
                <a:solidFill>
                  <a:schemeClr val="accent3"/>
                </a:solidFill>
                <a:latin typeface="Black Han Sans"/>
                <a:ea typeface="Black Han Sans"/>
                <a:cs typeface="Black Han Sans"/>
                <a:sym typeface="Black Han Sans"/>
              </a:defRPr>
            </a:lvl1pPr>
            <a:lvl2pPr lvl="1" rtl="0" algn="ctr">
              <a:spcBef>
                <a:spcPts val="0"/>
              </a:spcBef>
              <a:spcAft>
                <a:spcPts val="0"/>
              </a:spcAft>
              <a:buClr>
                <a:schemeClr val="accent3"/>
              </a:buClr>
              <a:buSzPts val="1400"/>
              <a:buFont typeface="Black Han Sans"/>
              <a:buNone/>
              <a:defRPr>
                <a:solidFill>
                  <a:schemeClr val="accent3"/>
                </a:solidFill>
                <a:latin typeface="Black Han Sans"/>
                <a:ea typeface="Black Han Sans"/>
                <a:cs typeface="Black Han Sans"/>
                <a:sym typeface="Black Han Sans"/>
              </a:defRPr>
            </a:lvl2pPr>
            <a:lvl3pPr lvl="2" rtl="0" algn="ctr">
              <a:spcBef>
                <a:spcPts val="0"/>
              </a:spcBef>
              <a:spcAft>
                <a:spcPts val="0"/>
              </a:spcAft>
              <a:buClr>
                <a:schemeClr val="accent3"/>
              </a:buClr>
              <a:buSzPts val="1400"/>
              <a:buFont typeface="Black Han Sans"/>
              <a:buNone/>
              <a:defRPr>
                <a:solidFill>
                  <a:schemeClr val="accent3"/>
                </a:solidFill>
                <a:latin typeface="Black Han Sans"/>
                <a:ea typeface="Black Han Sans"/>
                <a:cs typeface="Black Han Sans"/>
                <a:sym typeface="Black Han Sans"/>
              </a:defRPr>
            </a:lvl3pPr>
            <a:lvl4pPr lvl="3" rtl="0" algn="ctr">
              <a:spcBef>
                <a:spcPts val="0"/>
              </a:spcBef>
              <a:spcAft>
                <a:spcPts val="0"/>
              </a:spcAft>
              <a:buClr>
                <a:schemeClr val="accent3"/>
              </a:buClr>
              <a:buSzPts val="1400"/>
              <a:buFont typeface="Black Han Sans"/>
              <a:buNone/>
              <a:defRPr>
                <a:solidFill>
                  <a:schemeClr val="accent3"/>
                </a:solidFill>
                <a:latin typeface="Black Han Sans"/>
                <a:ea typeface="Black Han Sans"/>
                <a:cs typeface="Black Han Sans"/>
                <a:sym typeface="Black Han Sans"/>
              </a:defRPr>
            </a:lvl4pPr>
            <a:lvl5pPr lvl="4" rtl="0" algn="ctr">
              <a:spcBef>
                <a:spcPts val="0"/>
              </a:spcBef>
              <a:spcAft>
                <a:spcPts val="0"/>
              </a:spcAft>
              <a:buClr>
                <a:schemeClr val="accent3"/>
              </a:buClr>
              <a:buSzPts val="1400"/>
              <a:buFont typeface="Black Han Sans"/>
              <a:buNone/>
              <a:defRPr>
                <a:solidFill>
                  <a:schemeClr val="accent3"/>
                </a:solidFill>
                <a:latin typeface="Black Han Sans"/>
                <a:ea typeface="Black Han Sans"/>
                <a:cs typeface="Black Han Sans"/>
                <a:sym typeface="Black Han Sans"/>
              </a:defRPr>
            </a:lvl5pPr>
            <a:lvl6pPr lvl="5" rtl="0" algn="ctr">
              <a:spcBef>
                <a:spcPts val="0"/>
              </a:spcBef>
              <a:spcAft>
                <a:spcPts val="0"/>
              </a:spcAft>
              <a:buClr>
                <a:schemeClr val="accent3"/>
              </a:buClr>
              <a:buSzPts val="1400"/>
              <a:buFont typeface="Black Han Sans"/>
              <a:buNone/>
              <a:defRPr>
                <a:solidFill>
                  <a:schemeClr val="accent3"/>
                </a:solidFill>
                <a:latin typeface="Black Han Sans"/>
                <a:ea typeface="Black Han Sans"/>
                <a:cs typeface="Black Han Sans"/>
                <a:sym typeface="Black Han Sans"/>
              </a:defRPr>
            </a:lvl6pPr>
            <a:lvl7pPr lvl="6" rtl="0" algn="ctr">
              <a:spcBef>
                <a:spcPts val="0"/>
              </a:spcBef>
              <a:spcAft>
                <a:spcPts val="0"/>
              </a:spcAft>
              <a:buClr>
                <a:schemeClr val="accent3"/>
              </a:buClr>
              <a:buSzPts val="1400"/>
              <a:buFont typeface="Black Han Sans"/>
              <a:buNone/>
              <a:defRPr>
                <a:solidFill>
                  <a:schemeClr val="accent3"/>
                </a:solidFill>
                <a:latin typeface="Black Han Sans"/>
                <a:ea typeface="Black Han Sans"/>
                <a:cs typeface="Black Han Sans"/>
                <a:sym typeface="Black Han Sans"/>
              </a:defRPr>
            </a:lvl7pPr>
            <a:lvl8pPr lvl="7" rtl="0" algn="ctr">
              <a:spcBef>
                <a:spcPts val="0"/>
              </a:spcBef>
              <a:spcAft>
                <a:spcPts val="0"/>
              </a:spcAft>
              <a:buClr>
                <a:schemeClr val="accent3"/>
              </a:buClr>
              <a:buSzPts val="1400"/>
              <a:buFont typeface="Black Han Sans"/>
              <a:buNone/>
              <a:defRPr>
                <a:solidFill>
                  <a:schemeClr val="accent3"/>
                </a:solidFill>
                <a:latin typeface="Black Han Sans"/>
                <a:ea typeface="Black Han Sans"/>
                <a:cs typeface="Black Han Sans"/>
                <a:sym typeface="Black Han Sans"/>
              </a:defRPr>
            </a:lvl8pPr>
            <a:lvl9pPr lvl="8" rtl="0" algn="ctr">
              <a:spcBef>
                <a:spcPts val="0"/>
              </a:spcBef>
              <a:spcAft>
                <a:spcPts val="0"/>
              </a:spcAft>
              <a:buClr>
                <a:schemeClr val="accent3"/>
              </a:buClr>
              <a:buSzPts val="1400"/>
              <a:buFont typeface="Black Han Sans"/>
              <a:buNone/>
              <a:defRPr>
                <a:solidFill>
                  <a:schemeClr val="accent3"/>
                </a:solidFill>
                <a:latin typeface="Black Han Sans"/>
                <a:ea typeface="Black Han Sans"/>
                <a:cs typeface="Black Han Sans"/>
                <a:sym typeface="Black Han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9" name="Shape 319"/>
        <p:cNvGrpSpPr/>
        <p:nvPr/>
      </p:nvGrpSpPr>
      <p:grpSpPr>
        <a:xfrm>
          <a:off x="0" y="0"/>
          <a:ext cx="0" cy="0"/>
          <a:chOff x="0" y="0"/>
          <a:chExt cx="0" cy="0"/>
        </a:xfrm>
      </p:grpSpPr>
      <p:grpSp>
        <p:nvGrpSpPr>
          <p:cNvPr id="320" name="Google Shape;320;p11"/>
          <p:cNvGrpSpPr/>
          <p:nvPr/>
        </p:nvGrpSpPr>
        <p:grpSpPr>
          <a:xfrm>
            <a:off x="-221562" y="-31200"/>
            <a:ext cx="9533269" cy="5547525"/>
            <a:chOff x="-221562" y="-31200"/>
            <a:chExt cx="9533269" cy="5547525"/>
          </a:xfrm>
        </p:grpSpPr>
        <p:grpSp>
          <p:nvGrpSpPr>
            <p:cNvPr id="321" name="Google Shape;321;p11"/>
            <p:cNvGrpSpPr/>
            <p:nvPr/>
          </p:nvGrpSpPr>
          <p:grpSpPr>
            <a:xfrm>
              <a:off x="-221562" y="-31200"/>
              <a:ext cx="9485888" cy="5547525"/>
              <a:chOff x="-221562" y="-31200"/>
              <a:chExt cx="9485888" cy="5547525"/>
            </a:xfrm>
          </p:grpSpPr>
          <p:grpSp>
            <p:nvGrpSpPr>
              <p:cNvPr id="322" name="Google Shape;322;p11"/>
              <p:cNvGrpSpPr/>
              <p:nvPr/>
            </p:nvGrpSpPr>
            <p:grpSpPr>
              <a:xfrm>
                <a:off x="-221562" y="-31200"/>
                <a:ext cx="9485888" cy="5547525"/>
                <a:chOff x="-221562" y="-31200"/>
                <a:chExt cx="9485888" cy="5547525"/>
              </a:xfrm>
            </p:grpSpPr>
            <p:grpSp>
              <p:nvGrpSpPr>
                <p:cNvPr id="323" name="Google Shape;323;p11"/>
                <p:cNvGrpSpPr/>
                <p:nvPr/>
              </p:nvGrpSpPr>
              <p:grpSpPr>
                <a:xfrm>
                  <a:off x="5889025" y="-31200"/>
                  <a:ext cx="3375300" cy="3121125"/>
                  <a:chOff x="5889025" y="-31200"/>
                  <a:chExt cx="3375300" cy="3121125"/>
                </a:xfrm>
              </p:grpSpPr>
              <p:sp>
                <p:nvSpPr>
                  <p:cNvPr id="324" name="Google Shape;324;p11"/>
                  <p:cNvSpPr/>
                  <p:nvPr/>
                </p:nvSpPr>
                <p:spPr>
                  <a:xfrm flipH="1">
                    <a:off x="5889025" y="-31175"/>
                    <a:ext cx="3322125" cy="3121100"/>
                  </a:xfrm>
                  <a:custGeom>
                    <a:rect b="b" l="l" r="r" t="t"/>
                    <a:pathLst>
                      <a:path extrusionOk="0" h="124844" w="132885">
                        <a:moveTo>
                          <a:pt x="0" y="0"/>
                        </a:moveTo>
                        <a:lnTo>
                          <a:pt x="0" y="124743"/>
                        </a:lnTo>
                        <a:cubicBezTo>
                          <a:pt x="911" y="124811"/>
                          <a:pt x="1792" y="124843"/>
                          <a:pt x="2644" y="124843"/>
                        </a:cubicBezTo>
                        <a:cubicBezTo>
                          <a:pt x="20253" y="124843"/>
                          <a:pt x="25590" y="110917"/>
                          <a:pt x="26779" y="101582"/>
                        </a:cubicBezTo>
                        <a:cubicBezTo>
                          <a:pt x="28207" y="90640"/>
                          <a:pt x="21307" y="85016"/>
                          <a:pt x="28785" y="70852"/>
                        </a:cubicBezTo>
                        <a:cubicBezTo>
                          <a:pt x="34378" y="60214"/>
                          <a:pt x="34469" y="55989"/>
                          <a:pt x="30760" y="43739"/>
                        </a:cubicBezTo>
                        <a:cubicBezTo>
                          <a:pt x="26785" y="30613"/>
                          <a:pt x="26923" y="22011"/>
                          <a:pt x="36554" y="22011"/>
                        </a:cubicBezTo>
                        <a:cubicBezTo>
                          <a:pt x="38631" y="22011"/>
                          <a:pt x="41150" y="22411"/>
                          <a:pt x="44165" y="23253"/>
                        </a:cubicBezTo>
                        <a:cubicBezTo>
                          <a:pt x="47599" y="24205"/>
                          <a:pt x="50704" y="24626"/>
                          <a:pt x="53597" y="24626"/>
                        </a:cubicBezTo>
                        <a:cubicBezTo>
                          <a:pt x="62892" y="24626"/>
                          <a:pt x="69993" y="20275"/>
                          <a:pt x="78755" y="15198"/>
                        </a:cubicBezTo>
                        <a:cubicBezTo>
                          <a:pt x="82032" y="13307"/>
                          <a:pt x="86380" y="12717"/>
                          <a:pt x="91184" y="12717"/>
                        </a:cubicBezTo>
                        <a:cubicBezTo>
                          <a:pt x="99164" y="12717"/>
                          <a:pt x="108400" y="14346"/>
                          <a:pt x="116059" y="14346"/>
                        </a:cubicBezTo>
                        <a:cubicBezTo>
                          <a:pt x="125729" y="14346"/>
                          <a:pt x="132885" y="11750"/>
                          <a:pt x="131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flipH="1">
                    <a:off x="6797725" y="364375"/>
                    <a:ext cx="73750" cy="57025"/>
                  </a:xfrm>
                  <a:custGeom>
                    <a:rect b="b" l="l" r="r" t="t"/>
                    <a:pathLst>
                      <a:path extrusionOk="0" h="2281" w="2950">
                        <a:moveTo>
                          <a:pt x="1460" y="1"/>
                        </a:moveTo>
                        <a:cubicBezTo>
                          <a:pt x="1" y="1"/>
                          <a:pt x="1" y="2281"/>
                          <a:pt x="1460" y="2281"/>
                        </a:cubicBezTo>
                        <a:cubicBezTo>
                          <a:pt x="2949" y="2281"/>
                          <a:pt x="2949" y="1"/>
                          <a:pt x="1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flipH="1">
                    <a:off x="7395750" y="556975"/>
                    <a:ext cx="48650" cy="38000"/>
                  </a:xfrm>
                  <a:custGeom>
                    <a:rect b="b" l="l" r="r" t="t"/>
                    <a:pathLst>
                      <a:path extrusionOk="0" h="1520" w="1946">
                        <a:moveTo>
                          <a:pt x="973" y="0"/>
                        </a:moveTo>
                        <a:cubicBezTo>
                          <a:pt x="0" y="0"/>
                          <a:pt x="0" y="1520"/>
                          <a:pt x="973" y="1520"/>
                        </a:cubicBezTo>
                        <a:cubicBezTo>
                          <a:pt x="1945" y="1520"/>
                          <a:pt x="1945"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flipH="1">
                    <a:off x="8552300" y="-31175"/>
                    <a:ext cx="658850" cy="2143200"/>
                  </a:xfrm>
                  <a:custGeom>
                    <a:rect b="b" l="l" r="r" t="t"/>
                    <a:pathLst>
                      <a:path extrusionOk="0" h="85728" w="26354">
                        <a:moveTo>
                          <a:pt x="0" y="0"/>
                        </a:moveTo>
                        <a:lnTo>
                          <a:pt x="0" y="85442"/>
                        </a:lnTo>
                        <a:cubicBezTo>
                          <a:pt x="1037" y="85610"/>
                          <a:pt x="2093" y="85727"/>
                          <a:pt x="3146" y="85727"/>
                        </a:cubicBezTo>
                        <a:cubicBezTo>
                          <a:pt x="6476" y="85727"/>
                          <a:pt x="9770" y="84556"/>
                          <a:pt x="12310" y="80123"/>
                        </a:cubicBezTo>
                        <a:cubicBezTo>
                          <a:pt x="18055" y="70001"/>
                          <a:pt x="7477" y="58694"/>
                          <a:pt x="10426" y="47751"/>
                        </a:cubicBezTo>
                        <a:cubicBezTo>
                          <a:pt x="11824" y="42584"/>
                          <a:pt x="17204" y="39940"/>
                          <a:pt x="18815" y="35198"/>
                        </a:cubicBezTo>
                        <a:cubicBezTo>
                          <a:pt x="20699" y="29757"/>
                          <a:pt x="18997" y="24894"/>
                          <a:pt x="19696" y="19240"/>
                        </a:cubicBezTo>
                        <a:cubicBezTo>
                          <a:pt x="20365" y="13982"/>
                          <a:pt x="22797" y="6018"/>
                          <a:pt x="263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flipH="1">
                    <a:off x="8168550" y="-3120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flipH="1">
                    <a:off x="8038625" y="1031900"/>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flipH="1">
                    <a:off x="8183775" y="1552425"/>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flipH="1">
                    <a:off x="8165525" y="623075"/>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flipH="1">
                    <a:off x="8281800" y="975675"/>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flipH="1" rot="10800000">
                    <a:off x="8331200" y="2484350"/>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rot="10800000">
                    <a:off x="7720650" y="690350"/>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flipH="1" rot="10800000">
                    <a:off x="8144325" y="2000225"/>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11"/>
                <p:cNvGrpSpPr/>
                <p:nvPr/>
              </p:nvGrpSpPr>
              <p:grpSpPr>
                <a:xfrm>
                  <a:off x="-221562" y="4398500"/>
                  <a:ext cx="3796425" cy="1117825"/>
                  <a:chOff x="-221562" y="4398500"/>
                  <a:chExt cx="3796425" cy="1117825"/>
                </a:xfrm>
              </p:grpSpPr>
              <p:sp>
                <p:nvSpPr>
                  <p:cNvPr id="337" name="Google Shape;337;p11"/>
                  <p:cNvSpPr/>
                  <p:nvPr/>
                </p:nvSpPr>
                <p:spPr>
                  <a:xfrm flipH="1" rot="10800000">
                    <a:off x="0" y="448437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221562" y="4568900"/>
                    <a:ext cx="3796425" cy="947425"/>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481038" y="4655175"/>
                    <a:ext cx="36500" cy="28150"/>
                  </a:xfrm>
                  <a:custGeom>
                    <a:rect b="b" l="l" r="r" t="t"/>
                    <a:pathLst>
                      <a:path extrusionOk="0" h="1126" w="1460">
                        <a:moveTo>
                          <a:pt x="730" y="1"/>
                        </a:moveTo>
                        <a:cubicBezTo>
                          <a:pt x="1" y="1"/>
                          <a:pt x="1" y="1126"/>
                          <a:pt x="730" y="1126"/>
                        </a:cubicBezTo>
                        <a:cubicBezTo>
                          <a:pt x="1460" y="1126"/>
                          <a:pt x="1460"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609475" y="4798975"/>
                    <a:ext cx="207475" cy="161875"/>
                  </a:xfrm>
                  <a:custGeom>
                    <a:rect b="b" l="l" r="r" t="t"/>
                    <a:pathLst>
                      <a:path extrusionOk="0" h="6475" w="8299">
                        <a:moveTo>
                          <a:pt x="4165" y="1"/>
                        </a:moveTo>
                        <a:cubicBezTo>
                          <a:pt x="1" y="1"/>
                          <a:pt x="1" y="6475"/>
                          <a:pt x="4165" y="6475"/>
                        </a:cubicBezTo>
                        <a:cubicBezTo>
                          <a:pt x="8299" y="6475"/>
                          <a:pt x="8299" y="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1223163" y="4645675"/>
                    <a:ext cx="60825" cy="47150"/>
                  </a:xfrm>
                  <a:custGeom>
                    <a:rect b="b" l="l" r="r" t="t"/>
                    <a:pathLst>
                      <a:path extrusionOk="0" h="1886" w="2433">
                        <a:moveTo>
                          <a:pt x="1216" y="1"/>
                        </a:moveTo>
                        <a:cubicBezTo>
                          <a:pt x="0" y="1"/>
                          <a:pt x="0" y="1885"/>
                          <a:pt x="1216" y="1885"/>
                        </a:cubicBezTo>
                        <a:cubicBezTo>
                          <a:pt x="2432" y="1885"/>
                          <a:pt x="2432" y="1"/>
                          <a:pt x="1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flipH="1">
                    <a:off x="1003063" y="497612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flipH="1">
                    <a:off x="138475" y="444635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flipH="1">
                    <a:off x="351675" y="439850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1283988" y="4865838"/>
                    <a:ext cx="36500" cy="28150"/>
                  </a:xfrm>
                  <a:custGeom>
                    <a:rect b="b" l="l" r="r" t="t"/>
                    <a:pathLst>
                      <a:path extrusionOk="0" h="1126" w="1460">
                        <a:moveTo>
                          <a:pt x="730" y="1"/>
                        </a:moveTo>
                        <a:cubicBezTo>
                          <a:pt x="1" y="1"/>
                          <a:pt x="1" y="1126"/>
                          <a:pt x="730" y="1126"/>
                        </a:cubicBezTo>
                        <a:cubicBezTo>
                          <a:pt x="1460" y="1126"/>
                          <a:pt x="1460"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6" name="Google Shape;346;p11"/>
              <p:cNvGrpSpPr/>
              <p:nvPr/>
            </p:nvGrpSpPr>
            <p:grpSpPr>
              <a:xfrm flipH="1" rot="10800000">
                <a:off x="0" y="0"/>
                <a:ext cx="3832125" cy="1595900"/>
                <a:chOff x="-26175" y="3624975"/>
                <a:chExt cx="3832125" cy="1595900"/>
              </a:xfrm>
            </p:grpSpPr>
            <p:sp>
              <p:nvSpPr>
                <p:cNvPr id="347" name="Google Shape;347;p11"/>
                <p:cNvSpPr/>
                <p:nvPr/>
              </p:nvSpPr>
              <p:spPr>
                <a:xfrm>
                  <a:off x="-26175" y="3857700"/>
                  <a:ext cx="2505375" cy="1363175"/>
                </a:xfrm>
                <a:custGeom>
                  <a:rect b="b" l="l" r="r" t="t"/>
                  <a:pathLst>
                    <a:path extrusionOk="0" h="54527" w="100215">
                      <a:moveTo>
                        <a:pt x="34672" y="1"/>
                      </a:moveTo>
                      <a:cubicBezTo>
                        <a:pt x="27998" y="1"/>
                        <a:pt x="22358" y="4564"/>
                        <a:pt x="16171" y="7292"/>
                      </a:cubicBezTo>
                      <a:cubicBezTo>
                        <a:pt x="10487" y="9784"/>
                        <a:pt x="5137" y="11030"/>
                        <a:pt x="0" y="11182"/>
                      </a:cubicBezTo>
                      <a:lnTo>
                        <a:pt x="0" y="54526"/>
                      </a:lnTo>
                      <a:lnTo>
                        <a:pt x="67661" y="54526"/>
                      </a:lnTo>
                      <a:cubicBezTo>
                        <a:pt x="68816" y="44800"/>
                        <a:pt x="73497" y="39633"/>
                        <a:pt x="81734" y="33097"/>
                      </a:cubicBezTo>
                      <a:cubicBezTo>
                        <a:pt x="89029" y="27322"/>
                        <a:pt x="100215" y="22733"/>
                        <a:pt x="95503" y="10848"/>
                      </a:cubicBezTo>
                      <a:cubicBezTo>
                        <a:pt x="92626" y="3618"/>
                        <a:pt x="87733" y="1358"/>
                        <a:pt x="82057" y="1358"/>
                      </a:cubicBezTo>
                      <a:cubicBezTo>
                        <a:pt x="72600" y="1358"/>
                        <a:pt x="60970" y="7632"/>
                        <a:pt x="52878" y="7632"/>
                      </a:cubicBezTo>
                      <a:cubicBezTo>
                        <a:pt x="52229" y="7632"/>
                        <a:pt x="51604" y="7591"/>
                        <a:pt x="51004" y="7504"/>
                      </a:cubicBezTo>
                      <a:cubicBezTo>
                        <a:pt x="45016" y="6653"/>
                        <a:pt x="45138" y="2854"/>
                        <a:pt x="39849" y="939"/>
                      </a:cubicBezTo>
                      <a:cubicBezTo>
                        <a:pt x="38044" y="281"/>
                        <a:pt x="36326" y="1"/>
                        <a:pt x="346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9525" y="4272575"/>
                  <a:ext cx="3796425" cy="947425"/>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2058175" y="4783025"/>
                  <a:ext cx="36500" cy="28150"/>
                </a:xfrm>
                <a:custGeom>
                  <a:rect b="b" l="l" r="r" t="t"/>
                  <a:pathLst>
                    <a:path extrusionOk="0" h="1126" w="1460">
                      <a:moveTo>
                        <a:pt x="730" y="1"/>
                      </a:moveTo>
                      <a:cubicBezTo>
                        <a:pt x="1" y="1"/>
                        <a:pt x="1" y="1126"/>
                        <a:pt x="730" y="1126"/>
                      </a:cubicBezTo>
                      <a:cubicBezTo>
                        <a:pt x="1460" y="1126"/>
                        <a:pt x="1460"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2422925" y="4569500"/>
                  <a:ext cx="207475" cy="161875"/>
                </a:xfrm>
                <a:custGeom>
                  <a:rect b="b" l="l" r="r" t="t"/>
                  <a:pathLst>
                    <a:path extrusionOk="0" h="6475" w="8299">
                      <a:moveTo>
                        <a:pt x="4165" y="1"/>
                      </a:moveTo>
                      <a:cubicBezTo>
                        <a:pt x="1" y="1"/>
                        <a:pt x="1" y="6475"/>
                        <a:pt x="4165" y="6475"/>
                      </a:cubicBezTo>
                      <a:cubicBezTo>
                        <a:pt x="8299" y="6475"/>
                        <a:pt x="8299" y="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2418375" y="4425125"/>
                  <a:ext cx="60825" cy="47150"/>
                </a:xfrm>
                <a:custGeom>
                  <a:rect b="b" l="l" r="r" t="t"/>
                  <a:pathLst>
                    <a:path extrusionOk="0" h="1886" w="2433">
                      <a:moveTo>
                        <a:pt x="1216" y="1"/>
                      </a:moveTo>
                      <a:cubicBezTo>
                        <a:pt x="0" y="1"/>
                        <a:pt x="0" y="1885"/>
                        <a:pt x="1216" y="1885"/>
                      </a:cubicBezTo>
                      <a:cubicBezTo>
                        <a:pt x="2432" y="1885"/>
                        <a:pt x="2432" y="1"/>
                        <a:pt x="1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2267150" y="4905375"/>
                  <a:ext cx="110225" cy="85900"/>
                </a:xfrm>
                <a:custGeom>
                  <a:rect b="b" l="l" r="r" t="t"/>
                  <a:pathLst>
                    <a:path extrusionOk="0" h="3436" w="4409">
                      <a:moveTo>
                        <a:pt x="2220" y="1"/>
                      </a:moveTo>
                      <a:cubicBezTo>
                        <a:pt x="1" y="1"/>
                        <a:pt x="1" y="3435"/>
                        <a:pt x="2220" y="3435"/>
                      </a:cubicBezTo>
                      <a:cubicBezTo>
                        <a:pt x="4408" y="3435"/>
                        <a:pt x="4408" y="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745100" y="3665250"/>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370450" y="3624975"/>
                  <a:ext cx="36500" cy="28900"/>
                </a:xfrm>
                <a:custGeom>
                  <a:rect b="b" l="l" r="r" t="t"/>
                  <a:pathLst>
                    <a:path extrusionOk="0" h="1156" w="1460">
                      <a:moveTo>
                        <a:pt x="730" y="0"/>
                      </a:moveTo>
                      <a:cubicBezTo>
                        <a:pt x="1" y="0"/>
                        <a:pt x="1" y="1155"/>
                        <a:pt x="730" y="1155"/>
                      </a:cubicBezTo>
                      <a:cubicBezTo>
                        <a:pt x="1460" y="1155"/>
                        <a:pt x="1460"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148575" y="3925125"/>
                  <a:ext cx="36500" cy="28125"/>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11"/>
                <p:cNvGrpSpPr/>
                <p:nvPr/>
              </p:nvGrpSpPr>
              <p:grpSpPr>
                <a:xfrm>
                  <a:off x="516900" y="4542650"/>
                  <a:ext cx="1005375" cy="613950"/>
                  <a:chOff x="593100" y="4542650"/>
                  <a:chExt cx="1005375" cy="613950"/>
                </a:xfrm>
              </p:grpSpPr>
              <p:sp>
                <p:nvSpPr>
                  <p:cNvPr id="357" name="Google Shape;357;p11"/>
                  <p:cNvSpPr/>
                  <p:nvPr/>
                </p:nvSpPr>
                <p:spPr>
                  <a:xfrm>
                    <a:off x="954050" y="4731300"/>
                    <a:ext cx="166450" cy="142100"/>
                  </a:xfrm>
                  <a:custGeom>
                    <a:rect b="b" l="l" r="r" t="t"/>
                    <a:pathLst>
                      <a:path extrusionOk="0" h="5684" w="6658">
                        <a:moveTo>
                          <a:pt x="5064" y="0"/>
                        </a:moveTo>
                        <a:cubicBezTo>
                          <a:pt x="4902" y="0"/>
                          <a:pt x="4733" y="38"/>
                          <a:pt x="4560" y="125"/>
                        </a:cubicBezTo>
                        <a:cubicBezTo>
                          <a:pt x="3466" y="581"/>
                          <a:pt x="2250" y="854"/>
                          <a:pt x="1277" y="1614"/>
                        </a:cubicBezTo>
                        <a:cubicBezTo>
                          <a:pt x="153" y="2556"/>
                          <a:pt x="1" y="4106"/>
                          <a:pt x="1126" y="5109"/>
                        </a:cubicBezTo>
                        <a:cubicBezTo>
                          <a:pt x="1555" y="5514"/>
                          <a:pt x="2002" y="5684"/>
                          <a:pt x="2447" y="5684"/>
                        </a:cubicBezTo>
                        <a:cubicBezTo>
                          <a:pt x="4178" y="5684"/>
                          <a:pt x="5882" y="3114"/>
                          <a:pt x="6414" y="1736"/>
                        </a:cubicBezTo>
                        <a:cubicBezTo>
                          <a:pt x="6658" y="1128"/>
                          <a:pt x="6384" y="672"/>
                          <a:pt x="5958" y="429"/>
                        </a:cubicBezTo>
                        <a:cubicBezTo>
                          <a:pt x="5730" y="179"/>
                          <a:pt x="5415" y="0"/>
                          <a:pt x="50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11"/>
                  <p:cNvGrpSpPr/>
                  <p:nvPr/>
                </p:nvGrpSpPr>
                <p:grpSpPr>
                  <a:xfrm>
                    <a:off x="593100" y="4542650"/>
                    <a:ext cx="1005375" cy="613950"/>
                    <a:chOff x="593100" y="4542650"/>
                    <a:chExt cx="1005375" cy="613950"/>
                  </a:xfrm>
                </p:grpSpPr>
                <p:sp>
                  <p:nvSpPr>
                    <p:cNvPr id="359" name="Google Shape;359;p11"/>
                    <p:cNvSpPr/>
                    <p:nvPr/>
                  </p:nvSpPr>
                  <p:spPr>
                    <a:xfrm>
                      <a:off x="1128825" y="4542650"/>
                      <a:ext cx="154300" cy="110700"/>
                    </a:xfrm>
                    <a:custGeom>
                      <a:rect b="b" l="l" r="r" t="t"/>
                      <a:pathLst>
                        <a:path extrusionOk="0" h="4428" w="6172">
                          <a:moveTo>
                            <a:pt x="3676" y="0"/>
                          </a:moveTo>
                          <a:cubicBezTo>
                            <a:pt x="3008" y="0"/>
                            <a:pt x="2340" y="91"/>
                            <a:pt x="1733" y="345"/>
                          </a:cubicBezTo>
                          <a:cubicBezTo>
                            <a:pt x="578" y="862"/>
                            <a:pt x="1" y="2199"/>
                            <a:pt x="548" y="3385"/>
                          </a:cubicBezTo>
                          <a:cubicBezTo>
                            <a:pt x="881" y="4147"/>
                            <a:pt x="1392" y="4428"/>
                            <a:pt x="1962" y="4428"/>
                          </a:cubicBezTo>
                          <a:cubicBezTo>
                            <a:pt x="3006" y="4428"/>
                            <a:pt x="4248" y="3486"/>
                            <a:pt x="4955" y="2838"/>
                          </a:cubicBezTo>
                          <a:cubicBezTo>
                            <a:pt x="5138" y="2686"/>
                            <a:pt x="5229" y="2534"/>
                            <a:pt x="5290" y="2351"/>
                          </a:cubicBezTo>
                          <a:cubicBezTo>
                            <a:pt x="6171" y="1895"/>
                            <a:pt x="6050" y="224"/>
                            <a:pt x="4773" y="72"/>
                          </a:cubicBezTo>
                          <a:cubicBezTo>
                            <a:pt x="4415" y="28"/>
                            <a:pt x="4046" y="0"/>
                            <a:pt x="36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a:off x="1169875" y="4704100"/>
                      <a:ext cx="145925" cy="137650"/>
                    </a:xfrm>
                    <a:custGeom>
                      <a:rect b="b" l="l" r="r" t="t"/>
                      <a:pathLst>
                        <a:path extrusionOk="0" h="5506" w="5837">
                          <a:moveTo>
                            <a:pt x="4275" y="0"/>
                          </a:moveTo>
                          <a:cubicBezTo>
                            <a:pt x="4191" y="0"/>
                            <a:pt x="4104" y="9"/>
                            <a:pt x="4012" y="27"/>
                          </a:cubicBezTo>
                          <a:cubicBezTo>
                            <a:pt x="3009" y="240"/>
                            <a:pt x="1824" y="848"/>
                            <a:pt x="1094" y="1577"/>
                          </a:cubicBezTo>
                          <a:cubicBezTo>
                            <a:pt x="0" y="2611"/>
                            <a:pt x="547" y="4100"/>
                            <a:pt x="1398" y="5134"/>
                          </a:cubicBezTo>
                          <a:cubicBezTo>
                            <a:pt x="1621" y="5393"/>
                            <a:pt x="1934" y="5506"/>
                            <a:pt x="2248" y="5506"/>
                          </a:cubicBezTo>
                          <a:cubicBezTo>
                            <a:pt x="2448" y="5506"/>
                            <a:pt x="2649" y="5460"/>
                            <a:pt x="2827" y="5377"/>
                          </a:cubicBezTo>
                          <a:cubicBezTo>
                            <a:pt x="4134" y="4799"/>
                            <a:pt x="5137" y="3462"/>
                            <a:pt x="5654" y="2124"/>
                          </a:cubicBezTo>
                          <a:cubicBezTo>
                            <a:pt x="5836" y="1638"/>
                            <a:pt x="5684" y="1243"/>
                            <a:pt x="5411" y="1000"/>
                          </a:cubicBezTo>
                          <a:cubicBezTo>
                            <a:pt x="5304" y="465"/>
                            <a:pt x="4891" y="0"/>
                            <a:pt x="4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1"/>
                    <p:cNvSpPr/>
                    <p:nvPr/>
                  </p:nvSpPr>
                  <p:spPr>
                    <a:xfrm>
                      <a:off x="1378850" y="4709925"/>
                      <a:ext cx="90450" cy="100100"/>
                    </a:xfrm>
                    <a:custGeom>
                      <a:rect b="b" l="l" r="r" t="t"/>
                      <a:pathLst>
                        <a:path extrusionOk="0" h="4004" w="3618">
                          <a:moveTo>
                            <a:pt x="2264" y="1"/>
                          </a:moveTo>
                          <a:cubicBezTo>
                            <a:pt x="1988" y="1"/>
                            <a:pt x="1713" y="101"/>
                            <a:pt x="1489" y="311"/>
                          </a:cubicBezTo>
                          <a:cubicBezTo>
                            <a:pt x="973" y="767"/>
                            <a:pt x="395" y="1192"/>
                            <a:pt x="152" y="1891"/>
                          </a:cubicBezTo>
                          <a:cubicBezTo>
                            <a:pt x="0" y="2347"/>
                            <a:pt x="30" y="2834"/>
                            <a:pt x="274" y="3259"/>
                          </a:cubicBezTo>
                          <a:cubicBezTo>
                            <a:pt x="522" y="3756"/>
                            <a:pt x="967" y="4004"/>
                            <a:pt x="1433" y="4004"/>
                          </a:cubicBezTo>
                          <a:cubicBezTo>
                            <a:pt x="1766" y="4004"/>
                            <a:pt x="2110" y="3877"/>
                            <a:pt x="2401" y="3624"/>
                          </a:cubicBezTo>
                          <a:cubicBezTo>
                            <a:pt x="2736" y="3320"/>
                            <a:pt x="2857" y="2834"/>
                            <a:pt x="2736" y="2408"/>
                          </a:cubicBezTo>
                          <a:cubicBezTo>
                            <a:pt x="2857" y="2287"/>
                            <a:pt x="2979" y="2165"/>
                            <a:pt x="3100" y="2074"/>
                          </a:cubicBezTo>
                          <a:cubicBezTo>
                            <a:pt x="3556" y="1648"/>
                            <a:pt x="3617" y="828"/>
                            <a:pt x="3161" y="402"/>
                          </a:cubicBezTo>
                          <a:cubicBezTo>
                            <a:pt x="2915" y="139"/>
                            <a:pt x="2589" y="1"/>
                            <a:pt x="22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1"/>
                    <p:cNvSpPr/>
                    <p:nvPr/>
                  </p:nvSpPr>
                  <p:spPr>
                    <a:xfrm>
                      <a:off x="1312725" y="4918100"/>
                      <a:ext cx="145175" cy="140375"/>
                    </a:xfrm>
                    <a:custGeom>
                      <a:rect b="b" l="l" r="r" t="t"/>
                      <a:pathLst>
                        <a:path extrusionOk="0" h="5615" w="5807">
                          <a:moveTo>
                            <a:pt x="4037" y="1"/>
                          </a:moveTo>
                          <a:cubicBezTo>
                            <a:pt x="3867" y="1"/>
                            <a:pt x="3686" y="41"/>
                            <a:pt x="3496" y="130"/>
                          </a:cubicBezTo>
                          <a:cubicBezTo>
                            <a:pt x="1885" y="859"/>
                            <a:pt x="1" y="3443"/>
                            <a:pt x="1520" y="5084"/>
                          </a:cubicBezTo>
                          <a:cubicBezTo>
                            <a:pt x="1874" y="5461"/>
                            <a:pt x="2284" y="5615"/>
                            <a:pt x="2701" y="5615"/>
                          </a:cubicBezTo>
                          <a:cubicBezTo>
                            <a:pt x="3395" y="5615"/>
                            <a:pt x="4108" y="5190"/>
                            <a:pt x="4621" y="4659"/>
                          </a:cubicBezTo>
                          <a:cubicBezTo>
                            <a:pt x="5563" y="3686"/>
                            <a:pt x="5806" y="2562"/>
                            <a:pt x="5654" y="1224"/>
                          </a:cubicBezTo>
                          <a:cubicBezTo>
                            <a:pt x="5624" y="768"/>
                            <a:pt x="5229" y="434"/>
                            <a:pt x="4803" y="312"/>
                          </a:cubicBezTo>
                          <a:cubicBezTo>
                            <a:pt x="4592" y="120"/>
                            <a:pt x="4331" y="1"/>
                            <a:pt x="4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a:off x="1474575" y="5016225"/>
                      <a:ext cx="123900" cy="132150"/>
                    </a:xfrm>
                    <a:custGeom>
                      <a:rect b="b" l="l" r="r" t="t"/>
                      <a:pathLst>
                        <a:path extrusionOk="0" h="5286" w="4956">
                          <a:moveTo>
                            <a:pt x="3402" y="1"/>
                          </a:moveTo>
                          <a:cubicBezTo>
                            <a:pt x="3157" y="1"/>
                            <a:pt x="2907" y="83"/>
                            <a:pt x="2676" y="278"/>
                          </a:cubicBezTo>
                          <a:cubicBezTo>
                            <a:pt x="1642" y="1159"/>
                            <a:pt x="1" y="2862"/>
                            <a:pt x="518" y="4351"/>
                          </a:cubicBezTo>
                          <a:cubicBezTo>
                            <a:pt x="703" y="4934"/>
                            <a:pt x="1097" y="5286"/>
                            <a:pt x="1658" y="5286"/>
                          </a:cubicBezTo>
                          <a:cubicBezTo>
                            <a:pt x="1740" y="5286"/>
                            <a:pt x="1826" y="5278"/>
                            <a:pt x="1916" y="5263"/>
                          </a:cubicBezTo>
                          <a:cubicBezTo>
                            <a:pt x="2767" y="5172"/>
                            <a:pt x="3436" y="4351"/>
                            <a:pt x="3922" y="3743"/>
                          </a:cubicBezTo>
                          <a:cubicBezTo>
                            <a:pt x="4408" y="3135"/>
                            <a:pt x="4955" y="2314"/>
                            <a:pt x="4895" y="1494"/>
                          </a:cubicBezTo>
                          <a:cubicBezTo>
                            <a:pt x="4864" y="1068"/>
                            <a:pt x="4682" y="673"/>
                            <a:pt x="4378" y="460"/>
                          </a:cubicBezTo>
                          <a:cubicBezTo>
                            <a:pt x="4123" y="187"/>
                            <a:pt x="3769" y="1"/>
                            <a:pt x="3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a:off x="938475" y="4583700"/>
                      <a:ext cx="144100" cy="89400"/>
                    </a:xfrm>
                    <a:custGeom>
                      <a:rect b="b" l="l" r="r" t="t"/>
                      <a:pathLst>
                        <a:path extrusionOk="0" h="3576" w="5764">
                          <a:moveTo>
                            <a:pt x="4036" y="0"/>
                          </a:moveTo>
                          <a:cubicBezTo>
                            <a:pt x="3781" y="0"/>
                            <a:pt x="3515" y="94"/>
                            <a:pt x="3268" y="314"/>
                          </a:cubicBezTo>
                          <a:cubicBezTo>
                            <a:pt x="2752" y="770"/>
                            <a:pt x="1809" y="922"/>
                            <a:pt x="1141" y="1287"/>
                          </a:cubicBezTo>
                          <a:cubicBezTo>
                            <a:pt x="1" y="1935"/>
                            <a:pt x="627" y="3576"/>
                            <a:pt x="1665" y="3576"/>
                          </a:cubicBezTo>
                          <a:cubicBezTo>
                            <a:pt x="1845" y="3576"/>
                            <a:pt x="2037" y="3527"/>
                            <a:pt x="2235" y="3415"/>
                          </a:cubicBezTo>
                          <a:cubicBezTo>
                            <a:pt x="3116" y="2928"/>
                            <a:pt x="4119" y="2776"/>
                            <a:pt x="4879" y="2077"/>
                          </a:cubicBezTo>
                          <a:cubicBezTo>
                            <a:pt x="5764" y="1264"/>
                            <a:pt x="4975" y="0"/>
                            <a:pt x="4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a:off x="732925" y="4767950"/>
                      <a:ext cx="147450" cy="142000"/>
                    </a:xfrm>
                    <a:custGeom>
                      <a:rect b="b" l="l" r="r" t="t"/>
                      <a:pathLst>
                        <a:path extrusionOk="0" h="5680" w="5898">
                          <a:moveTo>
                            <a:pt x="4577" y="1"/>
                          </a:moveTo>
                          <a:cubicBezTo>
                            <a:pt x="4372" y="1"/>
                            <a:pt x="4167" y="56"/>
                            <a:pt x="3983" y="178"/>
                          </a:cubicBezTo>
                          <a:cubicBezTo>
                            <a:pt x="2979" y="604"/>
                            <a:pt x="1885" y="999"/>
                            <a:pt x="1065" y="1789"/>
                          </a:cubicBezTo>
                          <a:cubicBezTo>
                            <a:pt x="1" y="2823"/>
                            <a:pt x="122" y="4221"/>
                            <a:pt x="1034" y="5315"/>
                          </a:cubicBezTo>
                          <a:cubicBezTo>
                            <a:pt x="1263" y="5563"/>
                            <a:pt x="1587" y="5679"/>
                            <a:pt x="1909" y="5679"/>
                          </a:cubicBezTo>
                          <a:cubicBezTo>
                            <a:pt x="2101" y="5679"/>
                            <a:pt x="2293" y="5638"/>
                            <a:pt x="2463" y="5558"/>
                          </a:cubicBezTo>
                          <a:cubicBezTo>
                            <a:pt x="3922" y="4920"/>
                            <a:pt x="4773" y="3339"/>
                            <a:pt x="5563" y="2032"/>
                          </a:cubicBezTo>
                          <a:cubicBezTo>
                            <a:pt x="5806" y="1789"/>
                            <a:pt x="5897" y="1455"/>
                            <a:pt x="5837" y="1121"/>
                          </a:cubicBezTo>
                          <a:cubicBezTo>
                            <a:pt x="5791" y="484"/>
                            <a:pt x="5185" y="1"/>
                            <a:pt x="4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1"/>
                    <p:cNvSpPr/>
                    <p:nvPr/>
                  </p:nvSpPr>
                  <p:spPr>
                    <a:xfrm>
                      <a:off x="820050" y="4957225"/>
                      <a:ext cx="143150" cy="128000"/>
                    </a:xfrm>
                    <a:custGeom>
                      <a:rect b="b" l="l" r="r" t="t"/>
                      <a:pathLst>
                        <a:path extrusionOk="0" h="5120" w="5726">
                          <a:moveTo>
                            <a:pt x="3752" y="0"/>
                          </a:moveTo>
                          <a:cubicBezTo>
                            <a:pt x="1793" y="0"/>
                            <a:pt x="0" y="2247"/>
                            <a:pt x="224" y="4188"/>
                          </a:cubicBezTo>
                          <a:cubicBezTo>
                            <a:pt x="316" y="4783"/>
                            <a:pt x="873" y="5120"/>
                            <a:pt x="1415" y="5120"/>
                          </a:cubicBezTo>
                          <a:cubicBezTo>
                            <a:pt x="1593" y="5120"/>
                            <a:pt x="1769" y="5084"/>
                            <a:pt x="1926" y="5009"/>
                          </a:cubicBezTo>
                          <a:cubicBezTo>
                            <a:pt x="3172" y="4431"/>
                            <a:pt x="4115" y="3489"/>
                            <a:pt x="5118" y="2577"/>
                          </a:cubicBezTo>
                          <a:cubicBezTo>
                            <a:pt x="5361" y="2334"/>
                            <a:pt x="5452" y="2091"/>
                            <a:pt x="5482" y="1848"/>
                          </a:cubicBezTo>
                          <a:cubicBezTo>
                            <a:pt x="5726" y="1361"/>
                            <a:pt x="5665" y="723"/>
                            <a:pt x="5057" y="358"/>
                          </a:cubicBezTo>
                          <a:cubicBezTo>
                            <a:pt x="4627" y="110"/>
                            <a:pt x="4185" y="0"/>
                            <a:pt x="3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p:nvPr/>
                  </p:nvSpPr>
                  <p:spPr>
                    <a:xfrm>
                      <a:off x="593100" y="5021925"/>
                      <a:ext cx="169500" cy="134675"/>
                    </a:xfrm>
                    <a:custGeom>
                      <a:rect b="b" l="l" r="r" t="t"/>
                      <a:pathLst>
                        <a:path extrusionOk="0" h="5387" w="6780">
                          <a:moveTo>
                            <a:pt x="5206" y="0"/>
                          </a:moveTo>
                          <a:cubicBezTo>
                            <a:pt x="5032" y="0"/>
                            <a:pt x="4846" y="44"/>
                            <a:pt x="4651" y="141"/>
                          </a:cubicBezTo>
                          <a:cubicBezTo>
                            <a:pt x="3192" y="931"/>
                            <a:pt x="1" y="2755"/>
                            <a:pt x="1855" y="4792"/>
                          </a:cubicBezTo>
                          <a:cubicBezTo>
                            <a:pt x="2251" y="5214"/>
                            <a:pt x="2649" y="5387"/>
                            <a:pt x="3039" y="5387"/>
                          </a:cubicBezTo>
                          <a:cubicBezTo>
                            <a:pt x="4448" y="5387"/>
                            <a:pt x="5748" y="3130"/>
                            <a:pt x="6414" y="2178"/>
                          </a:cubicBezTo>
                          <a:cubicBezTo>
                            <a:pt x="6779" y="1630"/>
                            <a:pt x="6627" y="1083"/>
                            <a:pt x="6262" y="749"/>
                          </a:cubicBezTo>
                          <a:cubicBezTo>
                            <a:pt x="6062" y="326"/>
                            <a:pt x="5682" y="0"/>
                            <a:pt x="5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a:off x="1115150" y="4931025"/>
                      <a:ext cx="148200" cy="117650"/>
                    </a:xfrm>
                    <a:custGeom>
                      <a:rect b="b" l="l" r="r" t="t"/>
                      <a:pathLst>
                        <a:path extrusionOk="0" h="4706" w="5928">
                          <a:moveTo>
                            <a:pt x="4546" y="0"/>
                          </a:moveTo>
                          <a:cubicBezTo>
                            <a:pt x="4396" y="0"/>
                            <a:pt x="4237" y="40"/>
                            <a:pt x="4074" y="130"/>
                          </a:cubicBezTo>
                          <a:cubicBezTo>
                            <a:pt x="2797" y="829"/>
                            <a:pt x="1" y="2409"/>
                            <a:pt x="1612" y="4172"/>
                          </a:cubicBezTo>
                          <a:cubicBezTo>
                            <a:pt x="1957" y="4551"/>
                            <a:pt x="2306" y="4706"/>
                            <a:pt x="2647" y="4706"/>
                          </a:cubicBezTo>
                          <a:cubicBezTo>
                            <a:pt x="3868" y="4706"/>
                            <a:pt x="5000" y="2724"/>
                            <a:pt x="5594" y="1893"/>
                          </a:cubicBezTo>
                          <a:cubicBezTo>
                            <a:pt x="5928" y="1437"/>
                            <a:pt x="5776" y="950"/>
                            <a:pt x="5442" y="646"/>
                          </a:cubicBezTo>
                          <a:cubicBezTo>
                            <a:pt x="5286" y="291"/>
                            <a:pt x="4952" y="0"/>
                            <a:pt x="4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369" name="Google Shape;369;p11"/>
            <p:cNvGrpSpPr/>
            <p:nvPr/>
          </p:nvGrpSpPr>
          <p:grpSpPr>
            <a:xfrm rot="8100000">
              <a:off x="8122080" y="3938571"/>
              <a:ext cx="927558" cy="1125449"/>
              <a:chOff x="16293" y="-40210"/>
              <a:chExt cx="927567" cy="1125460"/>
            </a:xfrm>
          </p:grpSpPr>
          <p:sp>
            <p:nvSpPr>
              <p:cNvPr id="370" name="Google Shape;370;p11"/>
              <p:cNvSpPr/>
              <p:nvPr/>
            </p:nvSpPr>
            <p:spPr>
              <a:xfrm flipH="1" rot="7843796">
                <a:off x="55661" y="195723"/>
                <a:ext cx="848832" cy="493154"/>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p:nvPr/>
            </p:nvSpPr>
            <p:spPr>
              <a:xfrm>
                <a:off x="356288" y="797350"/>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2" name="Google Shape;372;p11"/>
          <p:cNvSpPr txBox="1"/>
          <p:nvPr>
            <p:ph hasCustomPrompt="1" type="title"/>
          </p:nvPr>
        </p:nvSpPr>
        <p:spPr>
          <a:xfrm>
            <a:off x="1284000" y="1558475"/>
            <a:ext cx="6576000" cy="151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73" name="Google Shape;373;p11"/>
          <p:cNvSpPr txBox="1"/>
          <p:nvPr>
            <p:ph idx="1" type="subTitle"/>
          </p:nvPr>
        </p:nvSpPr>
        <p:spPr>
          <a:xfrm>
            <a:off x="2036800" y="2832498"/>
            <a:ext cx="50703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374" name="Google Shape;374;p11"/>
          <p:cNvSpPr/>
          <p:nvPr/>
        </p:nvSpPr>
        <p:spPr>
          <a:xfrm>
            <a:off x="1621538" y="4910538"/>
            <a:ext cx="110225" cy="85900"/>
          </a:xfrm>
          <a:custGeom>
            <a:rect b="b" l="l" r="r" t="t"/>
            <a:pathLst>
              <a:path extrusionOk="0" h="3436" w="4409">
                <a:moveTo>
                  <a:pt x="2220" y="1"/>
                </a:moveTo>
                <a:cubicBezTo>
                  <a:pt x="1" y="1"/>
                  <a:pt x="1" y="3435"/>
                  <a:pt x="2220" y="3435"/>
                </a:cubicBezTo>
                <a:cubicBezTo>
                  <a:pt x="4408" y="3435"/>
                  <a:pt x="4408" y="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75" name="Shape 3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76" name="Shape 376"/>
        <p:cNvGrpSpPr/>
        <p:nvPr/>
      </p:nvGrpSpPr>
      <p:grpSpPr>
        <a:xfrm>
          <a:off x="0" y="0"/>
          <a:ext cx="0" cy="0"/>
          <a:chOff x="0" y="0"/>
          <a:chExt cx="0" cy="0"/>
        </a:xfrm>
      </p:grpSpPr>
      <p:grpSp>
        <p:nvGrpSpPr>
          <p:cNvPr id="377" name="Google Shape;377;p13"/>
          <p:cNvGrpSpPr/>
          <p:nvPr/>
        </p:nvGrpSpPr>
        <p:grpSpPr>
          <a:xfrm>
            <a:off x="5532992" y="-69093"/>
            <a:ext cx="3660445" cy="1716794"/>
            <a:chOff x="5532992" y="-69093"/>
            <a:chExt cx="3660445" cy="1716794"/>
          </a:xfrm>
        </p:grpSpPr>
        <p:sp>
          <p:nvSpPr>
            <p:cNvPr id="378" name="Google Shape;378;p13"/>
            <p:cNvSpPr/>
            <p:nvPr/>
          </p:nvSpPr>
          <p:spPr>
            <a:xfrm flipH="1" rot="10800000">
              <a:off x="5532992" y="-69093"/>
              <a:ext cx="3660445" cy="1716794"/>
            </a:xfrm>
            <a:custGeom>
              <a:rect b="b" l="l" r="r" t="t"/>
              <a:pathLst>
                <a:path extrusionOk="0" h="89428" w="190673">
                  <a:moveTo>
                    <a:pt x="178856" y="0"/>
                  </a:moveTo>
                  <a:cubicBezTo>
                    <a:pt x="165374" y="0"/>
                    <a:pt x="157094" y="9747"/>
                    <a:pt x="154016" y="22436"/>
                  </a:cubicBezTo>
                  <a:cubicBezTo>
                    <a:pt x="151584" y="32527"/>
                    <a:pt x="162253" y="56752"/>
                    <a:pt x="157845" y="63591"/>
                  </a:cubicBezTo>
                  <a:cubicBezTo>
                    <a:pt x="156022" y="66418"/>
                    <a:pt x="154340" y="67510"/>
                    <a:pt x="152702" y="67510"/>
                  </a:cubicBezTo>
                  <a:cubicBezTo>
                    <a:pt x="147295" y="67510"/>
                    <a:pt x="142365" y="55612"/>
                    <a:pt x="134410" y="54959"/>
                  </a:cubicBezTo>
                  <a:cubicBezTo>
                    <a:pt x="134070" y="54930"/>
                    <a:pt x="133743" y="54916"/>
                    <a:pt x="133428" y="54916"/>
                  </a:cubicBezTo>
                  <a:cubicBezTo>
                    <a:pt x="124474" y="54916"/>
                    <a:pt x="125269" y="66250"/>
                    <a:pt x="119456" y="69245"/>
                  </a:cubicBezTo>
                  <a:cubicBezTo>
                    <a:pt x="118139" y="69935"/>
                    <a:pt x="116860" y="70221"/>
                    <a:pt x="115593" y="70221"/>
                  </a:cubicBezTo>
                  <a:cubicBezTo>
                    <a:pt x="109472" y="70221"/>
                    <a:pt x="103644" y="63546"/>
                    <a:pt x="95354" y="63546"/>
                  </a:cubicBezTo>
                  <a:cubicBezTo>
                    <a:pt x="93119" y="63546"/>
                    <a:pt x="90704" y="64031"/>
                    <a:pt x="88057" y="65263"/>
                  </a:cubicBezTo>
                  <a:cubicBezTo>
                    <a:pt x="82890" y="67664"/>
                    <a:pt x="79151" y="73409"/>
                    <a:pt x="73406" y="74230"/>
                  </a:cubicBezTo>
                  <a:cubicBezTo>
                    <a:pt x="72369" y="74378"/>
                    <a:pt x="71338" y="74446"/>
                    <a:pt x="70310" y="74446"/>
                  </a:cubicBezTo>
                  <a:cubicBezTo>
                    <a:pt x="57254" y="74446"/>
                    <a:pt x="44843" y="63368"/>
                    <a:pt x="31003" y="63368"/>
                  </a:cubicBezTo>
                  <a:cubicBezTo>
                    <a:pt x="30058" y="63368"/>
                    <a:pt x="29106" y="63420"/>
                    <a:pt x="28147" y="63530"/>
                  </a:cubicBezTo>
                  <a:cubicBezTo>
                    <a:pt x="15320" y="65020"/>
                    <a:pt x="0" y="75111"/>
                    <a:pt x="5137" y="89427"/>
                  </a:cubicBezTo>
                  <a:lnTo>
                    <a:pt x="190673" y="89427"/>
                  </a:lnTo>
                  <a:lnTo>
                    <a:pt x="190673" y="3013"/>
                  </a:lnTo>
                  <a:cubicBezTo>
                    <a:pt x="187907" y="1402"/>
                    <a:pt x="184715" y="399"/>
                    <a:pt x="181189" y="95"/>
                  </a:cubicBezTo>
                  <a:cubicBezTo>
                    <a:pt x="180395" y="31"/>
                    <a:pt x="179617" y="0"/>
                    <a:pt x="1788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13"/>
            <p:cNvGrpSpPr/>
            <p:nvPr/>
          </p:nvGrpSpPr>
          <p:grpSpPr>
            <a:xfrm>
              <a:off x="6518678" y="287290"/>
              <a:ext cx="1296169" cy="342618"/>
              <a:chOff x="6518678" y="287290"/>
              <a:chExt cx="1296169" cy="342618"/>
            </a:xfrm>
          </p:grpSpPr>
          <p:sp>
            <p:nvSpPr>
              <p:cNvPr id="380" name="Google Shape;380;p13"/>
              <p:cNvSpPr/>
              <p:nvPr/>
            </p:nvSpPr>
            <p:spPr>
              <a:xfrm flipH="1" rot="10800000">
                <a:off x="6518678" y="287290"/>
                <a:ext cx="506910" cy="342618"/>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flipH="1" rot="10800000">
                <a:off x="7622257" y="422939"/>
                <a:ext cx="192589" cy="206949"/>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2" name="Google Shape;382;p13"/>
          <p:cNvGrpSpPr/>
          <p:nvPr/>
        </p:nvGrpSpPr>
        <p:grpSpPr>
          <a:xfrm>
            <a:off x="-67496" y="-173209"/>
            <a:ext cx="9211534" cy="1631414"/>
            <a:chOff x="-67496" y="-173209"/>
            <a:chExt cx="9211534" cy="1631414"/>
          </a:xfrm>
        </p:grpSpPr>
        <p:sp>
          <p:nvSpPr>
            <p:cNvPr id="383" name="Google Shape;383;p13"/>
            <p:cNvSpPr/>
            <p:nvPr/>
          </p:nvSpPr>
          <p:spPr>
            <a:xfrm flipH="1" rot="10800000">
              <a:off x="7852104" y="-37"/>
              <a:ext cx="1291934" cy="1458242"/>
            </a:xfrm>
            <a:custGeom>
              <a:rect b="b" l="l" r="r" t="t"/>
              <a:pathLst>
                <a:path extrusionOk="0" h="75960" w="67297">
                  <a:moveTo>
                    <a:pt x="67297" y="1"/>
                  </a:moveTo>
                  <a:cubicBezTo>
                    <a:pt x="61613" y="700"/>
                    <a:pt x="57540" y="2524"/>
                    <a:pt x="54926" y="5533"/>
                  </a:cubicBezTo>
                  <a:cubicBezTo>
                    <a:pt x="49485" y="11855"/>
                    <a:pt x="51491" y="22585"/>
                    <a:pt x="53467" y="32980"/>
                  </a:cubicBezTo>
                  <a:cubicBezTo>
                    <a:pt x="55564" y="44105"/>
                    <a:pt x="57722" y="55564"/>
                    <a:pt x="50731" y="61552"/>
                  </a:cubicBezTo>
                  <a:cubicBezTo>
                    <a:pt x="48207" y="63705"/>
                    <a:pt x="45361" y="64460"/>
                    <a:pt x="42304" y="64460"/>
                  </a:cubicBezTo>
                  <a:cubicBezTo>
                    <a:pt x="38846" y="64460"/>
                    <a:pt x="35118" y="63494"/>
                    <a:pt x="31278" y="62494"/>
                  </a:cubicBezTo>
                  <a:cubicBezTo>
                    <a:pt x="27391" y="61486"/>
                    <a:pt x="23407" y="60465"/>
                    <a:pt x="19570" y="60465"/>
                  </a:cubicBezTo>
                  <a:cubicBezTo>
                    <a:pt x="17736" y="60465"/>
                    <a:pt x="15935" y="60698"/>
                    <a:pt x="14195" y="61278"/>
                  </a:cubicBezTo>
                  <a:cubicBezTo>
                    <a:pt x="7630" y="63467"/>
                    <a:pt x="2432" y="68573"/>
                    <a:pt x="305" y="74956"/>
                  </a:cubicBezTo>
                  <a:cubicBezTo>
                    <a:pt x="183" y="75291"/>
                    <a:pt x="92" y="75625"/>
                    <a:pt x="1" y="75959"/>
                  </a:cubicBezTo>
                  <a:lnTo>
                    <a:pt x="396" y="75959"/>
                  </a:lnTo>
                  <a:cubicBezTo>
                    <a:pt x="487" y="75655"/>
                    <a:pt x="578" y="75351"/>
                    <a:pt x="669" y="75078"/>
                  </a:cubicBezTo>
                  <a:cubicBezTo>
                    <a:pt x="2767" y="68816"/>
                    <a:pt x="7873" y="63771"/>
                    <a:pt x="14317" y="61613"/>
                  </a:cubicBezTo>
                  <a:cubicBezTo>
                    <a:pt x="15989" y="61052"/>
                    <a:pt x="17726" y="60826"/>
                    <a:pt x="19501" y="60826"/>
                  </a:cubicBezTo>
                  <a:cubicBezTo>
                    <a:pt x="23308" y="60826"/>
                    <a:pt x="27289" y="61864"/>
                    <a:pt x="31187" y="62859"/>
                  </a:cubicBezTo>
                  <a:cubicBezTo>
                    <a:pt x="35053" y="63870"/>
                    <a:pt x="38818" y="64846"/>
                    <a:pt x="42320" y="64846"/>
                  </a:cubicBezTo>
                  <a:cubicBezTo>
                    <a:pt x="45453" y="64846"/>
                    <a:pt x="48376" y="64064"/>
                    <a:pt x="50974" y="61825"/>
                  </a:cubicBezTo>
                  <a:cubicBezTo>
                    <a:pt x="58148" y="55716"/>
                    <a:pt x="55959" y="44135"/>
                    <a:pt x="53831" y="32919"/>
                  </a:cubicBezTo>
                  <a:cubicBezTo>
                    <a:pt x="51886" y="22615"/>
                    <a:pt x="49880" y="11977"/>
                    <a:pt x="55230" y="5776"/>
                  </a:cubicBezTo>
                  <a:cubicBezTo>
                    <a:pt x="57752" y="2858"/>
                    <a:pt x="61734" y="1065"/>
                    <a:pt x="67297" y="396"/>
                  </a:cubicBezTo>
                  <a:lnTo>
                    <a:pt x="67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flipH="1" rot="10800000">
              <a:off x="8266392" y="1141336"/>
              <a:ext cx="103897" cy="80534"/>
            </a:xfrm>
            <a:custGeom>
              <a:rect b="b" l="l" r="r" t="t"/>
              <a:pathLst>
                <a:path extrusionOk="0" h="4195" w="5412">
                  <a:moveTo>
                    <a:pt x="2706" y="0"/>
                  </a:moveTo>
                  <a:cubicBezTo>
                    <a:pt x="1" y="0"/>
                    <a:pt x="1" y="4195"/>
                    <a:pt x="2706" y="4195"/>
                  </a:cubicBezTo>
                  <a:cubicBezTo>
                    <a:pt x="5411" y="4195"/>
                    <a:pt x="5411" y="0"/>
                    <a:pt x="2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flipH="1" rot="10800000">
              <a:off x="7981069" y="899761"/>
              <a:ext cx="65943" cy="51373"/>
            </a:xfrm>
            <a:custGeom>
              <a:rect b="b" l="l" r="r" t="t"/>
              <a:pathLst>
                <a:path extrusionOk="0" h="2676" w="3435">
                  <a:moveTo>
                    <a:pt x="1733" y="1"/>
                  </a:moveTo>
                  <a:cubicBezTo>
                    <a:pt x="0" y="1"/>
                    <a:pt x="0" y="2675"/>
                    <a:pt x="1733" y="2675"/>
                  </a:cubicBezTo>
                  <a:cubicBezTo>
                    <a:pt x="3435" y="2675"/>
                    <a:pt x="3435"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flipH="1" rot="10800000">
              <a:off x="7877789" y="832667"/>
              <a:ext cx="28028" cy="22192"/>
            </a:xfrm>
            <a:custGeom>
              <a:rect b="b" l="l" r="r" t="t"/>
              <a:pathLst>
                <a:path extrusionOk="0" h="1156" w="1460">
                  <a:moveTo>
                    <a:pt x="730" y="1"/>
                  </a:moveTo>
                  <a:cubicBezTo>
                    <a:pt x="0" y="1"/>
                    <a:pt x="0" y="1156"/>
                    <a:pt x="730" y="1156"/>
                  </a:cubicBezTo>
                  <a:cubicBezTo>
                    <a:pt x="1459" y="1156"/>
                    <a:pt x="1459"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flipH="1" rot="10800000">
              <a:off x="4646122" y="79352"/>
              <a:ext cx="159915" cy="123728"/>
            </a:xfrm>
            <a:custGeom>
              <a:rect b="b" l="l" r="r" t="t"/>
              <a:pathLst>
                <a:path extrusionOk="0" h="6445" w="8330">
                  <a:moveTo>
                    <a:pt x="4165" y="0"/>
                  </a:moveTo>
                  <a:cubicBezTo>
                    <a:pt x="1" y="0"/>
                    <a:pt x="1" y="6444"/>
                    <a:pt x="4165" y="6444"/>
                  </a:cubicBezTo>
                  <a:cubicBezTo>
                    <a:pt x="8299" y="6444"/>
                    <a:pt x="8329" y="0"/>
                    <a:pt x="41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3"/>
            <p:cNvSpPr/>
            <p:nvPr/>
          </p:nvSpPr>
          <p:spPr>
            <a:xfrm flipH="1" rot="10800000">
              <a:off x="5257449" y="67949"/>
              <a:ext cx="65963" cy="51373"/>
            </a:xfrm>
            <a:custGeom>
              <a:rect b="b" l="l" r="r" t="t"/>
              <a:pathLst>
                <a:path extrusionOk="0" h="2676" w="3436">
                  <a:moveTo>
                    <a:pt x="1733" y="1"/>
                  </a:moveTo>
                  <a:cubicBezTo>
                    <a:pt x="31" y="1"/>
                    <a:pt x="1" y="2675"/>
                    <a:pt x="1733" y="2675"/>
                  </a:cubicBezTo>
                  <a:cubicBezTo>
                    <a:pt x="3436" y="2675"/>
                    <a:pt x="3436"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flipH="1" rot="10800000">
              <a:off x="5434848" y="153146"/>
              <a:ext cx="37934" cy="29199"/>
            </a:xfrm>
            <a:custGeom>
              <a:rect b="b" l="l" r="r" t="t"/>
              <a:pathLst>
                <a:path extrusionOk="0" h="1521" w="1976">
                  <a:moveTo>
                    <a:pt x="1003" y="1"/>
                  </a:moveTo>
                  <a:cubicBezTo>
                    <a:pt x="31" y="1"/>
                    <a:pt x="0" y="1521"/>
                    <a:pt x="1003" y="1521"/>
                  </a:cubicBezTo>
                  <a:cubicBezTo>
                    <a:pt x="1976" y="1521"/>
                    <a:pt x="1976" y="1"/>
                    <a:pt x="10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flipH="1" rot="10800000">
              <a:off x="4920198" y="82539"/>
              <a:ext cx="28028" cy="22192"/>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flipH="1" rot="10800000">
              <a:off x="239166" y="1221874"/>
              <a:ext cx="159320" cy="124304"/>
            </a:xfrm>
            <a:custGeom>
              <a:rect b="b" l="l" r="r" t="t"/>
              <a:pathLst>
                <a:path extrusionOk="0" h="6475" w="8299">
                  <a:moveTo>
                    <a:pt x="4165" y="1"/>
                  </a:moveTo>
                  <a:cubicBezTo>
                    <a:pt x="1" y="1"/>
                    <a:pt x="1" y="6475"/>
                    <a:pt x="4165" y="6475"/>
                  </a:cubicBezTo>
                  <a:cubicBezTo>
                    <a:pt x="8299" y="6475"/>
                    <a:pt x="8299" y="1"/>
                    <a:pt x="41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flipH="1" rot="10800000">
              <a:off x="1408547" y="345559"/>
              <a:ext cx="46708" cy="36206"/>
            </a:xfrm>
            <a:custGeom>
              <a:rect b="b" l="l" r="r" t="t"/>
              <a:pathLst>
                <a:path extrusionOk="0" h="1886" w="2433">
                  <a:moveTo>
                    <a:pt x="1216" y="1"/>
                  </a:moveTo>
                  <a:cubicBezTo>
                    <a:pt x="0" y="1"/>
                    <a:pt x="0" y="1885"/>
                    <a:pt x="1216" y="1885"/>
                  </a:cubicBezTo>
                  <a:cubicBezTo>
                    <a:pt x="2432" y="1885"/>
                    <a:pt x="2432" y="1"/>
                    <a:pt x="1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flipH="1" rot="10800000">
              <a:off x="1515400" y="108240"/>
              <a:ext cx="84642" cy="65963"/>
            </a:xfrm>
            <a:custGeom>
              <a:rect b="b" l="l" r="r" t="t"/>
              <a:pathLst>
                <a:path extrusionOk="0" h="3436" w="4409">
                  <a:moveTo>
                    <a:pt x="2220" y="1"/>
                  </a:moveTo>
                  <a:cubicBezTo>
                    <a:pt x="1" y="1"/>
                    <a:pt x="1" y="3435"/>
                    <a:pt x="2220" y="3435"/>
                  </a:cubicBezTo>
                  <a:cubicBezTo>
                    <a:pt x="4408" y="3435"/>
                    <a:pt x="4408" y="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13"/>
            <p:cNvGrpSpPr/>
            <p:nvPr/>
          </p:nvGrpSpPr>
          <p:grpSpPr>
            <a:xfrm>
              <a:off x="-67496" y="-173209"/>
              <a:ext cx="1336742" cy="1124336"/>
              <a:chOff x="-67496" y="-173209"/>
              <a:chExt cx="1336742" cy="1124336"/>
            </a:xfrm>
          </p:grpSpPr>
          <p:sp>
            <p:nvSpPr>
              <p:cNvPr id="395" name="Google Shape;395;p13"/>
              <p:cNvSpPr/>
              <p:nvPr/>
            </p:nvSpPr>
            <p:spPr>
              <a:xfrm rot="5140560">
                <a:off x="-123607" y="-46961"/>
                <a:ext cx="1061624" cy="871841"/>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flipH="1" rot="9120601">
                <a:off x="459757" y="471186"/>
                <a:ext cx="506926" cy="342629"/>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p:cNvSpPr/>
              <p:nvPr/>
            </p:nvSpPr>
            <p:spPr>
              <a:xfrm flipH="1" rot="10800000">
                <a:off x="1076657" y="241589"/>
                <a:ext cx="192589" cy="206949"/>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8" name="Google Shape;398;p13"/>
          <p:cNvSpPr txBox="1"/>
          <p:nvPr>
            <p:ph type="title"/>
          </p:nvPr>
        </p:nvSpPr>
        <p:spPr>
          <a:xfrm>
            <a:off x="714900" y="930000"/>
            <a:ext cx="3858600" cy="1098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99" name="Google Shape;399;p13"/>
          <p:cNvSpPr txBox="1"/>
          <p:nvPr>
            <p:ph idx="2" type="title"/>
          </p:nvPr>
        </p:nvSpPr>
        <p:spPr>
          <a:xfrm>
            <a:off x="1627625" y="2207925"/>
            <a:ext cx="28347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00" name="Google Shape;400;p13"/>
          <p:cNvSpPr txBox="1"/>
          <p:nvPr>
            <p:ph hasCustomPrompt="1" idx="3" type="title"/>
          </p:nvPr>
        </p:nvSpPr>
        <p:spPr>
          <a:xfrm>
            <a:off x="881900" y="2560024"/>
            <a:ext cx="676200" cy="36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sz="3000">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r>
              <a:t>xx%</a:t>
            </a:r>
          </a:p>
        </p:txBody>
      </p:sp>
      <p:sp>
        <p:nvSpPr>
          <p:cNvPr id="401" name="Google Shape;401;p13"/>
          <p:cNvSpPr txBox="1"/>
          <p:nvPr>
            <p:ph idx="1" type="subTitle"/>
          </p:nvPr>
        </p:nvSpPr>
        <p:spPr>
          <a:xfrm>
            <a:off x="1627625" y="2606400"/>
            <a:ext cx="28347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02" name="Google Shape;402;p13"/>
          <p:cNvSpPr txBox="1"/>
          <p:nvPr>
            <p:ph idx="4" type="title"/>
          </p:nvPr>
        </p:nvSpPr>
        <p:spPr>
          <a:xfrm>
            <a:off x="1627625" y="3358663"/>
            <a:ext cx="28245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03" name="Google Shape;403;p13"/>
          <p:cNvSpPr txBox="1"/>
          <p:nvPr>
            <p:ph hasCustomPrompt="1" idx="5" type="title"/>
          </p:nvPr>
        </p:nvSpPr>
        <p:spPr>
          <a:xfrm>
            <a:off x="812300" y="3706986"/>
            <a:ext cx="815400" cy="36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sz="3000">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r>
              <a:t>xx%</a:t>
            </a:r>
          </a:p>
        </p:txBody>
      </p:sp>
      <p:sp>
        <p:nvSpPr>
          <p:cNvPr id="404" name="Google Shape;404;p13"/>
          <p:cNvSpPr txBox="1"/>
          <p:nvPr>
            <p:ph idx="6" type="subTitle"/>
          </p:nvPr>
        </p:nvSpPr>
        <p:spPr>
          <a:xfrm>
            <a:off x="1627625" y="3757138"/>
            <a:ext cx="2824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05" name="Google Shape;405;p13"/>
          <p:cNvSpPr txBox="1"/>
          <p:nvPr>
            <p:ph idx="7" type="title"/>
          </p:nvPr>
        </p:nvSpPr>
        <p:spPr>
          <a:xfrm>
            <a:off x="5606275" y="1057175"/>
            <a:ext cx="2824500" cy="52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06" name="Google Shape;406;p13"/>
          <p:cNvSpPr txBox="1"/>
          <p:nvPr>
            <p:ph idx="8" type="subTitle"/>
          </p:nvPr>
        </p:nvSpPr>
        <p:spPr>
          <a:xfrm>
            <a:off x="5606275" y="1455650"/>
            <a:ext cx="2824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07" name="Google Shape;407;p13"/>
          <p:cNvSpPr txBox="1"/>
          <p:nvPr>
            <p:ph idx="9" type="title"/>
          </p:nvPr>
        </p:nvSpPr>
        <p:spPr>
          <a:xfrm>
            <a:off x="5612300" y="2207925"/>
            <a:ext cx="28347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08" name="Google Shape;408;p13"/>
          <p:cNvSpPr txBox="1"/>
          <p:nvPr>
            <p:ph hasCustomPrompt="1" idx="13" type="title"/>
          </p:nvPr>
        </p:nvSpPr>
        <p:spPr>
          <a:xfrm>
            <a:off x="4895990" y="2571624"/>
            <a:ext cx="676200" cy="36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sz="3000">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r>
              <a:t>xx%</a:t>
            </a:r>
          </a:p>
        </p:txBody>
      </p:sp>
      <p:sp>
        <p:nvSpPr>
          <p:cNvPr id="409" name="Google Shape;409;p13"/>
          <p:cNvSpPr txBox="1"/>
          <p:nvPr>
            <p:ph idx="14" type="subTitle"/>
          </p:nvPr>
        </p:nvSpPr>
        <p:spPr>
          <a:xfrm>
            <a:off x="5612300" y="2606925"/>
            <a:ext cx="28347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10" name="Google Shape;410;p13"/>
          <p:cNvSpPr txBox="1"/>
          <p:nvPr>
            <p:ph idx="15" type="title"/>
          </p:nvPr>
        </p:nvSpPr>
        <p:spPr>
          <a:xfrm>
            <a:off x="5612293" y="3358675"/>
            <a:ext cx="28347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11" name="Google Shape;411;p13"/>
          <p:cNvSpPr txBox="1"/>
          <p:nvPr>
            <p:ph hasCustomPrompt="1" idx="16" type="title"/>
          </p:nvPr>
        </p:nvSpPr>
        <p:spPr>
          <a:xfrm>
            <a:off x="4895990" y="3723674"/>
            <a:ext cx="676200" cy="36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sz="3000">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r>
              <a:t>xx%</a:t>
            </a:r>
          </a:p>
        </p:txBody>
      </p:sp>
      <p:sp>
        <p:nvSpPr>
          <p:cNvPr id="412" name="Google Shape;412;p13"/>
          <p:cNvSpPr txBox="1"/>
          <p:nvPr>
            <p:ph idx="17" type="subTitle"/>
          </p:nvPr>
        </p:nvSpPr>
        <p:spPr>
          <a:xfrm>
            <a:off x="5612301" y="3757675"/>
            <a:ext cx="28347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13" name="Google Shape;413;p13"/>
          <p:cNvSpPr/>
          <p:nvPr/>
        </p:nvSpPr>
        <p:spPr>
          <a:xfrm>
            <a:off x="-299021" y="4069374"/>
            <a:ext cx="1721662" cy="1413885"/>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flipH="1" rot="9657661">
            <a:off x="-84158" y="4369865"/>
            <a:ext cx="1291946" cy="1458255"/>
          </a:xfrm>
          <a:custGeom>
            <a:rect b="b" l="l" r="r" t="t"/>
            <a:pathLst>
              <a:path extrusionOk="0" h="75960" w="67297">
                <a:moveTo>
                  <a:pt x="67297" y="1"/>
                </a:moveTo>
                <a:cubicBezTo>
                  <a:pt x="61613" y="700"/>
                  <a:pt x="57540" y="2524"/>
                  <a:pt x="54926" y="5533"/>
                </a:cubicBezTo>
                <a:cubicBezTo>
                  <a:pt x="49485" y="11855"/>
                  <a:pt x="51491" y="22585"/>
                  <a:pt x="53467" y="32980"/>
                </a:cubicBezTo>
                <a:cubicBezTo>
                  <a:pt x="55564" y="44105"/>
                  <a:pt x="57722" y="55564"/>
                  <a:pt x="50731" y="61552"/>
                </a:cubicBezTo>
                <a:cubicBezTo>
                  <a:pt x="48207" y="63705"/>
                  <a:pt x="45361" y="64460"/>
                  <a:pt x="42304" y="64460"/>
                </a:cubicBezTo>
                <a:cubicBezTo>
                  <a:pt x="38846" y="64460"/>
                  <a:pt x="35118" y="63494"/>
                  <a:pt x="31278" y="62494"/>
                </a:cubicBezTo>
                <a:cubicBezTo>
                  <a:pt x="27391" y="61486"/>
                  <a:pt x="23407" y="60465"/>
                  <a:pt x="19570" y="60465"/>
                </a:cubicBezTo>
                <a:cubicBezTo>
                  <a:pt x="17736" y="60465"/>
                  <a:pt x="15935" y="60698"/>
                  <a:pt x="14195" y="61278"/>
                </a:cubicBezTo>
                <a:cubicBezTo>
                  <a:pt x="7630" y="63467"/>
                  <a:pt x="2432" y="68573"/>
                  <a:pt x="305" y="74956"/>
                </a:cubicBezTo>
                <a:cubicBezTo>
                  <a:pt x="183" y="75291"/>
                  <a:pt x="92" y="75625"/>
                  <a:pt x="1" y="75959"/>
                </a:cubicBezTo>
                <a:lnTo>
                  <a:pt x="396" y="75959"/>
                </a:lnTo>
                <a:cubicBezTo>
                  <a:pt x="487" y="75655"/>
                  <a:pt x="578" y="75351"/>
                  <a:pt x="669" y="75078"/>
                </a:cubicBezTo>
                <a:cubicBezTo>
                  <a:pt x="2767" y="68816"/>
                  <a:pt x="7873" y="63771"/>
                  <a:pt x="14317" y="61613"/>
                </a:cubicBezTo>
                <a:cubicBezTo>
                  <a:pt x="15989" y="61052"/>
                  <a:pt x="17726" y="60826"/>
                  <a:pt x="19501" y="60826"/>
                </a:cubicBezTo>
                <a:cubicBezTo>
                  <a:pt x="23308" y="60826"/>
                  <a:pt x="27289" y="61864"/>
                  <a:pt x="31187" y="62859"/>
                </a:cubicBezTo>
                <a:cubicBezTo>
                  <a:pt x="35053" y="63870"/>
                  <a:pt x="38818" y="64846"/>
                  <a:pt x="42320" y="64846"/>
                </a:cubicBezTo>
                <a:cubicBezTo>
                  <a:pt x="45453" y="64846"/>
                  <a:pt x="48376" y="64064"/>
                  <a:pt x="50974" y="61825"/>
                </a:cubicBezTo>
                <a:cubicBezTo>
                  <a:pt x="58148" y="55716"/>
                  <a:pt x="55959" y="44135"/>
                  <a:pt x="53831" y="32919"/>
                </a:cubicBezTo>
                <a:cubicBezTo>
                  <a:pt x="51886" y="22615"/>
                  <a:pt x="49880" y="11977"/>
                  <a:pt x="55230" y="5776"/>
                </a:cubicBezTo>
                <a:cubicBezTo>
                  <a:pt x="57752" y="2858"/>
                  <a:pt x="61734" y="1065"/>
                  <a:pt x="67297" y="396"/>
                </a:cubicBezTo>
                <a:lnTo>
                  <a:pt x="67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3"/>
          <p:cNvSpPr/>
          <p:nvPr/>
        </p:nvSpPr>
        <p:spPr>
          <a:xfrm flipH="1" rot="10800000">
            <a:off x="8133440" y="4655527"/>
            <a:ext cx="506910" cy="342618"/>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3"/>
          <p:cNvSpPr/>
          <p:nvPr/>
        </p:nvSpPr>
        <p:spPr>
          <a:xfrm flipH="1" rot="10800000">
            <a:off x="8640338" y="4567684"/>
            <a:ext cx="1192120" cy="805747"/>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
          <p:cNvSpPr/>
          <p:nvPr/>
        </p:nvSpPr>
        <p:spPr>
          <a:xfrm flipH="1" rot="10800000">
            <a:off x="8695982" y="4401614"/>
            <a:ext cx="192589" cy="206949"/>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18" name="Shape 418"/>
        <p:cNvGrpSpPr/>
        <p:nvPr/>
      </p:nvGrpSpPr>
      <p:grpSpPr>
        <a:xfrm>
          <a:off x="0" y="0"/>
          <a:ext cx="0" cy="0"/>
          <a:chOff x="0" y="0"/>
          <a:chExt cx="0" cy="0"/>
        </a:xfrm>
      </p:grpSpPr>
      <p:grpSp>
        <p:nvGrpSpPr>
          <p:cNvPr id="419" name="Google Shape;419;p14"/>
          <p:cNvGrpSpPr/>
          <p:nvPr/>
        </p:nvGrpSpPr>
        <p:grpSpPr>
          <a:xfrm>
            <a:off x="-660150" y="4"/>
            <a:ext cx="9707308" cy="5143496"/>
            <a:chOff x="-660150" y="4"/>
            <a:chExt cx="9707308" cy="5143496"/>
          </a:xfrm>
        </p:grpSpPr>
        <p:grpSp>
          <p:nvGrpSpPr>
            <p:cNvPr id="420" name="Google Shape;420;p14"/>
            <p:cNvGrpSpPr/>
            <p:nvPr/>
          </p:nvGrpSpPr>
          <p:grpSpPr>
            <a:xfrm rot="10800000">
              <a:off x="7" y="4"/>
              <a:ext cx="1847168" cy="1310171"/>
              <a:chOff x="7296832" y="3833329"/>
              <a:chExt cx="1847168" cy="1310171"/>
            </a:xfrm>
          </p:grpSpPr>
          <p:sp>
            <p:nvSpPr>
              <p:cNvPr id="421" name="Google Shape;421;p14"/>
              <p:cNvSpPr/>
              <p:nvPr/>
            </p:nvSpPr>
            <p:spPr>
              <a:xfrm rot="10800000">
                <a:off x="7296832" y="3907832"/>
                <a:ext cx="159997" cy="124608"/>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rot="10800000">
                <a:off x="8906146" y="4647764"/>
                <a:ext cx="237854" cy="227610"/>
              </a:xfrm>
              <a:custGeom>
                <a:rect b="b" l="l" r="r" t="t"/>
                <a:pathLst>
                  <a:path extrusionOk="0" h="4888" w="5108">
                    <a:moveTo>
                      <a:pt x="1220" y="0"/>
                    </a:moveTo>
                    <a:cubicBezTo>
                      <a:pt x="683" y="0"/>
                      <a:pt x="116" y="347"/>
                      <a:pt x="62" y="1020"/>
                    </a:cubicBezTo>
                    <a:cubicBezTo>
                      <a:pt x="1" y="1932"/>
                      <a:pt x="62" y="2905"/>
                      <a:pt x="457" y="3725"/>
                    </a:cubicBezTo>
                    <a:cubicBezTo>
                      <a:pt x="824" y="4460"/>
                      <a:pt x="1545" y="4888"/>
                      <a:pt x="2302" y="4888"/>
                    </a:cubicBezTo>
                    <a:cubicBezTo>
                      <a:pt x="2610" y="4888"/>
                      <a:pt x="2924" y="4817"/>
                      <a:pt x="3223" y="4668"/>
                    </a:cubicBezTo>
                    <a:cubicBezTo>
                      <a:pt x="5107" y="3725"/>
                      <a:pt x="3496" y="1689"/>
                      <a:pt x="2554" y="747"/>
                    </a:cubicBezTo>
                    <a:cubicBezTo>
                      <a:pt x="2402" y="595"/>
                      <a:pt x="2250" y="503"/>
                      <a:pt x="2098" y="473"/>
                    </a:cubicBezTo>
                    <a:cubicBezTo>
                      <a:pt x="1927" y="156"/>
                      <a:pt x="1581" y="0"/>
                      <a:pt x="1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rot="10800000">
                <a:off x="8640069" y="4735308"/>
                <a:ext cx="243488" cy="215689"/>
              </a:xfrm>
              <a:custGeom>
                <a:rect b="b" l="l" r="r" t="t"/>
                <a:pathLst>
                  <a:path extrusionOk="0" h="4632" w="5229">
                    <a:moveTo>
                      <a:pt x="1661" y="0"/>
                    </a:moveTo>
                    <a:cubicBezTo>
                      <a:pt x="1376" y="0"/>
                      <a:pt x="1150" y="135"/>
                      <a:pt x="973" y="334"/>
                    </a:cubicBezTo>
                    <a:cubicBezTo>
                      <a:pt x="457" y="456"/>
                      <a:pt x="1" y="912"/>
                      <a:pt x="183" y="1580"/>
                    </a:cubicBezTo>
                    <a:cubicBezTo>
                      <a:pt x="426" y="2492"/>
                      <a:pt x="1004" y="3526"/>
                      <a:pt x="1672" y="4134"/>
                    </a:cubicBezTo>
                    <a:cubicBezTo>
                      <a:pt x="2049" y="4487"/>
                      <a:pt x="2468" y="4631"/>
                      <a:pt x="2891" y="4631"/>
                    </a:cubicBezTo>
                    <a:cubicBezTo>
                      <a:pt x="3596" y="4631"/>
                      <a:pt x="4313" y="4232"/>
                      <a:pt x="4864" y="3738"/>
                    </a:cubicBezTo>
                    <a:cubicBezTo>
                      <a:pt x="5198" y="3404"/>
                      <a:pt x="5229" y="2857"/>
                      <a:pt x="5016" y="2431"/>
                    </a:cubicBezTo>
                    <a:cubicBezTo>
                      <a:pt x="4438" y="1276"/>
                      <a:pt x="3223" y="456"/>
                      <a:pt x="2007" y="61"/>
                    </a:cubicBezTo>
                    <a:cubicBezTo>
                      <a:pt x="1883" y="19"/>
                      <a:pt x="1768" y="0"/>
                      <a:pt x="16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rot="10800000">
                <a:off x="8705167" y="5065224"/>
                <a:ext cx="171313" cy="78276"/>
              </a:xfrm>
              <a:custGeom>
                <a:rect b="b" l="l" r="r" t="t"/>
                <a:pathLst>
                  <a:path extrusionOk="0" h="1681" w="3679">
                    <a:moveTo>
                      <a:pt x="1" y="0"/>
                    </a:moveTo>
                    <a:cubicBezTo>
                      <a:pt x="31" y="182"/>
                      <a:pt x="122" y="334"/>
                      <a:pt x="274" y="486"/>
                    </a:cubicBezTo>
                    <a:cubicBezTo>
                      <a:pt x="700" y="942"/>
                      <a:pt x="1095" y="1459"/>
                      <a:pt x="1703" y="1611"/>
                    </a:cubicBezTo>
                    <a:cubicBezTo>
                      <a:pt x="1861" y="1656"/>
                      <a:pt x="2024" y="1680"/>
                      <a:pt x="2184" y="1680"/>
                    </a:cubicBezTo>
                    <a:cubicBezTo>
                      <a:pt x="2455" y="1680"/>
                      <a:pt x="2720" y="1612"/>
                      <a:pt x="2949" y="1459"/>
                    </a:cubicBezTo>
                    <a:cubicBezTo>
                      <a:pt x="3527" y="1155"/>
                      <a:pt x="3679" y="547"/>
                      <a:pt x="3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rot="10800000">
                <a:off x="8281979" y="5009765"/>
                <a:ext cx="250566" cy="133735"/>
              </a:xfrm>
              <a:custGeom>
                <a:rect b="b" l="l" r="r" t="t"/>
                <a:pathLst>
                  <a:path extrusionOk="0" h="2872" w="5381">
                    <a:moveTo>
                      <a:pt x="62" y="0"/>
                    </a:moveTo>
                    <a:cubicBezTo>
                      <a:pt x="1" y="213"/>
                      <a:pt x="31" y="486"/>
                      <a:pt x="153" y="729"/>
                    </a:cubicBezTo>
                    <a:cubicBezTo>
                      <a:pt x="680" y="1761"/>
                      <a:pt x="2078" y="2872"/>
                      <a:pt x="3341" y="2872"/>
                    </a:cubicBezTo>
                    <a:cubicBezTo>
                      <a:pt x="3827" y="2872"/>
                      <a:pt x="4293" y="2707"/>
                      <a:pt x="4682" y="2310"/>
                    </a:cubicBezTo>
                    <a:cubicBezTo>
                      <a:pt x="5381" y="1581"/>
                      <a:pt x="5138" y="699"/>
                      <a:pt x="45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rot="10800000">
                <a:off x="7916810" y="4975028"/>
                <a:ext cx="216574" cy="168472"/>
              </a:xfrm>
              <a:custGeom>
                <a:rect b="b" l="l" r="r" t="t"/>
                <a:pathLst>
                  <a:path extrusionOk="0" h="3618" w="4651">
                    <a:moveTo>
                      <a:pt x="639" y="0"/>
                    </a:moveTo>
                    <a:cubicBezTo>
                      <a:pt x="152" y="274"/>
                      <a:pt x="0" y="942"/>
                      <a:pt x="274" y="1429"/>
                    </a:cubicBezTo>
                    <a:cubicBezTo>
                      <a:pt x="426" y="1733"/>
                      <a:pt x="365" y="2128"/>
                      <a:pt x="578" y="2462"/>
                    </a:cubicBezTo>
                    <a:cubicBezTo>
                      <a:pt x="882" y="3009"/>
                      <a:pt x="1490" y="3161"/>
                      <a:pt x="2067" y="3192"/>
                    </a:cubicBezTo>
                    <a:cubicBezTo>
                      <a:pt x="2462" y="3465"/>
                      <a:pt x="2918" y="3617"/>
                      <a:pt x="3435" y="3617"/>
                    </a:cubicBezTo>
                    <a:cubicBezTo>
                      <a:pt x="4134" y="3617"/>
                      <a:pt x="4651" y="2948"/>
                      <a:pt x="4469" y="2280"/>
                    </a:cubicBezTo>
                    <a:cubicBezTo>
                      <a:pt x="4317" y="1550"/>
                      <a:pt x="3557" y="1003"/>
                      <a:pt x="3010" y="578"/>
                    </a:cubicBezTo>
                    <a:cubicBezTo>
                      <a:pt x="2736" y="365"/>
                      <a:pt x="2402" y="152"/>
                      <a:pt x="2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rot="10800000">
                <a:off x="7693154" y="4826762"/>
                <a:ext cx="188309" cy="123770"/>
              </a:xfrm>
              <a:custGeom>
                <a:rect b="b" l="l" r="r" t="t"/>
                <a:pathLst>
                  <a:path extrusionOk="0" h="2658" w="4044">
                    <a:moveTo>
                      <a:pt x="1902" y="1"/>
                    </a:moveTo>
                    <a:cubicBezTo>
                      <a:pt x="1572" y="1"/>
                      <a:pt x="1242" y="71"/>
                      <a:pt x="913" y="142"/>
                    </a:cubicBezTo>
                    <a:cubicBezTo>
                      <a:pt x="366" y="233"/>
                      <a:pt x="1" y="902"/>
                      <a:pt x="153" y="1449"/>
                    </a:cubicBezTo>
                    <a:cubicBezTo>
                      <a:pt x="305" y="1874"/>
                      <a:pt x="639" y="2148"/>
                      <a:pt x="1065" y="2209"/>
                    </a:cubicBezTo>
                    <a:cubicBezTo>
                      <a:pt x="1186" y="2239"/>
                      <a:pt x="1308" y="2269"/>
                      <a:pt x="1429" y="2269"/>
                    </a:cubicBezTo>
                    <a:cubicBezTo>
                      <a:pt x="1581" y="2330"/>
                      <a:pt x="1673" y="2421"/>
                      <a:pt x="1825" y="2482"/>
                    </a:cubicBezTo>
                    <a:cubicBezTo>
                      <a:pt x="2070" y="2599"/>
                      <a:pt x="2316" y="2658"/>
                      <a:pt x="2554" y="2658"/>
                    </a:cubicBezTo>
                    <a:cubicBezTo>
                      <a:pt x="2936" y="2658"/>
                      <a:pt x="3300" y="2508"/>
                      <a:pt x="3618" y="2209"/>
                    </a:cubicBezTo>
                    <a:cubicBezTo>
                      <a:pt x="3952" y="1935"/>
                      <a:pt x="4044" y="1297"/>
                      <a:pt x="3800" y="932"/>
                    </a:cubicBezTo>
                    <a:cubicBezTo>
                      <a:pt x="3405" y="385"/>
                      <a:pt x="2888" y="81"/>
                      <a:pt x="2189" y="20"/>
                    </a:cubicBezTo>
                    <a:cubicBezTo>
                      <a:pt x="2093" y="6"/>
                      <a:pt x="1998" y="1"/>
                      <a:pt x="19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rot="10800000">
                <a:off x="7916810" y="4504528"/>
                <a:ext cx="250566" cy="231614"/>
              </a:xfrm>
              <a:custGeom>
                <a:rect b="b" l="l" r="r" t="t"/>
                <a:pathLst>
                  <a:path extrusionOk="0" h="4974" w="5381">
                    <a:moveTo>
                      <a:pt x="1950" y="0"/>
                    </a:moveTo>
                    <a:cubicBezTo>
                      <a:pt x="1623" y="0"/>
                      <a:pt x="1280" y="54"/>
                      <a:pt x="913" y="158"/>
                    </a:cubicBezTo>
                    <a:cubicBezTo>
                      <a:pt x="31" y="431"/>
                      <a:pt x="1" y="1465"/>
                      <a:pt x="487" y="1982"/>
                    </a:cubicBezTo>
                    <a:cubicBezTo>
                      <a:pt x="487" y="2194"/>
                      <a:pt x="578" y="2377"/>
                      <a:pt x="761" y="2559"/>
                    </a:cubicBezTo>
                    <a:cubicBezTo>
                      <a:pt x="1430" y="3258"/>
                      <a:pt x="1673" y="4352"/>
                      <a:pt x="2615" y="4808"/>
                    </a:cubicBezTo>
                    <a:cubicBezTo>
                      <a:pt x="2835" y="4922"/>
                      <a:pt x="3083" y="4973"/>
                      <a:pt x="3339" y="4973"/>
                    </a:cubicBezTo>
                    <a:cubicBezTo>
                      <a:pt x="4249" y="4973"/>
                      <a:pt x="5242" y="4312"/>
                      <a:pt x="5290" y="3410"/>
                    </a:cubicBezTo>
                    <a:cubicBezTo>
                      <a:pt x="5381" y="2438"/>
                      <a:pt x="4591" y="1495"/>
                      <a:pt x="3952" y="857"/>
                    </a:cubicBezTo>
                    <a:cubicBezTo>
                      <a:pt x="3323" y="269"/>
                      <a:pt x="2679" y="0"/>
                      <a:pt x="19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rot="10800000">
                <a:off x="8518347" y="4373865"/>
                <a:ext cx="304349" cy="251637"/>
              </a:xfrm>
              <a:custGeom>
                <a:rect b="b" l="l" r="r" t="t"/>
                <a:pathLst>
                  <a:path extrusionOk="0" h="5404" w="6536">
                    <a:moveTo>
                      <a:pt x="1286" y="0"/>
                    </a:moveTo>
                    <a:cubicBezTo>
                      <a:pt x="913" y="0"/>
                      <a:pt x="628" y="220"/>
                      <a:pt x="487" y="548"/>
                    </a:cubicBezTo>
                    <a:cubicBezTo>
                      <a:pt x="153" y="852"/>
                      <a:pt x="1" y="1308"/>
                      <a:pt x="244" y="1794"/>
                    </a:cubicBezTo>
                    <a:cubicBezTo>
                      <a:pt x="730" y="2767"/>
                      <a:pt x="1004" y="3831"/>
                      <a:pt x="1733" y="4651"/>
                    </a:cubicBezTo>
                    <a:cubicBezTo>
                      <a:pt x="2181" y="5145"/>
                      <a:pt x="2753" y="5404"/>
                      <a:pt x="3324" y="5404"/>
                    </a:cubicBezTo>
                    <a:cubicBezTo>
                      <a:pt x="3878" y="5404"/>
                      <a:pt x="4430" y="5160"/>
                      <a:pt x="4864" y="4651"/>
                    </a:cubicBezTo>
                    <a:cubicBezTo>
                      <a:pt x="6536" y="2706"/>
                      <a:pt x="3192" y="609"/>
                      <a:pt x="1642" y="62"/>
                    </a:cubicBezTo>
                    <a:cubicBezTo>
                      <a:pt x="1517" y="20"/>
                      <a:pt x="1398" y="0"/>
                      <a:pt x="1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rot="10800000">
                <a:off x="8890592" y="4341827"/>
                <a:ext cx="189333" cy="194875"/>
              </a:xfrm>
              <a:custGeom>
                <a:rect b="b" l="l" r="r" t="t"/>
                <a:pathLst>
                  <a:path extrusionOk="0" h="4185" w="4066">
                    <a:moveTo>
                      <a:pt x="1563" y="0"/>
                    </a:moveTo>
                    <a:cubicBezTo>
                      <a:pt x="739" y="0"/>
                      <a:pt x="0" y="1080"/>
                      <a:pt x="753" y="1832"/>
                    </a:cubicBezTo>
                    <a:cubicBezTo>
                      <a:pt x="1178" y="2258"/>
                      <a:pt x="1361" y="3109"/>
                      <a:pt x="1725" y="3687"/>
                    </a:cubicBezTo>
                    <a:cubicBezTo>
                      <a:pt x="1938" y="4039"/>
                      <a:pt x="2259" y="4185"/>
                      <a:pt x="2582" y="4185"/>
                    </a:cubicBezTo>
                    <a:cubicBezTo>
                      <a:pt x="3318" y="4185"/>
                      <a:pt x="4065" y="3426"/>
                      <a:pt x="3579" y="2623"/>
                    </a:cubicBezTo>
                    <a:cubicBezTo>
                      <a:pt x="3093" y="1863"/>
                      <a:pt x="2911" y="981"/>
                      <a:pt x="2272" y="313"/>
                    </a:cubicBezTo>
                    <a:cubicBezTo>
                      <a:pt x="2052" y="92"/>
                      <a:pt x="1804" y="0"/>
                      <a:pt x="15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rot="10800000">
                <a:off x="8492875" y="4005995"/>
                <a:ext cx="259041" cy="227051"/>
              </a:xfrm>
              <a:custGeom>
                <a:rect b="b" l="l" r="r" t="t"/>
                <a:pathLst>
                  <a:path extrusionOk="0" h="4876" w="5563">
                    <a:moveTo>
                      <a:pt x="1467" y="0"/>
                    </a:moveTo>
                    <a:cubicBezTo>
                      <a:pt x="1394" y="0"/>
                      <a:pt x="1320" y="8"/>
                      <a:pt x="1247" y="23"/>
                    </a:cubicBezTo>
                    <a:cubicBezTo>
                      <a:pt x="487" y="114"/>
                      <a:pt x="1" y="1087"/>
                      <a:pt x="487" y="1725"/>
                    </a:cubicBezTo>
                    <a:cubicBezTo>
                      <a:pt x="912" y="2606"/>
                      <a:pt x="1308" y="3579"/>
                      <a:pt x="2037" y="4248"/>
                    </a:cubicBezTo>
                    <a:cubicBezTo>
                      <a:pt x="2483" y="4680"/>
                      <a:pt x="2981" y="4876"/>
                      <a:pt x="3482" y="4876"/>
                    </a:cubicBezTo>
                    <a:cubicBezTo>
                      <a:pt x="4074" y="4876"/>
                      <a:pt x="4672" y="4603"/>
                      <a:pt x="5198" y="4126"/>
                    </a:cubicBezTo>
                    <a:cubicBezTo>
                      <a:pt x="5533" y="3792"/>
                      <a:pt x="5563" y="3275"/>
                      <a:pt x="5350" y="2850"/>
                    </a:cubicBezTo>
                    <a:cubicBezTo>
                      <a:pt x="4742" y="1603"/>
                      <a:pt x="3283" y="874"/>
                      <a:pt x="2067" y="236"/>
                    </a:cubicBezTo>
                    <a:cubicBezTo>
                      <a:pt x="1906" y="74"/>
                      <a:pt x="1693" y="0"/>
                      <a:pt x="14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rot="10800000">
                <a:off x="8202678" y="4162269"/>
                <a:ext cx="262394" cy="220439"/>
              </a:xfrm>
              <a:custGeom>
                <a:rect b="b" l="l" r="r" t="t"/>
                <a:pathLst>
                  <a:path extrusionOk="0" h="4734" w="5635">
                    <a:moveTo>
                      <a:pt x="1922" y="0"/>
                    </a:moveTo>
                    <a:cubicBezTo>
                      <a:pt x="1597" y="0"/>
                      <a:pt x="1280" y="162"/>
                      <a:pt x="1075" y="532"/>
                    </a:cubicBezTo>
                    <a:cubicBezTo>
                      <a:pt x="1" y="2567"/>
                      <a:pt x="2212" y="4734"/>
                      <a:pt x="4239" y="4734"/>
                    </a:cubicBezTo>
                    <a:cubicBezTo>
                      <a:pt x="4391" y="4734"/>
                      <a:pt x="4543" y="4721"/>
                      <a:pt x="4692" y="4696"/>
                    </a:cubicBezTo>
                    <a:cubicBezTo>
                      <a:pt x="5391" y="4574"/>
                      <a:pt x="5634" y="3693"/>
                      <a:pt x="5360" y="3146"/>
                    </a:cubicBezTo>
                    <a:cubicBezTo>
                      <a:pt x="4783" y="2082"/>
                      <a:pt x="3901" y="1261"/>
                      <a:pt x="3050" y="410"/>
                    </a:cubicBezTo>
                    <a:cubicBezTo>
                      <a:pt x="2838" y="197"/>
                      <a:pt x="2594" y="106"/>
                      <a:pt x="2382" y="106"/>
                    </a:cubicBezTo>
                    <a:cubicBezTo>
                      <a:pt x="2234" y="37"/>
                      <a:pt x="2077" y="0"/>
                      <a:pt x="19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rot="10800000">
                <a:off x="7814878" y="4114260"/>
                <a:ext cx="257272" cy="200742"/>
              </a:xfrm>
              <a:custGeom>
                <a:rect b="b" l="l" r="r" t="t"/>
                <a:pathLst>
                  <a:path extrusionOk="0" h="4311" w="5525">
                    <a:moveTo>
                      <a:pt x="1035" y="1"/>
                    </a:moveTo>
                    <a:cubicBezTo>
                      <a:pt x="399" y="1"/>
                      <a:pt x="1" y="599"/>
                      <a:pt x="53" y="1175"/>
                    </a:cubicBezTo>
                    <a:cubicBezTo>
                      <a:pt x="23" y="1540"/>
                      <a:pt x="144" y="1874"/>
                      <a:pt x="509" y="2117"/>
                    </a:cubicBezTo>
                    <a:cubicBezTo>
                      <a:pt x="600" y="2208"/>
                      <a:pt x="661" y="2330"/>
                      <a:pt x="722" y="2421"/>
                    </a:cubicBezTo>
                    <a:cubicBezTo>
                      <a:pt x="965" y="2786"/>
                      <a:pt x="1208" y="3151"/>
                      <a:pt x="1482" y="3485"/>
                    </a:cubicBezTo>
                    <a:cubicBezTo>
                      <a:pt x="1834" y="3954"/>
                      <a:pt x="2387" y="4310"/>
                      <a:pt x="2939" y="4310"/>
                    </a:cubicBezTo>
                    <a:cubicBezTo>
                      <a:pt x="3246" y="4310"/>
                      <a:pt x="3551" y="4201"/>
                      <a:pt x="3822" y="3941"/>
                    </a:cubicBezTo>
                    <a:cubicBezTo>
                      <a:pt x="5524" y="2330"/>
                      <a:pt x="2728" y="476"/>
                      <a:pt x="1360" y="50"/>
                    </a:cubicBezTo>
                    <a:cubicBezTo>
                      <a:pt x="1246" y="16"/>
                      <a:pt x="1137" y="1"/>
                      <a:pt x="10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rot="10800000">
                <a:off x="7572829" y="4188765"/>
                <a:ext cx="224164" cy="179229"/>
              </a:xfrm>
              <a:custGeom>
                <a:rect b="b" l="l" r="r" t="t"/>
                <a:pathLst>
                  <a:path extrusionOk="0" h="3849" w="4814">
                    <a:moveTo>
                      <a:pt x="1800" y="0"/>
                    </a:moveTo>
                    <a:cubicBezTo>
                      <a:pt x="1731" y="0"/>
                      <a:pt x="1661" y="10"/>
                      <a:pt x="1591" y="33"/>
                    </a:cubicBezTo>
                    <a:cubicBezTo>
                      <a:pt x="1569" y="32"/>
                      <a:pt x="1547" y="31"/>
                      <a:pt x="1525" y="31"/>
                    </a:cubicBezTo>
                    <a:cubicBezTo>
                      <a:pt x="729" y="31"/>
                      <a:pt x="1" y="1087"/>
                      <a:pt x="740" y="1827"/>
                    </a:cubicBezTo>
                    <a:cubicBezTo>
                      <a:pt x="1166" y="2282"/>
                      <a:pt x="1500" y="2799"/>
                      <a:pt x="1956" y="3225"/>
                    </a:cubicBezTo>
                    <a:cubicBezTo>
                      <a:pt x="2384" y="3600"/>
                      <a:pt x="2886" y="3849"/>
                      <a:pt x="3388" y="3849"/>
                    </a:cubicBezTo>
                    <a:cubicBezTo>
                      <a:pt x="3740" y="3849"/>
                      <a:pt x="4092" y="3726"/>
                      <a:pt x="4418" y="3437"/>
                    </a:cubicBezTo>
                    <a:cubicBezTo>
                      <a:pt x="4661" y="3194"/>
                      <a:pt x="4813" y="2738"/>
                      <a:pt x="4692" y="2404"/>
                    </a:cubicBezTo>
                    <a:cubicBezTo>
                      <a:pt x="4266" y="1219"/>
                      <a:pt x="3354" y="428"/>
                      <a:pt x="2138" y="64"/>
                    </a:cubicBezTo>
                    <a:cubicBezTo>
                      <a:pt x="2026" y="26"/>
                      <a:pt x="1913" y="0"/>
                      <a:pt x="18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rot="10800000">
                <a:off x="7630896" y="4550209"/>
                <a:ext cx="230730" cy="207168"/>
              </a:xfrm>
              <a:custGeom>
                <a:rect b="b" l="l" r="r" t="t"/>
                <a:pathLst>
                  <a:path extrusionOk="0" h="4449" w="4955">
                    <a:moveTo>
                      <a:pt x="1247" y="0"/>
                    </a:moveTo>
                    <a:cubicBezTo>
                      <a:pt x="896" y="0"/>
                      <a:pt x="565" y="163"/>
                      <a:pt x="365" y="523"/>
                    </a:cubicBezTo>
                    <a:cubicBezTo>
                      <a:pt x="304" y="614"/>
                      <a:pt x="244" y="735"/>
                      <a:pt x="244" y="887"/>
                    </a:cubicBezTo>
                    <a:cubicBezTo>
                      <a:pt x="31" y="1252"/>
                      <a:pt x="0" y="1739"/>
                      <a:pt x="396" y="2134"/>
                    </a:cubicBezTo>
                    <a:cubicBezTo>
                      <a:pt x="1034" y="2802"/>
                      <a:pt x="1611" y="3593"/>
                      <a:pt x="2402" y="4140"/>
                    </a:cubicBezTo>
                    <a:cubicBezTo>
                      <a:pt x="2684" y="4340"/>
                      <a:pt x="3022" y="4449"/>
                      <a:pt x="3345" y="4449"/>
                    </a:cubicBezTo>
                    <a:cubicBezTo>
                      <a:pt x="3856" y="4449"/>
                      <a:pt x="4331" y="4177"/>
                      <a:pt x="4499" y="3562"/>
                    </a:cubicBezTo>
                    <a:cubicBezTo>
                      <a:pt x="4955" y="1891"/>
                      <a:pt x="3070" y="705"/>
                      <a:pt x="1794" y="128"/>
                    </a:cubicBezTo>
                    <a:cubicBezTo>
                      <a:pt x="1617" y="44"/>
                      <a:pt x="1429" y="0"/>
                      <a:pt x="12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rot="10800000">
                <a:off x="8021537" y="3833329"/>
                <a:ext cx="294430" cy="218716"/>
              </a:xfrm>
              <a:custGeom>
                <a:rect b="b" l="l" r="r" t="t"/>
                <a:pathLst>
                  <a:path extrusionOk="0" h="4697" w="6323">
                    <a:moveTo>
                      <a:pt x="1573" y="1"/>
                    </a:moveTo>
                    <a:cubicBezTo>
                      <a:pt x="1279" y="1"/>
                      <a:pt x="1023" y="151"/>
                      <a:pt x="851" y="361"/>
                    </a:cubicBezTo>
                    <a:cubicBezTo>
                      <a:pt x="335" y="634"/>
                      <a:pt x="0" y="1212"/>
                      <a:pt x="365" y="1820"/>
                    </a:cubicBezTo>
                    <a:cubicBezTo>
                      <a:pt x="975" y="2805"/>
                      <a:pt x="2165" y="4697"/>
                      <a:pt x="3473" y="4697"/>
                    </a:cubicBezTo>
                    <a:cubicBezTo>
                      <a:pt x="3859" y="4697"/>
                      <a:pt x="4256" y="4532"/>
                      <a:pt x="4651" y="4130"/>
                    </a:cubicBezTo>
                    <a:cubicBezTo>
                      <a:pt x="6323" y="2428"/>
                      <a:pt x="3222" y="877"/>
                      <a:pt x="2128" y="178"/>
                    </a:cubicBezTo>
                    <a:cubicBezTo>
                      <a:pt x="1936" y="54"/>
                      <a:pt x="1747" y="1"/>
                      <a:pt x="15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rot="10800000">
                <a:off x="8247986" y="4687764"/>
                <a:ext cx="254804" cy="190637"/>
              </a:xfrm>
              <a:custGeom>
                <a:rect b="b" l="l" r="r" t="t"/>
                <a:pathLst>
                  <a:path extrusionOk="0" h="4094" w="5472">
                    <a:moveTo>
                      <a:pt x="1367" y="0"/>
                    </a:moveTo>
                    <a:cubicBezTo>
                      <a:pt x="1109" y="0"/>
                      <a:pt x="873" y="132"/>
                      <a:pt x="699" y="325"/>
                    </a:cubicBezTo>
                    <a:cubicBezTo>
                      <a:pt x="274" y="538"/>
                      <a:pt x="0" y="1024"/>
                      <a:pt x="304" y="1572"/>
                    </a:cubicBezTo>
                    <a:cubicBezTo>
                      <a:pt x="821" y="2442"/>
                      <a:pt x="1866" y="4094"/>
                      <a:pt x="3002" y="4094"/>
                    </a:cubicBezTo>
                    <a:cubicBezTo>
                      <a:pt x="3335" y="4094"/>
                      <a:pt x="3675" y="3952"/>
                      <a:pt x="4012" y="3608"/>
                    </a:cubicBezTo>
                    <a:cubicBezTo>
                      <a:pt x="5471" y="2119"/>
                      <a:pt x="2797" y="781"/>
                      <a:pt x="1824" y="143"/>
                    </a:cubicBezTo>
                    <a:cubicBezTo>
                      <a:pt x="1669" y="43"/>
                      <a:pt x="1514" y="0"/>
                      <a:pt x="13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14"/>
            <p:cNvSpPr/>
            <p:nvPr/>
          </p:nvSpPr>
          <p:spPr>
            <a:xfrm>
              <a:off x="8275725" y="150675"/>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14"/>
            <p:cNvGrpSpPr/>
            <p:nvPr/>
          </p:nvGrpSpPr>
          <p:grpSpPr>
            <a:xfrm rot="10800000">
              <a:off x="-660150" y="2225525"/>
              <a:ext cx="1276850" cy="2917975"/>
              <a:chOff x="5857950" y="1902450"/>
              <a:chExt cx="1276850" cy="2917975"/>
            </a:xfrm>
          </p:grpSpPr>
          <p:sp>
            <p:nvSpPr>
              <p:cNvPr id="440" name="Google Shape;440;p14"/>
              <p:cNvSpPr/>
              <p:nvPr/>
            </p:nvSpPr>
            <p:spPr>
              <a:xfrm rot="5400000">
                <a:off x="5150325" y="266182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flipH="1">
                <a:off x="6039025" y="190245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flipH="1">
                <a:off x="5962275" y="2965525"/>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flipH="1">
                <a:off x="5995500" y="418667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4"/>
              <p:cNvSpPr/>
              <p:nvPr/>
            </p:nvSpPr>
            <p:spPr>
              <a:xfrm flipH="1">
                <a:off x="5857950" y="4381950"/>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p:nvPr/>
            </p:nvSpPr>
            <p:spPr>
              <a:xfrm flipH="1">
                <a:off x="6111000" y="396705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4"/>
              <p:cNvSpPr/>
              <p:nvPr/>
            </p:nvSpPr>
            <p:spPr>
              <a:xfrm flipH="1">
                <a:off x="5945350" y="373530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4"/>
              <p:cNvSpPr/>
              <p:nvPr/>
            </p:nvSpPr>
            <p:spPr>
              <a:xfrm flipH="1">
                <a:off x="6107425" y="348605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4"/>
              <p:cNvSpPr/>
              <p:nvPr/>
            </p:nvSpPr>
            <p:spPr>
              <a:xfrm flipH="1">
                <a:off x="6089175" y="2556700"/>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4"/>
              <p:cNvSpPr/>
              <p:nvPr/>
            </p:nvSpPr>
            <p:spPr>
              <a:xfrm flipH="1">
                <a:off x="6205450" y="290930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14"/>
            <p:cNvSpPr/>
            <p:nvPr/>
          </p:nvSpPr>
          <p:spPr>
            <a:xfrm>
              <a:off x="8574550" y="875450"/>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14"/>
          <p:cNvSpPr txBox="1"/>
          <p:nvPr>
            <p:ph type="title"/>
          </p:nvPr>
        </p:nvSpPr>
        <p:spPr>
          <a:xfrm>
            <a:off x="720000" y="3032913"/>
            <a:ext cx="2336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2" name="Google Shape;452;p14"/>
          <p:cNvSpPr txBox="1"/>
          <p:nvPr>
            <p:ph idx="1" type="subTitle"/>
          </p:nvPr>
        </p:nvSpPr>
        <p:spPr>
          <a:xfrm>
            <a:off x="713225" y="3588238"/>
            <a:ext cx="2336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14"/>
          <p:cNvSpPr txBox="1"/>
          <p:nvPr>
            <p:ph idx="2" type="title"/>
          </p:nvPr>
        </p:nvSpPr>
        <p:spPr>
          <a:xfrm>
            <a:off x="3403800" y="3032913"/>
            <a:ext cx="2336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 name="Google Shape;454;p14"/>
          <p:cNvSpPr txBox="1"/>
          <p:nvPr>
            <p:ph idx="3" type="subTitle"/>
          </p:nvPr>
        </p:nvSpPr>
        <p:spPr>
          <a:xfrm>
            <a:off x="3397025" y="3588238"/>
            <a:ext cx="2336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14"/>
          <p:cNvSpPr txBox="1"/>
          <p:nvPr>
            <p:ph idx="4" type="title"/>
          </p:nvPr>
        </p:nvSpPr>
        <p:spPr>
          <a:xfrm>
            <a:off x="6087600" y="3032913"/>
            <a:ext cx="2336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14"/>
          <p:cNvSpPr txBox="1"/>
          <p:nvPr>
            <p:ph idx="5" type="subTitle"/>
          </p:nvPr>
        </p:nvSpPr>
        <p:spPr>
          <a:xfrm>
            <a:off x="6087600" y="3588238"/>
            <a:ext cx="2336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7" name="Google Shape;457;p14"/>
          <p:cNvSpPr txBox="1"/>
          <p:nvPr>
            <p:ph idx="6"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458" name="Google Shape;458;p14"/>
          <p:cNvSpPr txBox="1"/>
          <p:nvPr>
            <p:ph idx="7" type="subTitle"/>
          </p:nvPr>
        </p:nvSpPr>
        <p:spPr>
          <a:xfrm>
            <a:off x="1533450" y="1540150"/>
            <a:ext cx="6077100" cy="480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800"/>
              <a:buFont typeface="Krub Medium"/>
              <a:buNone/>
              <a:defRPr sz="1600">
                <a:solidFill>
                  <a:schemeClr val="accent3"/>
                </a:solidFill>
                <a:latin typeface="Krub Medium"/>
                <a:ea typeface="Krub Medium"/>
                <a:cs typeface="Krub Medium"/>
                <a:sym typeface="Krub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459" name="Shape 459"/>
        <p:cNvGrpSpPr/>
        <p:nvPr/>
      </p:nvGrpSpPr>
      <p:grpSpPr>
        <a:xfrm>
          <a:off x="0" y="0"/>
          <a:ext cx="0" cy="0"/>
          <a:chOff x="0" y="0"/>
          <a:chExt cx="0" cy="0"/>
        </a:xfrm>
      </p:grpSpPr>
      <p:grpSp>
        <p:nvGrpSpPr>
          <p:cNvPr id="460" name="Google Shape;460;p15"/>
          <p:cNvGrpSpPr/>
          <p:nvPr/>
        </p:nvGrpSpPr>
        <p:grpSpPr>
          <a:xfrm>
            <a:off x="58487" y="49037"/>
            <a:ext cx="9003698" cy="5032833"/>
            <a:chOff x="58487" y="49037"/>
            <a:chExt cx="9003698" cy="5032833"/>
          </a:xfrm>
        </p:grpSpPr>
        <p:sp>
          <p:nvSpPr>
            <p:cNvPr id="461" name="Google Shape;461;p15"/>
            <p:cNvSpPr/>
            <p:nvPr/>
          </p:nvSpPr>
          <p:spPr>
            <a:xfrm>
              <a:off x="8841800" y="226675"/>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8638900" y="433375"/>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8995300" y="66515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8270375" y="133875"/>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8420075" y="250125"/>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flipH="1" rot="-10168333">
              <a:off x="129191" y="138675"/>
              <a:ext cx="1061503" cy="871741"/>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a:off x="8687763" y="812150"/>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5"/>
            <p:cNvSpPr/>
            <p:nvPr/>
          </p:nvSpPr>
          <p:spPr>
            <a:xfrm flipH="1">
              <a:off x="8572100" y="4574025"/>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8852812" y="4315104"/>
              <a:ext cx="209372" cy="168853"/>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flipH="1" rot="-403401">
              <a:off x="677427" y="568100"/>
              <a:ext cx="399488" cy="232094"/>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472" name="Google Shape;472;p15"/>
          <p:cNvSpPr txBox="1"/>
          <p:nvPr>
            <p:ph idx="2" type="title"/>
          </p:nvPr>
        </p:nvSpPr>
        <p:spPr>
          <a:xfrm>
            <a:off x="1728256" y="1378050"/>
            <a:ext cx="27096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3" name="Google Shape;473;p15"/>
          <p:cNvSpPr txBox="1"/>
          <p:nvPr>
            <p:ph idx="1" type="subTitle"/>
          </p:nvPr>
        </p:nvSpPr>
        <p:spPr>
          <a:xfrm>
            <a:off x="1728256" y="1905750"/>
            <a:ext cx="2709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74" name="Google Shape;474;p15"/>
          <p:cNvSpPr txBox="1"/>
          <p:nvPr>
            <p:ph idx="3" type="title"/>
          </p:nvPr>
        </p:nvSpPr>
        <p:spPr>
          <a:xfrm>
            <a:off x="1728256" y="3593150"/>
            <a:ext cx="27096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5" name="Google Shape;475;p15"/>
          <p:cNvSpPr txBox="1"/>
          <p:nvPr>
            <p:ph idx="4" type="subTitle"/>
          </p:nvPr>
        </p:nvSpPr>
        <p:spPr>
          <a:xfrm>
            <a:off x="1728256" y="4120848"/>
            <a:ext cx="2709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76" name="Google Shape;476;p15"/>
          <p:cNvSpPr txBox="1"/>
          <p:nvPr>
            <p:ph idx="5" type="title"/>
          </p:nvPr>
        </p:nvSpPr>
        <p:spPr>
          <a:xfrm>
            <a:off x="1728256" y="2485600"/>
            <a:ext cx="27096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7" name="Google Shape;477;p15"/>
          <p:cNvSpPr txBox="1"/>
          <p:nvPr>
            <p:ph idx="6" type="subTitle"/>
          </p:nvPr>
        </p:nvSpPr>
        <p:spPr>
          <a:xfrm>
            <a:off x="1728256" y="3013294"/>
            <a:ext cx="2709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78" name="Google Shape;478;p15"/>
          <p:cNvSpPr txBox="1"/>
          <p:nvPr>
            <p:ph idx="7" type="title"/>
          </p:nvPr>
        </p:nvSpPr>
        <p:spPr>
          <a:xfrm>
            <a:off x="4706144" y="3593150"/>
            <a:ext cx="2709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9" name="Google Shape;479;p15"/>
          <p:cNvSpPr txBox="1"/>
          <p:nvPr>
            <p:ph idx="8" type="subTitle"/>
          </p:nvPr>
        </p:nvSpPr>
        <p:spPr>
          <a:xfrm>
            <a:off x="4706144" y="4120850"/>
            <a:ext cx="27096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80" name="Google Shape;480;p15"/>
          <p:cNvSpPr txBox="1"/>
          <p:nvPr>
            <p:ph idx="9" type="title"/>
          </p:nvPr>
        </p:nvSpPr>
        <p:spPr>
          <a:xfrm>
            <a:off x="4706144" y="1378050"/>
            <a:ext cx="2709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1" name="Google Shape;481;p15"/>
          <p:cNvSpPr txBox="1"/>
          <p:nvPr>
            <p:ph idx="13" type="subTitle"/>
          </p:nvPr>
        </p:nvSpPr>
        <p:spPr>
          <a:xfrm>
            <a:off x="4706144" y="1905750"/>
            <a:ext cx="27096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482" name="Google Shape;482;p15"/>
          <p:cNvSpPr txBox="1"/>
          <p:nvPr>
            <p:ph idx="14" type="title"/>
          </p:nvPr>
        </p:nvSpPr>
        <p:spPr>
          <a:xfrm>
            <a:off x="4706144" y="2485600"/>
            <a:ext cx="2709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3" name="Google Shape;483;p15"/>
          <p:cNvSpPr txBox="1"/>
          <p:nvPr>
            <p:ph idx="15" type="subTitle"/>
          </p:nvPr>
        </p:nvSpPr>
        <p:spPr>
          <a:xfrm>
            <a:off x="4706144" y="3013300"/>
            <a:ext cx="27096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484" name="Shape 484"/>
        <p:cNvGrpSpPr/>
        <p:nvPr/>
      </p:nvGrpSpPr>
      <p:grpSpPr>
        <a:xfrm>
          <a:off x="0" y="0"/>
          <a:ext cx="0" cy="0"/>
          <a:chOff x="0" y="0"/>
          <a:chExt cx="0" cy="0"/>
        </a:xfrm>
      </p:grpSpPr>
      <p:grpSp>
        <p:nvGrpSpPr>
          <p:cNvPr id="485" name="Google Shape;485;p16"/>
          <p:cNvGrpSpPr/>
          <p:nvPr/>
        </p:nvGrpSpPr>
        <p:grpSpPr>
          <a:xfrm>
            <a:off x="25150" y="0"/>
            <a:ext cx="9710083" cy="5015925"/>
            <a:chOff x="25150" y="0"/>
            <a:chExt cx="9710083" cy="5015925"/>
          </a:xfrm>
        </p:grpSpPr>
        <p:sp>
          <p:nvSpPr>
            <p:cNvPr id="486" name="Google Shape;486;p16"/>
            <p:cNvSpPr/>
            <p:nvPr/>
          </p:nvSpPr>
          <p:spPr>
            <a:xfrm flipH="1">
              <a:off x="136458" y="9550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16"/>
            <p:cNvGrpSpPr/>
            <p:nvPr/>
          </p:nvGrpSpPr>
          <p:grpSpPr>
            <a:xfrm flipH="1" rot="10800000">
              <a:off x="8461408" y="0"/>
              <a:ext cx="1273825" cy="3291400"/>
              <a:chOff x="5857950" y="1902450"/>
              <a:chExt cx="1273825" cy="3291400"/>
            </a:xfrm>
          </p:grpSpPr>
          <p:sp>
            <p:nvSpPr>
              <p:cNvPr id="488" name="Google Shape;488;p16"/>
              <p:cNvSpPr/>
              <p:nvPr/>
            </p:nvSpPr>
            <p:spPr>
              <a:xfrm rot="5400000">
                <a:off x="5150325" y="266182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6"/>
              <p:cNvSpPr/>
              <p:nvPr/>
            </p:nvSpPr>
            <p:spPr>
              <a:xfrm rot="10800000">
                <a:off x="6036000" y="2275875"/>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flipH="1">
                <a:off x="5962275" y="2965525"/>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p:nvPr/>
            </p:nvSpPr>
            <p:spPr>
              <a:xfrm flipH="1">
                <a:off x="5995500" y="418667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
              <p:cNvSpPr/>
              <p:nvPr/>
            </p:nvSpPr>
            <p:spPr>
              <a:xfrm flipH="1">
                <a:off x="5857950" y="4381950"/>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6"/>
              <p:cNvSpPr/>
              <p:nvPr/>
            </p:nvSpPr>
            <p:spPr>
              <a:xfrm flipH="1">
                <a:off x="6111000" y="396705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
              <p:cNvSpPr/>
              <p:nvPr/>
            </p:nvSpPr>
            <p:spPr>
              <a:xfrm flipH="1">
                <a:off x="5945350" y="373530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6"/>
              <p:cNvSpPr/>
              <p:nvPr/>
            </p:nvSpPr>
            <p:spPr>
              <a:xfrm flipH="1">
                <a:off x="6107425" y="348605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6"/>
              <p:cNvSpPr/>
              <p:nvPr/>
            </p:nvSpPr>
            <p:spPr>
              <a:xfrm flipH="1">
                <a:off x="6089175" y="2556700"/>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6"/>
              <p:cNvSpPr/>
              <p:nvPr/>
            </p:nvSpPr>
            <p:spPr>
              <a:xfrm flipH="1">
                <a:off x="6205450" y="290930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16"/>
            <p:cNvSpPr/>
            <p:nvPr/>
          </p:nvSpPr>
          <p:spPr>
            <a:xfrm flipH="1">
              <a:off x="25150" y="820275"/>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flipH="1">
              <a:off x="162700" y="431452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
            <p:cNvSpPr/>
            <p:nvPr/>
          </p:nvSpPr>
          <p:spPr>
            <a:xfrm flipH="1">
              <a:off x="25150" y="4509800"/>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6"/>
            <p:cNvSpPr/>
            <p:nvPr/>
          </p:nvSpPr>
          <p:spPr>
            <a:xfrm flipH="1">
              <a:off x="278200" y="409490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6"/>
            <p:cNvSpPr/>
            <p:nvPr/>
          </p:nvSpPr>
          <p:spPr>
            <a:xfrm flipH="1">
              <a:off x="112550" y="386315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6"/>
            <p:cNvSpPr/>
            <p:nvPr/>
          </p:nvSpPr>
          <p:spPr>
            <a:xfrm flipH="1">
              <a:off x="274625" y="361390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6"/>
            <p:cNvSpPr/>
            <p:nvPr/>
          </p:nvSpPr>
          <p:spPr>
            <a:xfrm flipH="1">
              <a:off x="415525" y="4930025"/>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506" name="Google Shape;506;p16"/>
          <p:cNvSpPr txBox="1"/>
          <p:nvPr>
            <p:ph idx="2" type="title"/>
          </p:nvPr>
        </p:nvSpPr>
        <p:spPr>
          <a:xfrm>
            <a:off x="926463" y="1793326"/>
            <a:ext cx="3321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07" name="Google Shape;507;p16"/>
          <p:cNvSpPr txBox="1"/>
          <p:nvPr>
            <p:ph idx="1" type="subTitle"/>
          </p:nvPr>
        </p:nvSpPr>
        <p:spPr>
          <a:xfrm>
            <a:off x="1327525" y="227417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508" name="Google Shape;508;p16"/>
          <p:cNvSpPr txBox="1"/>
          <p:nvPr>
            <p:ph idx="3" type="title"/>
          </p:nvPr>
        </p:nvSpPr>
        <p:spPr>
          <a:xfrm>
            <a:off x="4887812" y="1793326"/>
            <a:ext cx="3321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09" name="Google Shape;509;p16"/>
          <p:cNvSpPr txBox="1"/>
          <p:nvPr>
            <p:ph idx="4" type="subTitle"/>
          </p:nvPr>
        </p:nvSpPr>
        <p:spPr>
          <a:xfrm>
            <a:off x="5288913" y="227417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510" name="Google Shape;510;p16"/>
          <p:cNvSpPr txBox="1"/>
          <p:nvPr>
            <p:ph idx="5" type="title"/>
          </p:nvPr>
        </p:nvSpPr>
        <p:spPr>
          <a:xfrm>
            <a:off x="926463" y="3642926"/>
            <a:ext cx="3321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11" name="Google Shape;511;p16"/>
          <p:cNvSpPr txBox="1"/>
          <p:nvPr>
            <p:ph idx="6" type="subTitle"/>
          </p:nvPr>
        </p:nvSpPr>
        <p:spPr>
          <a:xfrm>
            <a:off x="1327563" y="412377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512" name="Google Shape;512;p16"/>
          <p:cNvSpPr txBox="1"/>
          <p:nvPr>
            <p:ph idx="7" type="title"/>
          </p:nvPr>
        </p:nvSpPr>
        <p:spPr>
          <a:xfrm>
            <a:off x="4887812" y="3642926"/>
            <a:ext cx="3321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13" name="Google Shape;513;p16"/>
          <p:cNvSpPr txBox="1"/>
          <p:nvPr>
            <p:ph idx="8" type="subTitle"/>
          </p:nvPr>
        </p:nvSpPr>
        <p:spPr>
          <a:xfrm>
            <a:off x="5288913" y="412377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514" name="Shape 514"/>
        <p:cNvGrpSpPr/>
        <p:nvPr/>
      </p:nvGrpSpPr>
      <p:grpSpPr>
        <a:xfrm>
          <a:off x="0" y="0"/>
          <a:ext cx="0" cy="0"/>
          <a:chOff x="0" y="0"/>
          <a:chExt cx="0" cy="0"/>
        </a:xfrm>
      </p:grpSpPr>
      <p:grpSp>
        <p:nvGrpSpPr>
          <p:cNvPr id="515" name="Google Shape;515;p17"/>
          <p:cNvGrpSpPr/>
          <p:nvPr/>
        </p:nvGrpSpPr>
        <p:grpSpPr>
          <a:xfrm>
            <a:off x="-402380" y="-589201"/>
            <a:ext cx="9546368" cy="2268074"/>
            <a:chOff x="-402380" y="-589201"/>
            <a:chExt cx="9546368" cy="2268074"/>
          </a:xfrm>
        </p:grpSpPr>
        <p:sp>
          <p:nvSpPr>
            <p:cNvPr id="516" name="Google Shape;516;p17"/>
            <p:cNvSpPr/>
            <p:nvPr/>
          </p:nvSpPr>
          <p:spPr>
            <a:xfrm flipH="1" rot="10800000">
              <a:off x="429750" y="8545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flipH="1" rot="10800000">
              <a:off x="2382350" y="154575"/>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p:cNvSpPr/>
            <p:nvPr/>
          </p:nvSpPr>
          <p:spPr>
            <a:xfrm flipH="1" rot="10800000">
              <a:off x="8726600" y="92520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7"/>
            <p:cNvSpPr/>
            <p:nvPr/>
          </p:nvSpPr>
          <p:spPr>
            <a:xfrm flipH="1" rot="-915217">
              <a:off x="709286" y="1635117"/>
              <a:ext cx="48651" cy="38026"/>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flipH="1">
              <a:off x="48600" y="519300"/>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flipH="1">
              <a:off x="1545350" y="273913"/>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8890700" y="740900"/>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17"/>
            <p:cNvGrpSpPr/>
            <p:nvPr/>
          </p:nvGrpSpPr>
          <p:grpSpPr>
            <a:xfrm>
              <a:off x="8138613" y="0"/>
              <a:ext cx="1005375" cy="613950"/>
              <a:chOff x="593100" y="4542650"/>
              <a:chExt cx="1005375" cy="613950"/>
            </a:xfrm>
          </p:grpSpPr>
          <p:sp>
            <p:nvSpPr>
              <p:cNvPr id="524" name="Google Shape;524;p17"/>
              <p:cNvSpPr/>
              <p:nvPr/>
            </p:nvSpPr>
            <p:spPr>
              <a:xfrm>
                <a:off x="954050" y="4731300"/>
                <a:ext cx="166450" cy="142100"/>
              </a:xfrm>
              <a:custGeom>
                <a:rect b="b" l="l" r="r" t="t"/>
                <a:pathLst>
                  <a:path extrusionOk="0" h="5684" w="6658">
                    <a:moveTo>
                      <a:pt x="5064" y="0"/>
                    </a:moveTo>
                    <a:cubicBezTo>
                      <a:pt x="4902" y="0"/>
                      <a:pt x="4733" y="38"/>
                      <a:pt x="4560" y="125"/>
                    </a:cubicBezTo>
                    <a:cubicBezTo>
                      <a:pt x="3466" y="581"/>
                      <a:pt x="2250" y="854"/>
                      <a:pt x="1277" y="1614"/>
                    </a:cubicBezTo>
                    <a:cubicBezTo>
                      <a:pt x="153" y="2556"/>
                      <a:pt x="1" y="4106"/>
                      <a:pt x="1126" y="5109"/>
                    </a:cubicBezTo>
                    <a:cubicBezTo>
                      <a:pt x="1555" y="5514"/>
                      <a:pt x="2002" y="5684"/>
                      <a:pt x="2447" y="5684"/>
                    </a:cubicBezTo>
                    <a:cubicBezTo>
                      <a:pt x="4178" y="5684"/>
                      <a:pt x="5882" y="3114"/>
                      <a:pt x="6414" y="1736"/>
                    </a:cubicBezTo>
                    <a:cubicBezTo>
                      <a:pt x="6658" y="1128"/>
                      <a:pt x="6384" y="672"/>
                      <a:pt x="5958" y="429"/>
                    </a:cubicBezTo>
                    <a:cubicBezTo>
                      <a:pt x="5730" y="179"/>
                      <a:pt x="5415" y="0"/>
                      <a:pt x="5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7"/>
              <p:cNvGrpSpPr/>
              <p:nvPr/>
            </p:nvGrpSpPr>
            <p:grpSpPr>
              <a:xfrm>
                <a:off x="593100" y="4542650"/>
                <a:ext cx="1005375" cy="613950"/>
                <a:chOff x="593100" y="4542650"/>
                <a:chExt cx="1005375" cy="613950"/>
              </a:xfrm>
            </p:grpSpPr>
            <p:sp>
              <p:nvSpPr>
                <p:cNvPr id="526" name="Google Shape;526;p17"/>
                <p:cNvSpPr/>
                <p:nvPr/>
              </p:nvSpPr>
              <p:spPr>
                <a:xfrm>
                  <a:off x="1128825" y="4542650"/>
                  <a:ext cx="154300" cy="110700"/>
                </a:xfrm>
                <a:custGeom>
                  <a:rect b="b" l="l" r="r" t="t"/>
                  <a:pathLst>
                    <a:path extrusionOk="0" h="4428" w="6172">
                      <a:moveTo>
                        <a:pt x="3676" y="0"/>
                      </a:moveTo>
                      <a:cubicBezTo>
                        <a:pt x="3008" y="0"/>
                        <a:pt x="2340" y="91"/>
                        <a:pt x="1733" y="345"/>
                      </a:cubicBezTo>
                      <a:cubicBezTo>
                        <a:pt x="578" y="862"/>
                        <a:pt x="1" y="2199"/>
                        <a:pt x="548" y="3385"/>
                      </a:cubicBezTo>
                      <a:cubicBezTo>
                        <a:pt x="881" y="4147"/>
                        <a:pt x="1392" y="4428"/>
                        <a:pt x="1962" y="4428"/>
                      </a:cubicBezTo>
                      <a:cubicBezTo>
                        <a:pt x="3006" y="4428"/>
                        <a:pt x="4248" y="3486"/>
                        <a:pt x="4955" y="2838"/>
                      </a:cubicBezTo>
                      <a:cubicBezTo>
                        <a:pt x="5138" y="2686"/>
                        <a:pt x="5229" y="2534"/>
                        <a:pt x="5290" y="2351"/>
                      </a:cubicBezTo>
                      <a:cubicBezTo>
                        <a:pt x="6171" y="1895"/>
                        <a:pt x="6050" y="224"/>
                        <a:pt x="4773" y="72"/>
                      </a:cubicBezTo>
                      <a:cubicBezTo>
                        <a:pt x="4415" y="28"/>
                        <a:pt x="4046" y="0"/>
                        <a:pt x="36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7"/>
                <p:cNvSpPr/>
                <p:nvPr/>
              </p:nvSpPr>
              <p:spPr>
                <a:xfrm>
                  <a:off x="1169875" y="4704100"/>
                  <a:ext cx="145925" cy="137650"/>
                </a:xfrm>
                <a:custGeom>
                  <a:rect b="b" l="l" r="r" t="t"/>
                  <a:pathLst>
                    <a:path extrusionOk="0" h="5506" w="5837">
                      <a:moveTo>
                        <a:pt x="4275" y="0"/>
                      </a:moveTo>
                      <a:cubicBezTo>
                        <a:pt x="4191" y="0"/>
                        <a:pt x="4104" y="9"/>
                        <a:pt x="4012" y="27"/>
                      </a:cubicBezTo>
                      <a:cubicBezTo>
                        <a:pt x="3009" y="240"/>
                        <a:pt x="1824" y="848"/>
                        <a:pt x="1094" y="1577"/>
                      </a:cubicBezTo>
                      <a:cubicBezTo>
                        <a:pt x="0" y="2611"/>
                        <a:pt x="547" y="4100"/>
                        <a:pt x="1398" y="5134"/>
                      </a:cubicBezTo>
                      <a:cubicBezTo>
                        <a:pt x="1621" y="5393"/>
                        <a:pt x="1934" y="5506"/>
                        <a:pt x="2248" y="5506"/>
                      </a:cubicBezTo>
                      <a:cubicBezTo>
                        <a:pt x="2448" y="5506"/>
                        <a:pt x="2649" y="5460"/>
                        <a:pt x="2827" y="5377"/>
                      </a:cubicBezTo>
                      <a:cubicBezTo>
                        <a:pt x="4134" y="4799"/>
                        <a:pt x="5137" y="3462"/>
                        <a:pt x="5654" y="2124"/>
                      </a:cubicBezTo>
                      <a:cubicBezTo>
                        <a:pt x="5836" y="1638"/>
                        <a:pt x="5684" y="1243"/>
                        <a:pt x="5411" y="1000"/>
                      </a:cubicBezTo>
                      <a:cubicBezTo>
                        <a:pt x="5304" y="465"/>
                        <a:pt x="4891" y="0"/>
                        <a:pt x="4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1378850" y="4709925"/>
                  <a:ext cx="90450" cy="100100"/>
                </a:xfrm>
                <a:custGeom>
                  <a:rect b="b" l="l" r="r" t="t"/>
                  <a:pathLst>
                    <a:path extrusionOk="0" h="4004" w="3618">
                      <a:moveTo>
                        <a:pt x="2264" y="1"/>
                      </a:moveTo>
                      <a:cubicBezTo>
                        <a:pt x="1988" y="1"/>
                        <a:pt x="1713" y="101"/>
                        <a:pt x="1489" y="311"/>
                      </a:cubicBezTo>
                      <a:cubicBezTo>
                        <a:pt x="973" y="767"/>
                        <a:pt x="395" y="1192"/>
                        <a:pt x="152" y="1891"/>
                      </a:cubicBezTo>
                      <a:cubicBezTo>
                        <a:pt x="0" y="2347"/>
                        <a:pt x="30" y="2834"/>
                        <a:pt x="274" y="3259"/>
                      </a:cubicBezTo>
                      <a:cubicBezTo>
                        <a:pt x="522" y="3756"/>
                        <a:pt x="967" y="4004"/>
                        <a:pt x="1433" y="4004"/>
                      </a:cubicBezTo>
                      <a:cubicBezTo>
                        <a:pt x="1766" y="4004"/>
                        <a:pt x="2110" y="3877"/>
                        <a:pt x="2401" y="3624"/>
                      </a:cubicBezTo>
                      <a:cubicBezTo>
                        <a:pt x="2736" y="3320"/>
                        <a:pt x="2857" y="2834"/>
                        <a:pt x="2736" y="2408"/>
                      </a:cubicBezTo>
                      <a:cubicBezTo>
                        <a:pt x="2857" y="2287"/>
                        <a:pt x="2979" y="2165"/>
                        <a:pt x="3100" y="2074"/>
                      </a:cubicBezTo>
                      <a:cubicBezTo>
                        <a:pt x="3556" y="1648"/>
                        <a:pt x="3617" y="828"/>
                        <a:pt x="3161" y="402"/>
                      </a:cubicBezTo>
                      <a:cubicBezTo>
                        <a:pt x="2915" y="139"/>
                        <a:pt x="2589" y="1"/>
                        <a:pt x="2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1312725" y="4918100"/>
                  <a:ext cx="145175" cy="140375"/>
                </a:xfrm>
                <a:custGeom>
                  <a:rect b="b" l="l" r="r" t="t"/>
                  <a:pathLst>
                    <a:path extrusionOk="0" h="5615" w="5807">
                      <a:moveTo>
                        <a:pt x="4037" y="1"/>
                      </a:moveTo>
                      <a:cubicBezTo>
                        <a:pt x="3867" y="1"/>
                        <a:pt x="3686" y="41"/>
                        <a:pt x="3496" y="130"/>
                      </a:cubicBezTo>
                      <a:cubicBezTo>
                        <a:pt x="1885" y="859"/>
                        <a:pt x="1" y="3443"/>
                        <a:pt x="1520" y="5084"/>
                      </a:cubicBezTo>
                      <a:cubicBezTo>
                        <a:pt x="1874" y="5461"/>
                        <a:pt x="2284" y="5615"/>
                        <a:pt x="2701" y="5615"/>
                      </a:cubicBezTo>
                      <a:cubicBezTo>
                        <a:pt x="3395" y="5615"/>
                        <a:pt x="4108" y="5190"/>
                        <a:pt x="4621" y="4659"/>
                      </a:cubicBezTo>
                      <a:cubicBezTo>
                        <a:pt x="5563" y="3686"/>
                        <a:pt x="5806" y="2562"/>
                        <a:pt x="5654" y="1224"/>
                      </a:cubicBezTo>
                      <a:cubicBezTo>
                        <a:pt x="5624" y="768"/>
                        <a:pt x="5229" y="434"/>
                        <a:pt x="4803" y="312"/>
                      </a:cubicBezTo>
                      <a:cubicBezTo>
                        <a:pt x="4592" y="120"/>
                        <a:pt x="4331" y="1"/>
                        <a:pt x="4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1474575" y="5016225"/>
                  <a:ext cx="123900" cy="132150"/>
                </a:xfrm>
                <a:custGeom>
                  <a:rect b="b" l="l" r="r" t="t"/>
                  <a:pathLst>
                    <a:path extrusionOk="0" h="5286" w="4956">
                      <a:moveTo>
                        <a:pt x="3402" y="1"/>
                      </a:moveTo>
                      <a:cubicBezTo>
                        <a:pt x="3157" y="1"/>
                        <a:pt x="2907" y="83"/>
                        <a:pt x="2676" y="278"/>
                      </a:cubicBezTo>
                      <a:cubicBezTo>
                        <a:pt x="1642" y="1159"/>
                        <a:pt x="1" y="2862"/>
                        <a:pt x="518" y="4351"/>
                      </a:cubicBezTo>
                      <a:cubicBezTo>
                        <a:pt x="703" y="4934"/>
                        <a:pt x="1097" y="5286"/>
                        <a:pt x="1658" y="5286"/>
                      </a:cubicBezTo>
                      <a:cubicBezTo>
                        <a:pt x="1740" y="5286"/>
                        <a:pt x="1826" y="5278"/>
                        <a:pt x="1916" y="5263"/>
                      </a:cubicBezTo>
                      <a:cubicBezTo>
                        <a:pt x="2767" y="5172"/>
                        <a:pt x="3436" y="4351"/>
                        <a:pt x="3922" y="3743"/>
                      </a:cubicBezTo>
                      <a:cubicBezTo>
                        <a:pt x="4408" y="3135"/>
                        <a:pt x="4955" y="2314"/>
                        <a:pt x="4895" y="1494"/>
                      </a:cubicBezTo>
                      <a:cubicBezTo>
                        <a:pt x="4864" y="1068"/>
                        <a:pt x="4682" y="673"/>
                        <a:pt x="4378" y="460"/>
                      </a:cubicBezTo>
                      <a:cubicBezTo>
                        <a:pt x="4123" y="187"/>
                        <a:pt x="3769" y="1"/>
                        <a:pt x="34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938475" y="4583700"/>
                  <a:ext cx="144100" cy="89400"/>
                </a:xfrm>
                <a:custGeom>
                  <a:rect b="b" l="l" r="r" t="t"/>
                  <a:pathLst>
                    <a:path extrusionOk="0" h="3576" w="5764">
                      <a:moveTo>
                        <a:pt x="4036" y="0"/>
                      </a:moveTo>
                      <a:cubicBezTo>
                        <a:pt x="3781" y="0"/>
                        <a:pt x="3515" y="94"/>
                        <a:pt x="3268" y="314"/>
                      </a:cubicBezTo>
                      <a:cubicBezTo>
                        <a:pt x="2752" y="770"/>
                        <a:pt x="1809" y="922"/>
                        <a:pt x="1141" y="1287"/>
                      </a:cubicBezTo>
                      <a:cubicBezTo>
                        <a:pt x="1" y="1935"/>
                        <a:pt x="627" y="3576"/>
                        <a:pt x="1665" y="3576"/>
                      </a:cubicBezTo>
                      <a:cubicBezTo>
                        <a:pt x="1845" y="3576"/>
                        <a:pt x="2037" y="3527"/>
                        <a:pt x="2235" y="3415"/>
                      </a:cubicBezTo>
                      <a:cubicBezTo>
                        <a:pt x="3116" y="2928"/>
                        <a:pt x="4119" y="2776"/>
                        <a:pt x="4879" y="2077"/>
                      </a:cubicBezTo>
                      <a:cubicBezTo>
                        <a:pt x="5764" y="1264"/>
                        <a:pt x="4975" y="0"/>
                        <a:pt x="4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732925" y="4767950"/>
                  <a:ext cx="147450" cy="142000"/>
                </a:xfrm>
                <a:custGeom>
                  <a:rect b="b" l="l" r="r" t="t"/>
                  <a:pathLst>
                    <a:path extrusionOk="0" h="5680" w="5898">
                      <a:moveTo>
                        <a:pt x="4577" y="1"/>
                      </a:moveTo>
                      <a:cubicBezTo>
                        <a:pt x="4372" y="1"/>
                        <a:pt x="4167" y="56"/>
                        <a:pt x="3983" y="178"/>
                      </a:cubicBezTo>
                      <a:cubicBezTo>
                        <a:pt x="2979" y="604"/>
                        <a:pt x="1885" y="999"/>
                        <a:pt x="1065" y="1789"/>
                      </a:cubicBezTo>
                      <a:cubicBezTo>
                        <a:pt x="1" y="2823"/>
                        <a:pt x="122" y="4221"/>
                        <a:pt x="1034" y="5315"/>
                      </a:cubicBezTo>
                      <a:cubicBezTo>
                        <a:pt x="1263" y="5563"/>
                        <a:pt x="1587" y="5679"/>
                        <a:pt x="1909" y="5679"/>
                      </a:cubicBezTo>
                      <a:cubicBezTo>
                        <a:pt x="2101" y="5679"/>
                        <a:pt x="2293" y="5638"/>
                        <a:pt x="2463" y="5558"/>
                      </a:cubicBezTo>
                      <a:cubicBezTo>
                        <a:pt x="3922" y="4920"/>
                        <a:pt x="4773" y="3339"/>
                        <a:pt x="5563" y="2032"/>
                      </a:cubicBezTo>
                      <a:cubicBezTo>
                        <a:pt x="5806" y="1789"/>
                        <a:pt x="5897" y="1455"/>
                        <a:pt x="5837" y="1121"/>
                      </a:cubicBezTo>
                      <a:cubicBezTo>
                        <a:pt x="5791" y="484"/>
                        <a:pt x="5185" y="1"/>
                        <a:pt x="45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820050" y="4957225"/>
                  <a:ext cx="143150" cy="128000"/>
                </a:xfrm>
                <a:custGeom>
                  <a:rect b="b" l="l" r="r" t="t"/>
                  <a:pathLst>
                    <a:path extrusionOk="0" h="5120" w="5726">
                      <a:moveTo>
                        <a:pt x="3752" y="0"/>
                      </a:moveTo>
                      <a:cubicBezTo>
                        <a:pt x="1793" y="0"/>
                        <a:pt x="0" y="2247"/>
                        <a:pt x="224" y="4188"/>
                      </a:cubicBezTo>
                      <a:cubicBezTo>
                        <a:pt x="316" y="4783"/>
                        <a:pt x="873" y="5120"/>
                        <a:pt x="1415" y="5120"/>
                      </a:cubicBezTo>
                      <a:cubicBezTo>
                        <a:pt x="1593" y="5120"/>
                        <a:pt x="1769" y="5084"/>
                        <a:pt x="1926" y="5009"/>
                      </a:cubicBezTo>
                      <a:cubicBezTo>
                        <a:pt x="3172" y="4431"/>
                        <a:pt x="4115" y="3489"/>
                        <a:pt x="5118" y="2577"/>
                      </a:cubicBezTo>
                      <a:cubicBezTo>
                        <a:pt x="5361" y="2334"/>
                        <a:pt x="5452" y="2091"/>
                        <a:pt x="5482" y="1848"/>
                      </a:cubicBezTo>
                      <a:cubicBezTo>
                        <a:pt x="5726" y="1361"/>
                        <a:pt x="5665" y="723"/>
                        <a:pt x="5057" y="358"/>
                      </a:cubicBezTo>
                      <a:cubicBezTo>
                        <a:pt x="4627" y="110"/>
                        <a:pt x="4185" y="0"/>
                        <a:pt x="3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593100" y="5021925"/>
                  <a:ext cx="169500" cy="134675"/>
                </a:xfrm>
                <a:custGeom>
                  <a:rect b="b" l="l" r="r" t="t"/>
                  <a:pathLst>
                    <a:path extrusionOk="0" h="5387" w="6780">
                      <a:moveTo>
                        <a:pt x="5206" y="0"/>
                      </a:moveTo>
                      <a:cubicBezTo>
                        <a:pt x="5032" y="0"/>
                        <a:pt x="4846" y="44"/>
                        <a:pt x="4651" y="141"/>
                      </a:cubicBezTo>
                      <a:cubicBezTo>
                        <a:pt x="3192" y="931"/>
                        <a:pt x="1" y="2755"/>
                        <a:pt x="1855" y="4792"/>
                      </a:cubicBezTo>
                      <a:cubicBezTo>
                        <a:pt x="2251" y="5214"/>
                        <a:pt x="2649" y="5387"/>
                        <a:pt x="3039" y="5387"/>
                      </a:cubicBezTo>
                      <a:cubicBezTo>
                        <a:pt x="4448" y="5387"/>
                        <a:pt x="5748" y="3130"/>
                        <a:pt x="6414" y="2178"/>
                      </a:cubicBezTo>
                      <a:cubicBezTo>
                        <a:pt x="6779" y="1630"/>
                        <a:pt x="6627" y="1083"/>
                        <a:pt x="6262" y="749"/>
                      </a:cubicBezTo>
                      <a:cubicBezTo>
                        <a:pt x="6062" y="326"/>
                        <a:pt x="5682" y="0"/>
                        <a:pt x="5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7"/>
                <p:cNvSpPr/>
                <p:nvPr/>
              </p:nvSpPr>
              <p:spPr>
                <a:xfrm>
                  <a:off x="1115150" y="4931025"/>
                  <a:ext cx="148200" cy="117650"/>
                </a:xfrm>
                <a:custGeom>
                  <a:rect b="b" l="l" r="r" t="t"/>
                  <a:pathLst>
                    <a:path extrusionOk="0" h="4706" w="5928">
                      <a:moveTo>
                        <a:pt x="4546" y="0"/>
                      </a:moveTo>
                      <a:cubicBezTo>
                        <a:pt x="4396" y="0"/>
                        <a:pt x="4237" y="40"/>
                        <a:pt x="4074" y="130"/>
                      </a:cubicBezTo>
                      <a:cubicBezTo>
                        <a:pt x="2797" y="829"/>
                        <a:pt x="1" y="2409"/>
                        <a:pt x="1612" y="4172"/>
                      </a:cubicBezTo>
                      <a:cubicBezTo>
                        <a:pt x="1957" y="4551"/>
                        <a:pt x="2306" y="4706"/>
                        <a:pt x="2647" y="4706"/>
                      </a:cubicBezTo>
                      <a:cubicBezTo>
                        <a:pt x="3868" y="4706"/>
                        <a:pt x="5000" y="2724"/>
                        <a:pt x="5594" y="1893"/>
                      </a:cubicBezTo>
                      <a:cubicBezTo>
                        <a:pt x="5928" y="1437"/>
                        <a:pt x="5776" y="950"/>
                        <a:pt x="5442" y="646"/>
                      </a:cubicBezTo>
                      <a:cubicBezTo>
                        <a:pt x="5286" y="291"/>
                        <a:pt x="4952" y="0"/>
                        <a:pt x="4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6" name="Google Shape;536;p17"/>
            <p:cNvSpPr/>
            <p:nvPr/>
          </p:nvSpPr>
          <p:spPr>
            <a:xfrm flipH="1">
              <a:off x="8726600" y="1202825"/>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17"/>
            <p:cNvGrpSpPr/>
            <p:nvPr/>
          </p:nvGrpSpPr>
          <p:grpSpPr>
            <a:xfrm flipH="1" rot="-6576108">
              <a:off x="753325" y="-1145107"/>
              <a:ext cx="1095837" cy="3226607"/>
              <a:chOff x="-142300" y="-137800"/>
              <a:chExt cx="1095775" cy="3226425"/>
            </a:xfrm>
          </p:grpSpPr>
          <p:sp>
            <p:nvSpPr>
              <p:cNvPr id="538" name="Google Shape;538;p17"/>
              <p:cNvSpPr/>
              <p:nvPr/>
            </p:nvSpPr>
            <p:spPr>
              <a:xfrm flipH="1" rot="10800000">
                <a:off x="534763" y="31147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47937" y="264245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142300" y="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flipH="1" rot="-5400000">
                <a:off x="-201375" y="676350"/>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7"/>
              <p:cNvSpPr/>
              <p:nvPr/>
            </p:nvSpPr>
            <p:spPr>
              <a:xfrm rot="4715134">
                <a:off x="-142281" y="1643031"/>
                <a:ext cx="848807" cy="493139"/>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7"/>
              <p:cNvSpPr/>
              <p:nvPr/>
            </p:nvSpPr>
            <p:spPr>
              <a:xfrm>
                <a:off x="93125" y="-137800"/>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17"/>
            <p:cNvSpPr/>
            <p:nvPr/>
          </p:nvSpPr>
          <p:spPr>
            <a:xfrm flipH="1">
              <a:off x="8594900" y="712363"/>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 name="Google Shape;545;p17"/>
          <p:cNvSpPr/>
          <p:nvPr/>
        </p:nvSpPr>
        <p:spPr>
          <a:xfrm flipH="1" rot="9884783">
            <a:off x="563820" y="1951739"/>
            <a:ext cx="73727" cy="57027"/>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547" name="Shape 547"/>
        <p:cNvGrpSpPr/>
        <p:nvPr/>
      </p:nvGrpSpPr>
      <p:grpSpPr>
        <a:xfrm>
          <a:off x="0" y="0"/>
          <a:ext cx="0" cy="0"/>
          <a:chOff x="0" y="0"/>
          <a:chExt cx="0" cy="0"/>
        </a:xfrm>
      </p:grpSpPr>
      <p:sp>
        <p:nvSpPr>
          <p:cNvPr id="548" name="Google Shape;548;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grpSp>
        <p:nvGrpSpPr>
          <p:cNvPr id="549" name="Google Shape;549;p18"/>
          <p:cNvGrpSpPr/>
          <p:nvPr/>
        </p:nvGrpSpPr>
        <p:grpSpPr>
          <a:xfrm>
            <a:off x="-632087" y="-49937"/>
            <a:ext cx="9729315" cy="5146815"/>
            <a:chOff x="-632087" y="-49937"/>
            <a:chExt cx="9729315" cy="5146815"/>
          </a:xfrm>
        </p:grpSpPr>
        <p:sp>
          <p:nvSpPr>
            <p:cNvPr id="550" name="Google Shape;550;p18"/>
            <p:cNvSpPr/>
            <p:nvPr/>
          </p:nvSpPr>
          <p:spPr>
            <a:xfrm flipH="1" rot="10800000">
              <a:off x="-632087" y="863"/>
              <a:ext cx="2505375" cy="1363175"/>
            </a:xfrm>
            <a:custGeom>
              <a:rect b="b" l="l" r="r" t="t"/>
              <a:pathLst>
                <a:path extrusionOk="0" h="54527" w="100215">
                  <a:moveTo>
                    <a:pt x="34672" y="1"/>
                  </a:moveTo>
                  <a:cubicBezTo>
                    <a:pt x="27998" y="1"/>
                    <a:pt x="22358" y="4564"/>
                    <a:pt x="16171" y="7292"/>
                  </a:cubicBezTo>
                  <a:cubicBezTo>
                    <a:pt x="10487" y="9784"/>
                    <a:pt x="5137" y="11030"/>
                    <a:pt x="0" y="11182"/>
                  </a:cubicBezTo>
                  <a:lnTo>
                    <a:pt x="0" y="54526"/>
                  </a:lnTo>
                  <a:lnTo>
                    <a:pt x="67661" y="54526"/>
                  </a:lnTo>
                  <a:cubicBezTo>
                    <a:pt x="68816" y="44800"/>
                    <a:pt x="73497" y="39633"/>
                    <a:pt x="81734" y="33097"/>
                  </a:cubicBezTo>
                  <a:cubicBezTo>
                    <a:pt x="89029" y="27322"/>
                    <a:pt x="100215" y="22733"/>
                    <a:pt x="95503" y="10848"/>
                  </a:cubicBezTo>
                  <a:cubicBezTo>
                    <a:pt x="92626" y="3618"/>
                    <a:pt x="87733" y="1358"/>
                    <a:pt x="82057" y="1358"/>
                  </a:cubicBezTo>
                  <a:cubicBezTo>
                    <a:pt x="72600" y="1358"/>
                    <a:pt x="60970" y="7632"/>
                    <a:pt x="52878" y="7632"/>
                  </a:cubicBezTo>
                  <a:cubicBezTo>
                    <a:pt x="52229" y="7632"/>
                    <a:pt x="51604" y="7591"/>
                    <a:pt x="51004" y="7504"/>
                  </a:cubicBezTo>
                  <a:cubicBezTo>
                    <a:pt x="45016" y="6653"/>
                    <a:pt x="45138" y="2854"/>
                    <a:pt x="39849" y="939"/>
                  </a:cubicBezTo>
                  <a:cubicBezTo>
                    <a:pt x="38044" y="281"/>
                    <a:pt x="36326" y="1"/>
                    <a:pt x="34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flipH="1" rot="10800000">
              <a:off x="-269062" y="-49937"/>
              <a:ext cx="3796425" cy="947425"/>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8"/>
            <p:cNvSpPr/>
            <p:nvPr/>
          </p:nvSpPr>
          <p:spPr>
            <a:xfrm flipH="1" rot="10800000">
              <a:off x="1375563" y="1021763"/>
              <a:ext cx="36500" cy="28150"/>
            </a:xfrm>
            <a:custGeom>
              <a:rect b="b" l="l" r="r" t="t"/>
              <a:pathLst>
                <a:path extrusionOk="0" h="1126" w="1460">
                  <a:moveTo>
                    <a:pt x="730" y="1"/>
                  </a:moveTo>
                  <a:cubicBezTo>
                    <a:pt x="1" y="1"/>
                    <a:pt x="1" y="1126"/>
                    <a:pt x="730" y="1126"/>
                  </a:cubicBezTo>
                  <a:cubicBezTo>
                    <a:pt x="1460" y="1126"/>
                    <a:pt x="1460"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flipH="1" rot="10800000">
              <a:off x="149813" y="954900"/>
              <a:ext cx="207475" cy="161875"/>
            </a:xfrm>
            <a:custGeom>
              <a:rect b="b" l="l" r="r" t="t"/>
              <a:pathLst>
                <a:path extrusionOk="0" h="6475" w="8299">
                  <a:moveTo>
                    <a:pt x="4165" y="1"/>
                  </a:moveTo>
                  <a:cubicBezTo>
                    <a:pt x="1" y="1"/>
                    <a:pt x="1" y="6475"/>
                    <a:pt x="4165" y="6475"/>
                  </a:cubicBezTo>
                  <a:cubicBezTo>
                    <a:pt x="8299" y="6475"/>
                    <a:pt x="8299" y="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flipH="1" rot="10800000">
              <a:off x="149813" y="347675"/>
              <a:ext cx="60825" cy="47150"/>
            </a:xfrm>
            <a:custGeom>
              <a:rect b="b" l="l" r="r" t="t"/>
              <a:pathLst>
                <a:path extrusionOk="0" h="1886" w="2433">
                  <a:moveTo>
                    <a:pt x="1216" y="1"/>
                  </a:moveTo>
                  <a:cubicBezTo>
                    <a:pt x="0" y="1"/>
                    <a:pt x="0" y="1885"/>
                    <a:pt x="1216" y="1885"/>
                  </a:cubicBezTo>
                  <a:cubicBezTo>
                    <a:pt x="2432" y="1885"/>
                    <a:pt x="2432" y="1"/>
                    <a:pt x="1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flipH="1" rot="10800000">
              <a:off x="658100" y="1278150"/>
              <a:ext cx="110225" cy="85900"/>
            </a:xfrm>
            <a:custGeom>
              <a:rect b="b" l="l" r="r" t="t"/>
              <a:pathLst>
                <a:path extrusionOk="0" h="3436" w="4409">
                  <a:moveTo>
                    <a:pt x="2220" y="1"/>
                  </a:moveTo>
                  <a:cubicBezTo>
                    <a:pt x="1" y="1"/>
                    <a:pt x="1" y="3435"/>
                    <a:pt x="2220" y="3435"/>
                  </a:cubicBezTo>
                  <a:cubicBezTo>
                    <a:pt x="4408" y="3435"/>
                    <a:pt x="4408" y="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18"/>
            <p:cNvGrpSpPr/>
            <p:nvPr/>
          </p:nvGrpSpPr>
          <p:grpSpPr>
            <a:xfrm flipH="1">
              <a:off x="7807216" y="4309118"/>
              <a:ext cx="1289997" cy="787759"/>
              <a:chOff x="593100" y="4542650"/>
              <a:chExt cx="1005375" cy="613950"/>
            </a:xfrm>
          </p:grpSpPr>
          <p:sp>
            <p:nvSpPr>
              <p:cNvPr id="557" name="Google Shape;557;p18"/>
              <p:cNvSpPr/>
              <p:nvPr/>
            </p:nvSpPr>
            <p:spPr>
              <a:xfrm>
                <a:off x="954050" y="4731300"/>
                <a:ext cx="166450" cy="142100"/>
              </a:xfrm>
              <a:custGeom>
                <a:rect b="b" l="l" r="r" t="t"/>
                <a:pathLst>
                  <a:path extrusionOk="0" h="5684" w="6658">
                    <a:moveTo>
                      <a:pt x="5064" y="0"/>
                    </a:moveTo>
                    <a:cubicBezTo>
                      <a:pt x="4902" y="0"/>
                      <a:pt x="4733" y="38"/>
                      <a:pt x="4560" y="125"/>
                    </a:cubicBezTo>
                    <a:cubicBezTo>
                      <a:pt x="3466" y="581"/>
                      <a:pt x="2250" y="854"/>
                      <a:pt x="1277" y="1614"/>
                    </a:cubicBezTo>
                    <a:cubicBezTo>
                      <a:pt x="153" y="2556"/>
                      <a:pt x="1" y="4106"/>
                      <a:pt x="1126" y="5109"/>
                    </a:cubicBezTo>
                    <a:cubicBezTo>
                      <a:pt x="1555" y="5514"/>
                      <a:pt x="2002" y="5684"/>
                      <a:pt x="2447" y="5684"/>
                    </a:cubicBezTo>
                    <a:cubicBezTo>
                      <a:pt x="4178" y="5684"/>
                      <a:pt x="5882" y="3114"/>
                      <a:pt x="6414" y="1736"/>
                    </a:cubicBezTo>
                    <a:cubicBezTo>
                      <a:pt x="6658" y="1128"/>
                      <a:pt x="6384" y="672"/>
                      <a:pt x="5958" y="429"/>
                    </a:cubicBezTo>
                    <a:cubicBezTo>
                      <a:pt x="5730" y="179"/>
                      <a:pt x="5415" y="0"/>
                      <a:pt x="50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18"/>
              <p:cNvGrpSpPr/>
              <p:nvPr/>
            </p:nvGrpSpPr>
            <p:grpSpPr>
              <a:xfrm>
                <a:off x="593100" y="4542650"/>
                <a:ext cx="1005375" cy="613950"/>
                <a:chOff x="593100" y="4542650"/>
                <a:chExt cx="1005375" cy="613950"/>
              </a:xfrm>
            </p:grpSpPr>
            <p:sp>
              <p:nvSpPr>
                <p:cNvPr id="559" name="Google Shape;559;p18"/>
                <p:cNvSpPr/>
                <p:nvPr/>
              </p:nvSpPr>
              <p:spPr>
                <a:xfrm>
                  <a:off x="1128825" y="4542650"/>
                  <a:ext cx="154300" cy="110700"/>
                </a:xfrm>
                <a:custGeom>
                  <a:rect b="b" l="l" r="r" t="t"/>
                  <a:pathLst>
                    <a:path extrusionOk="0" h="4428" w="6172">
                      <a:moveTo>
                        <a:pt x="3676" y="0"/>
                      </a:moveTo>
                      <a:cubicBezTo>
                        <a:pt x="3008" y="0"/>
                        <a:pt x="2340" y="91"/>
                        <a:pt x="1733" y="345"/>
                      </a:cubicBezTo>
                      <a:cubicBezTo>
                        <a:pt x="578" y="862"/>
                        <a:pt x="1" y="2199"/>
                        <a:pt x="548" y="3385"/>
                      </a:cubicBezTo>
                      <a:cubicBezTo>
                        <a:pt x="881" y="4147"/>
                        <a:pt x="1392" y="4428"/>
                        <a:pt x="1962" y="4428"/>
                      </a:cubicBezTo>
                      <a:cubicBezTo>
                        <a:pt x="3006" y="4428"/>
                        <a:pt x="4248" y="3486"/>
                        <a:pt x="4955" y="2838"/>
                      </a:cubicBezTo>
                      <a:cubicBezTo>
                        <a:pt x="5138" y="2686"/>
                        <a:pt x="5229" y="2534"/>
                        <a:pt x="5290" y="2351"/>
                      </a:cubicBezTo>
                      <a:cubicBezTo>
                        <a:pt x="6171" y="1895"/>
                        <a:pt x="6050" y="224"/>
                        <a:pt x="4773" y="72"/>
                      </a:cubicBezTo>
                      <a:cubicBezTo>
                        <a:pt x="4415" y="28"/>
                        <a:pt x="4046" y="0"/>
                        <a:pt x="36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8"/>
                <p:cNvSpPr/>
                <p:nvPr/>
              </p:nvSpPr>
              <p:spPr>
                <a:xfrm>
                  <a:off x="1169875" y="4704100"/>
                  <a:ext cx="145925" cy="137650"/>
                </a:xfrm>
                <a:custGeom>
                  <a:rect b="b" l="l" r="r" t="t"/>
                  <a:pathLst>
                    <a:path extrusionOk="0" h="5506" w="5837">
                      <a:moveTo>
                        <a:pt x="4275" y="0"/>
                      </a:moveTo>
                      <a:cubicBezTo>
                        <a:pt x="4191" y="0"/>
                        <a:pt x="4104" y="9"/>
                        <a:pt x="4012" y="27"/>
                      </a:cubicBezTo>
                      <a:cubicBezTo>
                        <a:pt x="3009" y="240"/>
                        <a:pt x="1824" y="848"/>
                        <a:pt x="1094" y="1577"/>
                      </a:cubicBezTo>
                      <a:cubicBezTo>
                        <a:pt x="0" y="2611"/>
                        <a:pt x="547" y="4100"/>
                        <a:pt x="1398" y="5134"/>
                      </a:cubicBezTo>
                      <a:cubicBezTo>
                        <a:pt x="1621" y="5393"/>
                        <a:pt x="1934" y="5506"/>
                        <a:pt x="2248" y="5506"/>
                      </a:cubicBezTo>
                      <a:cubicBezTo>
                        <a:pt x="2448" y="5506"/>
                        <a:pt x="2649" y="5460"/>
                        <a:pt x="2827" y="5377"/>
                      </a:cubicBezTo>
                      <a:cubicBezTo>
                        <a:pt x="4134" y="4799"/>
                        <a:pt x="5137" y="3462"/>
                        <a:pt x="5654" y="2124"/>
                      </a:cubicBezTo>
                      <a:cubicBezTo>
                        <a:pt x="5836" y="1638"/>
                        <a:pt x="5684" y="1243"/>
                        <a:pt x="5411" y="1000"/>
                      </a:cubicBezTo>
                      <a:cubicBezTo>
                        <a:pt x="5304" y="465"/>
                        <a:pt x="4891" y="0"/>
                        <a:pt x="42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1378850" y="4709925"/>
                  <a:ext cx="90450" cy="100100"/>
                </a:xfrm>
                <a:custGeom>
                  <a:rect b="b" l="l" r="r" t="t"/>
                  <a:pathLst>
                    <a:path extrusionOk="0" h="4004" w="3618">
                      <a:moveTo>
                        <a:pt x="2264" y="1"/>
                      </a:moveTo>
                      <a:cubicBezTo>
                        <a:pt x="1988" y="1"/>
                        <a:pt x="1713" y="101"/>
                        <a:pt x="1489" y="311"/>
                      </a:cubicBezTo>
                      <a:cubicBezTo>
                        <a:pt x="973" y="767"/>
                        <a:pt x="395" y="1192"/>
                        <a:pt x="152" y="1891"/>
                      </a:cubicBezTo>
                      <a:cubicBezTo>
                        <a:pt x="0" y="2347"/>
                        <a:pt x="30" y="2834"/>
                        <a:pt x="274" y="3259"/>
                      </a:cubicBezTo>
                      <a:cubicBezTo>
                        <a:pt x="522" y="3756"/>
                        <a:pt x="967" y="4004"/>
                        <a:pt x="1433" y="4004"/>
                      </a:cubicBezTo>
                      <a:cubicBezTo>
                        <a:pt x="1766" y="4004"/>
                        <a:pt x="2110" y="3877"/>
                        <a:pt x="2401" y="3624"/>
                      </a:cubicBezTo>
                      <a:cubicBezTo>
                        <a:pt x="2736" y="3320"/>
                        <a:pt x="2857" y="2834"/>
                        <a:pt x="2736" y="2408"/>
                      </a:cubicBezTo>
                      <a:cubicBezTo>
                        <a:pt x="2857" y="2287"/>
                        <a:pt x="2979" y="2165"/>
                        <a:pt x="3100" y="2074"/>
                      </a:cubicBezTo>
                      <a:cubicBezTo>
                        <a:pt x="3556" y="1648"/>
                        <a:pt x="3617" y="828"/>
                        <a:pt x="3161" y="402"/>
                      </a:cubicBezTo>
                      <a:cubicBezTo>
                        <a:pt x="2915" y="139"/>
                        <a:pt x="2589" y="1"/>
                        <a:pt x="22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1312725" y="4918100"/>
                  <a:ext cx="145175" cy="140375"/>
                </a:xfrm>
                <a:custGeom>
                  <a:rect b="b" l="l" r="r" t="t"/>
                  <a:pathLst>
                    <a:path extrusionOk="0" h="5615" w="5807">
                      <a:moveTo>
                        <a:pt x="4037" y="1"/>
                      </a:moveTo>
                      <a:cubicBezTo>
                        <a:pt x="3867" y="1"/>
                        <a:pt x="3686" y="41"/>
                        <a:pt x="3496" y="130"/>
                      </a:cubicBezTo>
                      <a:cubicBezTo>
                        <a:pt x="1885" y="859"/>
                        <a:pt x="1" y="3443"/>
                        <a:pt x="1520" y="5084"/>
                      </a:cubicBezTo>
                      <a:cubicBezTo>
                        <a:pt x="1874" y="5461"/>
                        <a:pt x="2284" y="5615"/>
                        <a:pt x="2701" y="5615"/>
                      </a:cubicBezTo>
                      <a:cubicBezTo>
                        <a:pt x="3395" y="5615"/>
                        <a:pt x="4108" y="5190"/>
                        <a:pt x="4621" y="4659"/>
                      </a:cubicBezTo>
                      <a:cubicBezTo>
                        <a:pt x="5563" y="3686"/>
                        <a:pt x="5806" y="2562"/>
                        <a:pt x="5654" y="1224"/>
                      </a:cubicBezTo>
                      <a:cubicBezTo>
                        <a:pt x="5624" y="768"/>
                        <a:pt x="5229" y="434"/>
                        <a:pt x="4803" y="312"/>
                      </a:cubicBezTo>
                      <a:cubicBezTo>
                        <a:pt x="4592" y="120"/>
                        <a:pt x="4331" y="1"/>
                        <a:pt x="40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1474575" y="5016225"/>
                  <a:ext cx="123900" cy="132150"/>
                </a:xfrm>
                <a:custGeom>
                  <a:rect b="b" l="l" r="r" t="t"/>
                  <a:pathLst>
                    <a:path extrusionOk="0" h="5286" w="4956">
                      <a:moveTo>
                        <a:pt x="3402" y="1"/>
                      </a:moveTo>
                      <a:cubicBezTo>
                        <a:pt x="3157" y="1"/>
                        <a:pt x="2907" y="83"/>
                        <a:pt x="2676" y="278"/>
                      </a:cubicBezTo>
                      <a:cubicBezTo>
                        <a:pt x="1642" y="1159"/>
                        <a:pt x="1" y="2862"/>
                        <a:pt x="518" y="4351"/>
                      </a:cubicBezTo>
                      <a:cubicBezTo>
                        <a:pt x="703" y="4934"/>
                        <a:pt x="1097" y="5286"/>
                        <a:pt x="1658" y="5286"/>
                      </a:cubicBezTo>
                      <a:cubicBezTo>
                        <a:pt x="1740" y="5286"/>
                        <a:pt x="1826" y="5278"/>
                        <a:pt x="1916" y="5263"/>
                      </a:cubicBezTo>
                      <a:cubicBezTo>
                        <a:pt x="2767" y="5172"/>
                        <a:pt x="3436" y="4351"/>
                        <a:pt x="3922" y="3743"/>
                      </a:cubicBezTo>
                      <a:cubicBezTo>
                        <a:pt x="4408" y="3135"/>
                        <a:pt x="4955" y="2314"/>
                        <a:pt x="4895" y="1494"/>
                      </a:cubicBezTo>
                      <a:cubicBezTo>
                        <a:pt x="4864" y="1068"/>
                        <a:pt x="4682" y="673"/>
                        <a:pt x="4378" y="460"/>
                      </a:cubicBezTo>
                      <a:cubicBezTo>
                        <a:pt x="4123" y="187"/>
                        <a:pt x="3769"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938475" y="4583700"/>
                  <a:ext cx="144100" cy="89400"/>
                </a:xfrm>
                <a:custGeom>
                  <a:rect b="b" l="l" r="r" t="t"/>
                  <a:pathLst>
                    <a:path extrusionOk="0" h="3576" w="5764">
                      <a:moveTo>
                        <a:pt x="4036" y="0"/>
                      </a:moveTo>
                      <a:cubicBezTo>
                        <a:pt x="3781" y="0"/>
                        <a:pt x="3515" y="94"/>
                        <a:pt x="3268" y="314"/>
                      </a:cubicBezTo>
                      <a:cubicBezTo>
                        <a:pt x="2752" y="770"/>
                        <a:pt x="1809" y="922"/>
                        <a:pt x="1141" y="1287"/>
                      </a:cubicBezTo>
                      <a:cubicBezTo>
                        <a:pt x="1" y="1935"/>
                        <a:pt x="627" y="3576"/>
                        <a:pt x="1665" y="3576"/>
                      </a:cubicBezTo>
                      <a:cubicBezTo>
                        <a:pt x="1845" y="3576"/>
                        <a:pt x="2037" y="3527"/>
                        <a:pt x="2235" y="3415"/>
                      </a:cubicBezTo>
                      <a:cubicBezTo>
                        <a:pt x="3116" y="2928"/>
                        <a:pt x="4119" y="2776"/>
                        <a:pt x="4879" y="2077"/>
                      </a:cubicBezTo>
                      <a:cubicBezTo>
                        <a:pt x="5764" y="1264"/>
                        <a:pt x="4975" y="0"/>
                        <a:pt x="40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732925" y="4767950"/>
                  <a:ext cx="147450" cy="142000"/>
                </a:xfrm>
                <a:custGeom>
                  <a:rect b="b" l="l" r="r" t="t"/>
                  <a:pathLst>
                    <a:path extrusionOk="0" h="5680" w="5898">
                      <a:moveTo>
                        <a:pt x="4577" y="1"/>
                      </a:moveTo>
                      <a:cubicBezTo>
                        <a:pt x="4372" y="1"/>
                        <a:pt x="4167" y="56"/>
                        <a:pt x="3983" y="178"/>
                      </a:cubicBezTo>
                      <a:cubicBezTo>
                        <a:pt x="2979" y="604"/>
                        <a:pt x="1885" y="999"/>
                        <a:pt x="1065" y="1789"/>
                      </a:cubicBezTo>
                      <a:cubicBezTo>
                        <a:pt x="1" y="2823"/>
                        <a:pt x="122" y="4221"/>
                        <a:pt x="1034" y="5315"/>
                      </a:cubicBezTo>
                      <a:cubicBezTo>
                        <a:pt x="1263" y="5563"/>
                        <a:pt x="1587" y="5679"/>
                        <a:pt x="1909" y="5679"/>
                      </a:cubicBezTo>
                      <a:cubicBezTo>
                        <a:pt x="2101" y="5679"/>
                        <a:pt x="2293" y="5638"/>
                        <a:pt x="2463" y="5558"/>
                      </a:cubicBezTo>
                      <a:cubicBezTo>
                        <a:pt x="3922" y="4920"/>
                        <a:pt x="4773" y="3339"/>
                        <a:pt x="5563" y="2032"/>
                      </a:cubicBezTo>
                      <a:cubicBezTo>
                        <a:pt x="5806" y="1789"/>
                        <a:pt x="5897" y="1455"/>
                        <a:pt x="5837" y="1121"/>
                      </a:cubicBezTo>
                      <a:cubicBezTo>
                        <a:pt x="5791" y="484"/>
                        <a:pt x="5185" y="1"/>
                        <a:pt x="45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820050" y="4957225"/>
                  <a:ext cx="143150" cy="128000"/>
                </a:xfrm>
                <a:custGeom>
                  <a:rect b="b" l="l" r="r" t="t"/>
                  <a:pathLst>
                    <a:path extrusionOk="0" h="5120" w="5726">
                      <a:moveTo>
                        <a:pt x="3752" y="0"/>
                      </a:moveTo>
                      <a:cubicBezTo>
                        <a:pt x="1793" y="0"/>
                        <a:pt x="0" y="2247"/>
                        <a:pt x="224" y="4188"/>
                      </a:cubicBezTo>
                      <a:cubicBezTo>
                        <a:pt x="316" y="4783"/>
                        <a:pt x="873" y="5120"/>
                        <a:pt x="1415" y="5120"/>
                      </a:cubicBezTo>
                      <a:cubicBezTo>
                        <a:pt x="1593" y="5120"/>
                        <a:pt x="1769" y="5084"/>
                        <a:pt x="1926" y="5009"/>
                      </a:cubicBezTo>
                      <a:cubicBezTo>
                        <a:pt x="3172" y="4431"/>
                        <a:pt x="4115" y="3489"/>
                        <a:pt x="5118" y="2577"/>
                      </a:cubicBezTo>
                      <a:cubicBezTo>
                        <a:pt x="5361" y="2334"/>
                        <a:pt x="5452" y="2091"/>
                        <a:pt x="5482" y="1848"/>
                      </a:cubicBezTo>
                      <a:cubicBezTo>
                        <a:pt x="5726" y="1361"/>
                        <a:pt x="5665" y="723"/>
                        <a:pt x="5057" y="358"/>
                      </a:cubicBezTo>
                      <a:cubicBezTo>
                        <a:pt x="4627" y="110"/>
                        <a:pt x="4185" y="0"/>
                        <a:pt x="37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593100" y="5021925"/>
                  <a:ext cx="169500" cy="134675"/>
                </a:xfrm>
                <a:custGeom>
                  <a:rect b="b" l="l" r="r" t="t"/>
                  <a:pathLst>
                    <a:path extrusionOk="0" h="5387" w="6780">
                      <a:moveTo>
                        <a:pt x="5206" y="0"/>
                      </a:moveTo>
                      <a:cubicBezTo>
                        <a:pt x="5032" y="0"/>
                        <a:pt x="4846" y="44"/>
                        <a:pt x="4651" y="141"/>
                      </a:cubicBezTo>
                      <a:cubicBezTo>
                        <a:pt x="3192" y="931"/>
                        <a:pt x="1" y="2755"/>
                        <a:pt x="1855" y="4792"/>
                      </a:cubicBezTo>
                      <a:cubicBezTo>
                        <a:pt x="2251" y="5214"/>
                        <a:pt x="2649" y="5387"/>
                        <a:pt x="3039" y="5387"/>
                      </a:cubicBezTo>
                      <a:cubicBezTo>
                        <a:pt x="4448" y="5387"/>
                        <a:pt x="5748" y="3130"/>
                        <a:pt x="6414" y="2178"/>
                      </a:cubicBezTo>
                      <a:cubicBezTo>
                        <a:pt x="6779" y="1630"/>
                        <a:pt x="6627" y="1083"/>
                        <a:pt x="6262" y="749"/>
                      </a:cubicBezTo>
                      <a:cubicBezTo>
                        <a:pt x="6062" y="326"/>
                        <a:pt x="5682" y="0"/>
                        <a:pt x="5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a:off x="1115150" y="4931025"/>
                  <a:ext cx="148200" cy="117650"/>
                </a:xfrm>
                <a:custGeom>
                  <a:rect b="b" l="l" r="r" t="t"/>
                  <a:pathLst>
                    <a:path extrusionOk="0" h="4706" w="5928">
                      <a:moveTo>
                        <a:pt x="4546" y="0"/>
                      </a:moveTo>
                      <a:cubicBezTo>
                        <a:pt x="4396" y="0"/>
                        <a:pt x="4237" y="40"/>
                        <a:pt x="4074" y="130"/>
                      </a:cubicBezTo>
                      <a:cubicBezTo>
                        <a:pt x="2797" y="829"/>
                        <a:pt x="1" y="2409"/>
                        <a:pt x="1612" y="4172"/>
                      </a:cubicBezTo>
                      <a:cubicBezTo>
                        <a:pt x="1957" y="4551"/>
                        <a:pt x="2306" y="4706"/>
                        <a:pt x="2647" y="4706"/>
                      </a:cubicBezTo>
                      <a:cubicBezTo>
                        <a:pt x="3868" y="4706"/>
                        <a:pt x="5000" y="2724"/>
                        <a:pt x="5594" y="1893"/>
                      </a:cubicBezTo>
                      <a:cubicBezTo>
                        <a:pt x="5928" y="1437"/>
                        <a:pt x="5776" y="950"/>
                        <a:pt x="5442" y="646"/>
                      </a:cubicBezTo>
                      <a:cubicBezTo>
                        <a:pt x="5286" y="291"/>
                        <a:pt x="4952" y="0"/>
                        <a:pt x="45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9" name="Google Shape;569;p18"/>
            <p:cNvSpPr/>
            <p:nvPr/>
          </p:nvSpPr>
          <p:spPr>
            <a:xfrm flipH="1" rot="-7037420">
              <a:off x="8416010" y="168143"/>
              <a:ext cx="622591" cy="511292"/>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8555037" y="539504"/>
              <a:ext cx="209372" cy="168853"/>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rot="10800000">
              <a:off x="8686757" y="876604"/>
              <a:ext cx="410470" cy="31850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flipH="1" rot="10800000">
              <a:off x="8764400" y="378032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flipH="1" rot="10800000">
              <a:off x="8867275" y="4329075"/>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flipH="1" rot="10800000">
              <a:off x="191650" y="4920575"/>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8"/>
            <p:cNvSpPr/>
            <p:nvPr/>
          </p:nvSpPr>
          <p:spPr>
            <a:xfrm flipH="1" rot="10800000">
              <a:off x="909538" y="501100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8"/>
            <p:cNvSpPr/>
            <p:nvPr/>
          </p:nvSpPr>
          <p:spPr>
            <a:xfrm flipH="1" rot="10800000">
              <a:off x="45913" y="4243175"/>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flipH="1" rot="10800000">
              <a:off x="450700" y="4845250"/>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578" name="Shape 578"/>
        <p:cNvGrpSpPr/>
        <p:nvPr/>
      </p:nvGrpSpPr>
      <p:grpSpPr>
        <a:xfrm>
          <a:off x="0" y="0"/>
          <a:ext cx="0" cy="0"/>
          <a:chOff x="0" y="0"/>
          <a:chExt cx="0" cy="0"/>
        </a:xfrm>
      </p:grpSpPr>
      <p:grpSp>
        <p:nvGrpSpPr>
          <p:cNvPr id="579" name="Google Shape;579;p19"/>
          <p:cNvGrpSpPr/>
          <p:nvPr/>
        </p:nvGrpSpPr>
        <p:grpSpPr>
          <a:xfrm>
            <a:off x="0" y="-95601"/>
            <a:ext cx="9205249" cy="1634013"/>
            <a:chOff x="0" y="-95601"/>
            <a:chExt cx="9205249" cy="1634013"/>
          </a:xfrm>
        </p:grpSpPr>
        <p:grpSp>
          <p:nvGrpSpPr>
            <p:cNvPr id="580" name="Google Shape;580;p19"/>
            <p:cNvGrpSpPr/>
            <p:nvPr/>
          </p:nvGrpSpPr>
          <p:grpSpPr>
            <a:xfrm>
              <a:off x="0" y="-95601"/>
              <a:ext cx="9205249" cy="1634013"/>
              <a:chOff x="0" y="-95601"/>
              <a:chExt cx="9205249" cy="1634013"/>
            </a:xfrm>
          </p:grpSpPr>
          <p:grpSp>
            <p:nvGrpSpPr>
              <p:cNvPr id="581" name="Google Shape;581;p19"/>
              <p:cNvGrpSpPr/>
              <p:nvPr/>
            </p:nvGrpSpPr>
            <p:grpSpPr>
              <a:xfrm>
                <a:off x="0" y="-22725"/>
                <a:ext cx="2270477" cy="1561138"/>
                <a:chOff x="0" y="-46050"/>
                <a:chExt cx="2270477" cy="1561138"/>
              </a:xfrm>
            </p:grpSpPr>
            <p:sp>
              <p:nvSpPr>
                <p:cNvPr id="582" name="Google Shape;582;p19"/>
                <p:cNvSpPr/>
                <p:nvPr/>
              </p:nvSpPr>
              <p:spPr>
                <a:xfrm flipH="1">
                  <a:off x="512225" y="940850"/>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flipH="1">
                  <a:off x="223863" y="12188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0" y="-46050"/>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470625" y="733863"/>
                  <a:ext cx="73750" cy="57025"/>
                </a:xfrm>
                <a:custGeom>
                  <a:rect b="b" l="l" r="r" t="t"/>
                  <a:pathLst>
                    <a:path extrusionOk="0" h="2281" w="2950">
                      <a:moveTo>
                        <a:pt x="1460" y="1"/>
                      </a:moveTo>
                      <a:cubicBezTo>
                        <a:pt x="1" y="1"/>
                        <a:pt x="1" y="2281"/>
                        <a:pt x="1460" y="2281"/>
                      </a:cubicBezTo>
                      <a:cubicBezTo>
                        <a:pt x="2949" y="2281"/>
                        <a:pt x="2949" y="1"/>
                        <a:pt x="1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138375" y="733863"/>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 name="Google Shape;587;p19"/>
                <p:cNvGrpSpPr/>
                <p:nvPr/>
              </p:nvGrpSpPr>
              <p:grpSpPr>
                <a:xfrm>
                  <a:off x="188800" y="-23337"/>
                  <a:ext cx="991700" cy="703400"/>
                  <a:chOff x="4481975" y="890363"/>
                  <a:chExt cx="991700" cy="703400"/>
                </a:xfrm>
              </p:grpSpPr>
              <p:sp>
                <p:nvSpPr>
                  <p:cNvPr id="588" name="Google Shape;588;p19"/>
                  <p:cNvSpPr/>
                  <p:nvPr/>
                </p:nvSpPr>
                <p:spPr>
                  <a:xfrm>
                    <a:off x="5387775" y="1486863"/>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a:off x="4481975" y="1034313"/>
                    <a:ext cx="127700" cy="122200"/>
                  </a:xfrm>
                  <a:custGeom>
                    <a:rect b="b" l="l" r="r" t="t"/>
                    <a:pathLst>
                      <a:path extrusionOk="0" h="4888" w="5108">
                        <a:moveTo>
                          <a:pt x="1220" y="0"/>
                        </a:moveTo>
                        <a:cubicBezTo>
                          <a:pt x="683" y="0"/>
                          <a:pt x="116" y="347"/>
                          <a:pt x="62" y="1020"/>
                        </a:cubicBezTo>
                        <a:cubicBezTo>
                          <a:pt x="1" y="1932"/>
                          <a:pt x="62" y="2905"/>
                          <a:pt x="457" y="3725"/>
                        </a:cubicBezTo>
                        <a:cubicBezTo>
                          <a:pt x="824" y="4460"/>
                          <a:pt x="1545" y="4888"/>
                          <a:pt x="2302" y="4888"/>
                        </a:cubicBezTo>
                        <a:cubicBezTo>
                          <a:pt x="2610" y="4888"/>
                          <a:pt x="2924" y="4817"/>
                          <a:pt x="3223" y="4668"/>
                        </a:cubicBezTo>
                        <a:cubicBezTo>
                          <a:pt x="5107" y="3725"/>
                          <a:pt x="3496" y="1689"/>
                          <a:pt x="2554" y="747"/>
                        </a:cubicBezTo>
                        <a:cubicBezTo>
                          <a:pt x="2402" y="595"/>
                          <a:pt x="2250" y="503"/>
                          <a:pt x="2098" y="473"/>
                        </a:cubicBezTo>
                        <a:cubicBezTo>
                          <a:pt x="1927" y="156"/>
                          <a:pt x="1581" y="0"/>
                          <a:pt x="1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4621800" y="993713"/>
                    <a:ext cx="130725" cy="115800"/>
                  </a:xfrm>
                  <a:custGeom>
                    <a:rect b="b" l="l" r="r" t="t"/>
                    <a:pathLst>
                      <a:path extrusionOk="0" h="4632" w="5229">
                        <a:moveTo>
                          <a:pt x="1661" y="0"/>
                        </a:moveTo>
                        <a:cubicBezTo>
                          <a:pt x="1376" y="0"/>
                          <a:pt x="1150" y="135"/>
                          <a:pt x="973" y="334"/>
                        </a:cubicBezTo>
                        <a:cubicBezTo>
                          <a:pt x="457" y="456"/>
                          <a:pt x="1" y="912"/>
                          <a:pt x="183" y="1580"/>
                        </a:cubicBezTo>
                        <a:cubicBezTo>
                          <a:pt x="426" y="2492"/>
                          <a:pt x="1004" y="3526"/>
                          <a:pt x="1672" y="4134"/>
                        </a:cubicBezTo>
                        <a:cubicBezTo>
                          <a:pt x="2049" y="4487"/>
                          <a:pt x="2468" y="4631"/>
                          <a:pt x="2891" y="4631"/>
                        </a:cubicBezTo>
                        <a:cubicBezTo>
                          <a:pt x="3596" y="4631"/>
                          <a:pt x="4313" y="4232"/>
                          <a:pt x="4864" y="3738"/>
                        </a:cubicBezTo>
                        <a:cubicBezTo>
                          <a:pt x="5198" y="3404"/>
                          <a:pt x="5229" y="2857"/>
                          <a:pt x="5016" y="2431"/>
                        </a:cubicBezTo>
                        <a:cubicBezTo>
                          <a:pt x="4438" y="1276"/>
                          <a:pt x="3223" y="456"/>
                          <a:pt x="2007" y="61"/>
                        </a:cubicBezTo>
                        <a:cubicBezTo>
                          <a:pt x="1883" y="19"/>
                          <a:pt x="176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4625600" y="890363"/>
                    <a:ext cx="91975" cy="42025"/>
                  </a:xfrm>
                  <a:custGeom>
                    <a:rect b="b" l="l" r="r" t="t"/>
                    <a:pathLst>
                      <a:path extrusionOk="0" h="1681" w="3679">
                        <a:moveTo>
                          <a:pt x="1" y="0"/>
                        </a:moveTo>
                        <a:cubicBezTo>
                          <a:pt x="31" y="182"/>
                          <a:pt x="122" y="334"/>
                          <a:pt x="274" y="486"/>
                        </a:cubicBezTo>
                        <a:cubicBezTo>
                          <a:pt x="700" y="942"/>
                          <a:pt x="1095" y="1459"/>
                          <a:pt x="1703" y="1611"/>
                        </a:cubicBezTo>
                        <a:cubicBezTo>
                          <a:pt x="1861" y="1656"/>
                          <a:pt x="2024" y="1680"/>
                          <a:pt x="2184" y="1680"/>
                        </a:cubicBezTo>
                        <a:cubicBezTo>
                          <a:pt x="2455" y="1680"/>
                          <a:pt x="2720" y="1612"/>
                          <a:pt x="2949" y="1459"/>
                        </a:cubicBezTo>
                        <a:cubicBezTo>
                          <a:pt x="3527" y="1155"/>
                          <a:pt x="3679" y="547"/>
                          <a:pt x="34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4810250" y="890363"/>
                    <a:ext cx="134525" cy="71800"/>
                  </a:xfrm>
                  <a:custGeom>
                    <a:rect b="b" l="l" r="r" t="t"/>
                    <a:pathLst>
                      <a:path extrusionOk="0" h="2872" w="5381">
                        <a:moveTo>
                          <a:pt x="62" y="0"/>
                        </a:moveTo>
                        <a:cubicBezTo>
                          <a:pt x="1" y="213"/>
                          <a:pt x="31" y="486"/>
                          <a:pt x="153" y="729"/>
                        </a:cubicBezTo>
                        <a:cubicBezTo>
                          <a:pt x="680" y="1761"/>
                          <a:pt x="2078" y="2872"/>
                          <a:pt x="3341" y="2872"/>
                        </a:cubicBezTo>
                        <a:cubicBezTo>
                          <a:pt x="3827" y="2872"/>
                          <a:pt x="4293" y="2707"/>
                          <a:pt x="4682" y="2310"/>
                        </a:cubicBezTo>
                        <a:cubicBezTo>
                          <a:pt x="5381" y="1581"/>
                          <a:pt x="5138" y="699"/>
                          <a:pt x="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5024550" y="890363"/>
                    <a:ext cx="116275" cy="90450"/>
                  </a:xfrm>
                  <a:custGeom>
                    <a:rect b="b" l="l" r="r" t="t"/>
                    <a:pathLst>
                      <a:path extrusionOk="0" h="3618" w="4651">
                        <a:moveTo>
                          <a:pt x="639" y="0"/>
                        </a:moveTo>
                        <a:cubicBezTo>
                          <a:pt x="152" y="274"/>
                          <a:pt x="0" y="942"/>
                          <a:pt x="274" y="1429"/>
                        </a:cubicBezTo>
                        <a:cubicBezTo>
                          <a:pt x="426" y="1733"/>
                          <a:pt x="365" y="2128"/>
                          <a:pt x="578" y="2462"/>
                        </a:cubicBezTo>
                        <a:cubicBezTo>
                          <a:pt x="882" y="3009"/>
                          <a:pt x="1490" y="3161"/>
                          <a:pt x="2067" y="3192"/>
                        </a:cubicBezTo>
                        <a:cubicBezTo>
                          <a:pt x="2462" y="3465"/>
                          <a:pt x="2918" y="3617"/>
                          <a:pt x="3435" y="3617"/>
                        </a:cubicBezTo>
                        <a:cubicBezTo>
                          <a:pt x="4134" y="3617"/>
                          <a:pt x="4651" y="2948"/>
                          <a:pt x="4469" y="2280"/>
                        </a:cubicBezTo>
                        <a:cubicBezTo>
                          <a:pt x="4317" y="1550"/>
                          <a:pt x="3557" y="1003"/>
                          <a:pt x="3010" y="578"/>
                        </a:cubicBezTo>
                        <a:cubicBezTo>
                          <a:pt x="2736" y="365"/>
                          <a:pt x="2402" y="152"/>
                          <a:pt x="20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5159800" y="993963"/>
                    <a:ext cx="101100" cy="66450"/>
                  </a:xfrm>
                  <a:custGeom>
                    <a:rect b="b" l="l" r="r" t="t"/>
                    <a:pathLst>
                      <a:path extrusionOk="0" h="2658" w="4044">
                        <a:moveTo>
                          <a:pt x="1902" y="1"/>
                        </a:moveTo>
                        <a:cubicBezTo>
                          <a:pt x="1572" y="1"/>
                          <a:pt x="1242" y="71"/>
                          <a:pt x="913" y="142"/>
                        </a:cubicBezTo>
                        <a:cubicBezTo>
                          <a:pt x="366" y="233"/>
                          <a:pt x="1" y="902"/>
                          <a:pt x="153" y="1449"/>
                        </a:cubicBezTo>
                        <a:cubicBezTo>
                          <a:pt x="305" y="1874"/>
                          <a:pt x="639" y="2148"/>
                          <a:pt x="1065" y="2209"/>
                        </a:cubicBezTo>
                        <a:cubicBezTo>
                          <a:pt x="1186" y="2239"/>
                          <a:pt x="1308" y="2269"/>
                          <a:pt x="1429" y="2269"/>
                        </a:cubicBezTo>
                        <a:cubicBezTo>
                          <a:pt x="1581" y="2330"/>
                          <a:pt x="1673" y="2421"/>
                          <a:pt x="1825" y="2482"/>
                        </a:cubicBezTo>
                        <a:cubicBezTo>
                          <a:pt x="2070" y="2599"/>
                          <a:pt x="2316" y="2658"/>
                          <a:pt x="2554" y="2658"/>
                        </a:cubicBezTo>
                        <a:cubicBezTo>
                          <a:pt x="2936" y="2658"/>
                          <a:pt x="3300" y="2508"/>
                          <a:pt x="3618" y="2209"/>
                        </a:cubicBezTo>
                        <a:cubicBezTo>
                          <a:pt x="3952" y="1935"/>
                          <a:pt x="4044" y="1297"/>
                          <a:pt x="3800" y="932"/>
                        </a:cubicBezTo>
                        <a:cubicBezTo>
                          <a:pt x="3405" y="385"/>
                          <a:pt x="2888" y="81"/>
                          <a:pt x="2189" y="20"/>
                        </a:cubicBezTo>
                        <a:cubicBezTo>
                          <a:pt x="2093" y="6"/>
                          <a:pt x="1998" y="1"/>
                          <a:pt x="19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4999475" y="1135038"/>
                    <a:ext cx="134525" cy="124350"/>
                  </a:xfrm>
                  <a:custGeom>
                    <a:rect b="b" l="l" r="r" t="t"/>
                    <a:pathLst>
                      <a:path extrusionOk="0" h="4974" w="5381">
                        <a:moveTo>
                          <a:pt x="1950" y="0"/>
                        </a:moveTo>
                        <a:cubicBezTo>
                          <a:pt x="1623" y="0"/>
                          <a:pt x="1280" y="54"/>
                          <a:pt x="913" y="158"/>
                        </a:cubicBezTo>
                        <a:cubicBezTo>
                          <a:pt x="31" y="431"/>
                          <a:pt x="1" y="1465"/>
                          <a:pt x="487" y="1982"/>
                        </a:cubicBezTo>
                        <a:cubicBezTo>
                          <a:pt x="487" y="2194"/>
                          <a:pt x="578" y="2377"/>
                          <a:pt x="761" y="2559"/>
                        </a:cubicBezTo>
                        <a:cubicBezTo>
                          <a:pt x="1430" y="3258"/>
                          <a:pt x="1673" y="4352"/>
                          <a:pt x="2615" y="4808"/>
                        </a:cubicBezTo>
                        <a:cubicBezTo>
                          <a:pt x="2835" y="4922"/>
                          <a:pt x="3083" y="4973"/>
                          <a:pt x="3339" y="4973"/>
                        </a:cubicBezTo>
                        <a:cubicBezTo>
                          <a:pt x="4249" y="4973"/>
                          <a:pt x="5242" y="4312"/>
                          <a:pt x="5290" y="3410"/>
                        </a:cubicBezTo>
                        <a:cubicBezTo>
                          <a:pt x="5381" y="2438"/>
                          <a:pt x="4591" y="1495"/>
                          <a:pt x="3952" y="857"/>
                        </a:cubicBezTo>
                        <a:cubicBezTo>
                          <a:pt x="3323" y="269"/>
                          <a:pt x="2679" y="0"/>
                          <a:pt x="1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4654475" y="1168463"/>
                    <a:ext cx="163400" cy="135100"/>
                  </a:xfrm>
                  <a:custGeom>
                    <a:rect b="b" l="l" r="r" t="t"/>
                    <a:pathLst>
                      <a:path extrusionOk="0" h="5404" w="6536">
                        <a:moveTo>
                          <a:pt x="1286" y="0"/>
                        </a:moveTo>
                        <a:cubicBezTo>
                          <a:pt x="913" y="0"/>
                          <a:pt x="628" y="220"/>
                          <a:pt x="487" y="548"/>
                        </a:cubicBezTo>
                        <a:cubicBezTo>
                          <a:pt x="153" y="852"/>
                          <a:pt x="1" y="1308"/>
                          <a:pt x="244" y="1794"/>
                        </a:cubicBezTo>
                        <a:cubicBezTo>
                          <a:pt x="730" y="2767"/>
                          <a:pt x="1004" y="3831"/>
                          <a:pt x="1733" y="4651"/>
                        </a:cubicBezTo>
                        <a:cubicBezTo>
                          <a:pt x="2181" y="5145"/>
                          <a:pt x="2753" y="5404"/>
                          <a:pt x="3324" y="5404"/>
                        </a:cubicBezTo>
                        <a:cubicBezTo>
                          <a:pt x="3878" y="5404"/>
                          <a:pt x="4430" y="5160"/>
                          <a:pt x="4864" y="4651"/>
                        </a:cubicBezTo>
                        <a:cubicBezTo>
                          <a:pt x="6536" y="2706"/>
                          <a:pt x="3192" y="609"/>
                          <a:pt x="1642" y="62"/>
                        </a:cubicBezTo>
                        <a:cubicBezTo>
                          <a:pt x="1517" y="20"/>
                          <a:pt x="1398"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4516375" y="1216138"/>
                    <a:ext cx="101650" cy="104625"/>
                  </a:xfrm>
                  <a:custGeom>
                    <a:rect b="b" l="l" r="r" t="t"/>
                    <a:pathLst>
                      <a:path extrusionOk="0" h="4185" w="4066">
                        <a:moveTo>
                          <a:pt x="1563" y="0"/>
                        </a:moveTo>
                        <a:cubicBezTo>
                          <a:pt x="739" y="0"/>
                          <a:pt x="0" y="1080"/>
                          <a:pt x="753" y="1832"/>
                        </a:cubicBezTo>
                        <a:cubicBezTo>
                          <a:pt x="1178" y="2258"/>
                          <a:pt x="1361" y="3109"/>
                          <a:pt x="1725" y="3687"/>
                        </a:cubicBezTo>
                        <a:cubicBezTo>
                          <a:pt x="1938" y="4039"/>
                          <a:pt x="2259" y="4185"/>
                          <a:pt x="2582" y="4185"/>
                        </a:cubicBezTo>
                        <a:cubicBezTo>
                          <a:pt x="3318" y="4185"/>
                          <a:pt x="4065" y="3426"/>
                          <a:pt x="3579" y="2623"/>
                        </a:cubicBezTo>
                        <a:cubicBezTo>
                          <a:pt x="3093" y="1863"/>
                          <a:pt x="2911" y="981"/>
                          <a:pt x="2272" y="313"/>
                        </a:cubicBezTo>
                        <a:cubicBezTo>
                          <a:pt x="2052" y="92"/>
                          <a:pt x="1804" y="0"/>
                          <a:pt x="15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4692475" y="1379163"/>
                    <a:ext cx="139075" cy="121900"/>
                  </a:xfrm>
                  <a:custGeom>
                    <a:rect b="b" l="l" r="r" t="t"/>
                    <a:pathLst>
                      <a:path extrusionOk="0" h="4876" w="5563">
                        <a:moveTo>
                          <a:pt x="1467" y="0"/>
                        </a:moveTo>
                        <a:cubicBezTo>
                          <a:pt x="1394" y="0"/>
                          <a:pt x="1320" y="8"/>
                          <a:pt x="1247" y="23"/>
                        </a:cubicBezTo>
                        <a:cubicBezTo>
                          <a:pt x="487" y="114"/>
                          <a:pt x="1" y="1087"/>
                          <a:pt x="487" y="1725"/>
                        </a:cubicBezTo>
                        <a:cubicBezTo>
                          <a:pt x="912" y="2606"/>
                          <a:pt x="1308" y="3579"/>
                          <a:pt x="2037" y="4248"/>
                        </a:cubicBezTo>
                        <a:cubicBezTo>
                          <a:pt x="2483" y="4680"/>
                          <a:pt x="2981" y="4876"/>
                          <a:pt x="3482" y="4876"/>
                        </a:cubicBezTo>
                        <a:cubicBezTo>
                          <a:pt x="4074" y="4876"/>
                          <a:pt x="4672" y="4603"/>
                          <a:pt x="5198" y="4126"/>
                        </a:cubicBezTo>
                        <a:cubicBezTo>
                          <a:pt x="5533" y="3792"/>
                          <a:pt x="5563" y="3275"/>
                          <a:pt x="5350" y="2850"/>
                        </a:cubicBezTo>
                        <a:cubicBezTo>
                          <a:pt x="4742" y="1603"/>
                          <a:pt x="3283" y="874"/>
                          <a:pt x="2067" y="236"/>
                        </a:cubicBezTo>
                        <a:cubicBezTo>
                          <a:pt x="1906" y="74"/>
                          <a:pt x="1693" y="0"/>
                          <a:pt x="1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4846475" y="1298813"/>
                    <a:ext cx="140875" cy="118350"/>
                  </a:xfrm>
                  <a:custGeom>
                    <a:rect b="b" l="l" r="r" t="t"/>
                    <a:pathLst>
                      <a:path extrusionOk="0" h="4734" w="5635">
                        <a:moveTo>
                          <a:pt x="1922" y="0"/>
                        </a:moveTo>
                        <a:cubicBezTo>
                          <a:pt x="1597" y="0"/>
                          <a:pt x="1280" y="162"/>
                          <a:pt x="1075" y="532"/>
                        </a:cubicBezTo>
                        <a:cubicBezTo>
                          <a:pt x="1" y="2567"/>
                          <a:pt x="2212" y="4734"/>
                          <a:pt x="4239" y="4734"/>
                        </a:cubicBezTo>
                        <a:cubicBezTo>
                          <a:pt x="4391" y="4734"/>
                          <a:pt x="4543" y="4721"/>
                          <a:pt x="4692" y="4696"/>
                        </a:cubicBezTo>
                        <a:cubicBezTo>
                          <a:pt x="5391" y="4574"/>
                          <a:pt x="5634" y="3693"/>
                          <a:pt x="5360" y="3146"/>
                        </a:cubicBezTo>
                        <a:cubicBezTo>
                          <a:pt x="4783" y="2082"/>
                          <a:pt x="3901" y="1261"/>
                          <a:pt x="3050" y="410"/>
                        </a:cubicBezTo>
                        <a:cubicBezTo>
                          <a:pt x="2838" y="197"/>
                          <a:pt x="2594" y="106"/>
                          <a:pt x="2382" y="106"/>
                        </a:cubicBezTo>
                        <a:cubicBezTo>
                          <a:pt x="2234" y="37"/>
                          <a:pt x="2077" y="0"/>
                          <a:pt x="19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5057425" y="1335163"/>
                    <a:ext cx="138125" cy="107775"/>
                  </a:xfrm>
                  <a:custGeom>
                    <a:rect b="b" l="l" r="r" t="t"/>
                    <a:pathLst>
                      <a:path extrusionOk="0" h="4311" w="5525">
                        <a:moveTo>
                          <a:pt x="1035" y="1"/>
                        </a:moveTo>
                        <a:cubicBezTo>
                          <a:pt x="399" y="1"/>
                          <a:pt x="1" y="599"/>
                          <a:pt x="53" y="1175"/>
                        </a:cubicBezTo>
                        <a:cubicBezTo>
                          <a:pt x="23" y="1540"/>
                          <a:pt x="144" y="1874"/>
                          <a:pt x="509" y="2117"/>
                        </a:cubicBezTo>
                        <a:cubicBezTo>
                          <a:pt x="600" y="2208"/>
                          <a:pt x="661" y="2330"/>
                          <a:pt x="722" y="2421"/>
                        </a:cubicBezTo>
                        <a:cubicBezTo>
                          <a:pt x="965" y="2786"/>
                          <a:pt x="1208" y="3151"/>
                          <a:pt x="1482" y="3485"/>
                        </a:cubicBezTo>
                        <a:cubicBezTo>
                          <a:pt x="1834" y="3954"/>
                          <a:pt x="2387" y="4310"/>
                          <a:pt x="2939" y="4310"/>
                        </a:cubicBezTo>
                        <a:cubicBezTo>
                          <a:pt x="3246" y="4310"/>
                          <a:pt x="3551" y="4201"/>
                          <a:pt x="3822" y="3941"/>
                        </a:cubicBezTo>
                        <a:cubicBezTo>
                          <a:pt x="5524" y="2330"/>
                          <a:pt x="2728" y="476"/>
                          <a:pt x="1360" y="50"/>
                        </a:cubicBezTo>
                        <a:cubicBezTo>
                          <a:pt x="1246" y="16"/>
                          <a:pt x="1137" y="1"/>
                          <a:pt x="10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5205150" y="1306713"/>
                    <a:ext cx="120350" cy="96225"/>
                  </a:xfrm>
                  <a:custGeom>
                    <a:rect b="b" l="l" r="r" t="t"/>
                    <a:pathLst>
                      <a:path extrusionOk="0" h="3849" w="4814">
                        <a:moveTo>
                          <a:pt x="1800" y="0"/>
                        </a:moveTo>
                        <a:cubicBezTo>
                          <a:pt x="1731" y="0"/>
                          <a:pt x="1661" y="10"/>
                          <a:pt x="1591" y="33"/>
                        </a:cubicBezTo>
                        <a:cubicBezTo>
                          <a:pt x="1569" y="32"/>
                          <a:pt x="1547" y="31"/>
                          <a:pt x="1525" y="31"/>
                        </a:cubicBezTo>
                        <a:cubicBezTo>
                          <a:pt x="729" y="31"/>
                          <a:pt x="1" y="1087"/>
                          <a:pt x="740" y="1827"/>
                        </a:cubicBezTo>
                        <a:cubicBezTo>
                          <a:pt x="1166" y="2282"/>
                          <a:pt x="1500" y="2799"/>
                          <a:pt x="1956" y="3225"/>
                        </a:cubicBezTo>
                        <a:cubicBezTo>
                          <a:pt x="2384" y="3600"/>
                          <a:pt x="2886" y="3849"/>
                          <a:pt x="3388" y="3849"/>
                        </a:cubicBezTo>
                        <a:cubicBezTo>
                          <a:pt x="3740" y="3849"/>
                          <a:pt x="4092" y="3726"/>
                          <a:pt x="4418" y="3437"/>
                        </a:cubicBezTo>
                        <a:cubicBezTo>
                          <a:pt x="4661" y="3194"/>
                          <a:pt x="4813" y="2738"/>
                          <a:pt x="4692" y="2404"/>
                        </a:cubicBezTo>
                        <a:cubicBezTo>
                          <a:pt x="4266" y="1219"/>
                          <a:pt x="3354" y="428"/>
                          <a:pt x="2138" y="64"/>
                        </a:cubicBezTo>
                        <a:cubicBezTo>
                          <a:pt x="2026" y="26"/>
                          <a:pt x="1913" y="0"/>
                          <a:pt x="18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5170450" y="1097663"/>
                    <a:ext cx="123875" cy="111225"/>
                  </a:xfrm>
                  <a:custGeom>
                    <a:rect b="b" l="l" r="r" t="t"/>
                    <a:pathLst>
                      <a:path extrusionOk="0" h="4449" w="4955">
                        <a:moveTo>
                          <a:pt x="1247" y="0"/>
                        </a:moveTo>
                        <a:cubicBezTo>
                          <a:pt x="896" y="0"/>
                          <a:pt x="565" y="163"/>
                          <a:pt x="365" y="523"/>
                        </a:cubicBezTo>
                        <a:cubicBezTo>
                          <a:pt x="304" y="614"/>
                          <a:pt x="244" y="735"/>
                          <a:pt x="244" y="887"/>
                        </a:cubicBezTo>
                        <a:cubicBezTo>
                          <a:pt x="31" y="1252"/>
                          <a:pt x="0" y="1739"/>
                          <a:pt x="396" y="2134"/>
                        </a:cubicBezTo>
                        <a:cubicBezTo>
                          <a:pt x="1034" y="2802"/>
                          <a:pt x="1611" y="3593"/>
                          <a:pt x="2402" y="4140"/>
                        </a:cubicBezTo>
                        <a:cubicBezTo>
                          <a:pt x="2684" y="4340"/>
                          <a:pt x="3022" y="4449"/>
                          <a:pt x="3345" y="4449"/>
                        </a:cubicBezTo>
                        <a:cubicBezTo>
                          <a:pt x="3856" y="4449"/>
                          <a:pt x="4331" y="4177"/>
                          <a:pt x="4499" y="3562"/>
                        </a:cubicBezTo>
                        <a:cubicBezTo>
                          <a:pt x="4955" y="1891"/>
                          <a:pt x="3070" y="705"/>
                          <a:pt x="1794" y="128"/>
                        </a:cubicBezTo>
                        <a:cubicBezTo>
                          <a:pt x="1617" y="44"/>
                          <a:pt x="1429" y="0"/>
                          <a:pt x="12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4926525" y="1476338"/>
                    <a:ext cx="158075" cy="117425"/>
                  </a:xfrm>
                  <a:custGeom>
                    <a:rect b="b" l="l" r="r" t="t"/>
                    <a:pathLst>
                      <a:path extrusionOk="0" h="4697" w="6323">
                        <a:moveTo>
                          <a:pt x="1573" y="1"/>
                        </a:moveTo>
                        <a:cubicBezTo>
                          <a:pt x="1279" y="1"/>
                          <a:pt x="1023" y="151"/>
                          <a:pt x="851" y="361"/>
                        </a:cubicBezTo>
                        <a:cubicBezTo>
                          <a:pt x="335" y="634"/>
                          <a:pt x="0" y="1212"/>
                          <a:pt x="365" y="1820"/>
                        </a:cubicBezTo>
                        <a:cubicBezTo>
                          <a:pt x="975" y="2805"/>
                          <a:pt x="2165" y="4697"/>
                          <a:pt x="3473" y="4697"/>
                        </a:cubicBezTo>
                        <a:cubicBezTo>
                          <a:pt x="3859" y="4697"/>
                          <a:pt x="4256" y="4532"/>
                          <a:pt x="4651" y="4130"/>
                        </a:cubicBezTo>
                        <a:cubicBezTo>
                          <a:pt x="6323" y="2428"/>
                          <a:pt x="3222" y="877"/>
                          <a:pt x="2128" y="178"/>
                        </a:cubicBezTo>
                        <a:cubicBezTo>
                          <a:pt x="1936" y="54"/>
                          <a:pt x="1747" y="1"/>
                          <a:pt x="1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4826225" y="1032688"/>
                    <a:ext cx="136800" cy="102350"/>
                  </a:xfrm>
                  <a:custGeom>
                    <a:rect b="b" l="l" r="r" t="t"/>
                    <a:pathLst>
                      <a:path extrusionOk="0" h="4094" w="5472">
                        <a:moveTo>
                          <a:pt x="1367" y="0"/>
                        </a:moveTo>
                        <a:cubicBezTo>
                          <a:pt x="1109" y="0"/>
                          <a:pt x="873" y="132"/>
                          <a:pt x="699" y="325"/>
                        </a:cubicBezTo>
                        <a:cubicBezTo>
                          <a:pt x="274" y="538"/>
                          <a:pt x="0" y="1024"/>
                          <a:pt x="304" y="1572"/>
                        </a:cubicBezTo>
                        <a:cubicBezTo>
                          <a:pt x="821" y="2442"/>
                          <a:pt x="1866" y="4094"/>
                          <a:pt x="3002" y="4094"/>
                        </a:cubicBezTo>
                        <a:cubicBezTo>
                          <a:pt x="3335" y="4094"/>
                          <a:pt x="3675" y="3952"/>
                          <a:pt x="4012" y="3608"/>
                        </a:cubicBezTo>
                        <a:cubicBezTo>
                          <a:pt x="5471" y="2119"/>
                          <a:pt x="2797" y="781"/>
                          <a:pt x="1824" y="143"/>
                        </a:cubicBezTo>
                        <a:cubicBezTo>
                          <a:pt x="1669" y="43"/>
                          <a:pt x="1514" y="0"/>
                          <a:pt x="13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19"/>
                <p:cNvSpPr/>
                <p:nvPr/>
              </p:nvSpPr>
              <p:spPr>
                <a:xfrm>
                  <a:off x="72750" y="1448188"/>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1297538" y="15712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rot="10800000">
                  <a:off x="1860007" y="74754"/>
                  <a:ext cx="410470" cy="31850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19"/>
              <p:cNvGrpSpPr/>
              <p:nvPr/>
            </p:nvGrpSpPr>
            <p:grpSpPr>
              <a:xfrm>
                <a:off x="7860550" y="-95601"/>
                <a:ext cx="1344699" cy="1298876"/>
                <a:chOff x="7860550" y="-95601"/>
                <a:chExt cx="1344699" cy="1298876"/>
              </a:xfrm>
            </p:grpSpPr>
            <p:sp>
              <p:nvSpPr>
                <p:cNvPr id="609" name="Google Shape;609;p19"/>
                <p:cNvSpPr/>
                <p:nvPr/>
              </p:nvSpPr>
              <p:spPr>
                <a:xfrm rot="3108773">
                  <a:off x="8049938" y="142001"/>
                  <a:ext cx="697321" cy="572662"/>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7860550" y="50200"/>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8473150" y="506050"/>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8920350" y="1165275"/>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8969000" y="409325"/>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rot="-1700448">
                  <a:off x="8522533" y="32672"/>
                  <a:ext cx="633335" cy="367911"/>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a:off x="8660725" y="65597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9"/>
                <p:cNvSpPr/>
                <p:nvPr/>
              </p:nvSpPr>
              <p:spPr>
                <a:xfrm>
                  <a:off x="8559050" y="905875"/>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7" name="Google Shape;617;p19"/>
            <p:cNvSpPr/>
            <p:nvPr/>
          </p:nvSpPr>
          <p:spPr>
            <a:xfrm>
              <a:off x="8339425" y="8414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
    <p:spTree>
      <p:nvGrpSpPr>
        <p:cNvPr id="619" name="Shape 619"/>
        <p:cNvGrpSpPr/>
        <p:nvPr/>
      </p:nvGrpSpPr>
      <p:grpSpPr>
        <a:xfrm>
          <a:off x="0" y="0"/>
          <a:ext cx="0" cy="0"/>
          <a:chOff x="0" y="0"/>
          <a:chExt cx="0" cy="0"/>
        </a:xfrm>
      </p:grpSpPr>
      <p:grpSp>
        <p:nvGrpSpPr>
          <p:cNvPr id="620" name="Google Shape;620;p20"/>
          <p:cNvGrpSpPr/>
          <p:nvPr/>
        </p:nvGrpSpPr>
        <p:grpSpPr>
          <a:xfrm>
            <a:off x="-1097162" y="-364775"/>
            <a:ext cx="10194390" cy="5858615"/>
            <a:chOff x="-1097162" y="-364775"/>
            <a:chExt cx="10194390" cy="5858615"/>
          </a:xfrm>
        </p:grpSpPr>
        <p:sp>
          <p:nvSpPr>
            <p:cNvPr id="621" name="Google Shape;621;p20"/>
            <p:cNvSpPr/>
            <p:nvPr/>
          </p:nvSpPr>
          <p:spPr>
            <a:xfrm flipH="1" rot="10800000">
              <a:off x="-1097162" y="-364775"/>
              <a:ext cx="2505375" cy="1363175"/>
            </a:xfrm>
            <a:custGeom>
              <a:rect b="b" l="l" r="r" t="t"/>
              <a:pathLst>
                <a:path extrusionOk="0" h="54527" w="100215">
                  <a:moveTo>
                    <a:pt x="34672" y="1"/>
                  </a:moveTo>
                  <a:cubicBezTo>
                    <a:pt x="27998" y="1"/>
                    <a:pt x="22358" y="4564"/>
                    <a:pt x="16171" y="7292"/>
                  </a:cubicBezTo>
                  <a:cubicBezTo>
                    <a:pt x="10487" y="9784"/>
                    <a:pt x="5137" y="11030"/>
                    <a:pt x="0" y="11182"/>
                  </a:cubicBezTo>
                  <a:lnTo>
                    <a:pt x="0" y="54526"/>
                  </a:lnTo>
                  <a:lnTo>
                    <a:pt x="67661" y="54526"/>
                  </a:lnTo>
                  <a:cubicBezTo>
                    <a:pt x="68816" y="44800"/>
                    <a:pt x="73497" y="39633"/>
                    <a:pt x="81734" y="33097"/>
                  </a:cubicBezTo>
                  <a:cubicBezTo>
                    <a:pt x="89029" y="27322"/>
                    <a:pt x="100215" y="22733"/>
                    <a:pt x="95503" y="10848"/>
                  </a:cubicBezTo>
                  <a:cubicBezTo>
                    <a:pt x="92626" y="3618"/>
                    <a:pt x="87733" y="1358"/>
                    <a:pt x="82057" y="1358"/>
                  </a:cubicBezTo>
                  <a:cubicBezTo>
                    <a:pt x="72600" y="1358"/>
                    <a:pt x="60970" y="7632"/>
                    <a:pt x="52878" y="7632"/>
                  </a:cubicBezTo>
                  <a:cubicBezTo>
                    <a:pt x="52229" y="7632"/>
                    <a:pt x="51604" y="7591"/>
                    <a:pt x="51004" y="7504"/>
                  </a:cubicBezTo>
                  <a:cubicBezTo>
                    <a:pt x="45016" y="6653"/>
                    <a:pt x="45138" y="2854"/>
                    <a:pt x="39849" y="939"/>
                  </a:cubicBezTo>
                  <a:cubicBezTo>
                    <a:pt x="38044" y="281"/>
                    <a:pt x="36326" y="1"/>
                    <a:pt x="346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flipH="1" rot="10800000">
              <a:off x="-523112" y="-156912"/>
              <a:ext cx="3796425" cy="947425"/>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flipH="1" rot="10800000">
              <a:off x="651013" y="185800"/>
              <a:ext cx="207475" cy="161875"/>
            </a:xfrm>
            <a:custGeom>
              <a:rect b="b" l="l" r="r" t="t"/>
              <a:pathLst>
                <a:path extrusionOk="0" h="6475" w="8299">
                  <a:moveTo>
                    <a:pt x="4165" y="1"/>
                  </a:moveTo>
                  <a:cubicBezTo>
                    <a:pt x="1" y="1"/>
                    <a:pt x="1" y="6475"/>
                    <a:pt x="4165" y="6475"/>
                  </a:cubicBezTo>
                  <a:cubicBezTo>
                    <a:pt x="8299" y="6475"/>
                    <a:pt x="8299" y="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flipH="1" rot="10800000">
              <a:off x="149813" y="347675"/>
              <a:ext cx="60825" cy="47150"/>
            </a:xfrm>
            <a:custGeom>
              <a:rect b="b" l="l" r="r" t="t"/>
              <a:pathLst>
                <a:path extrusionOk="0" h="1886" w="2433">
                  <a:moveTo>
                    <a:pt x="1216" y="1"/>
                  </a:moveTo>
                  <a:cubicBezTo>
                    <a:pt x="0" y="1"/>
                    <a:pt x="0" y="1885"/>
                    <a:pt x="1216" y="1885"/>
                  </a:cubicBezTo>
                  <a:cubicBezTo>
                    <a:pt x="2432" y="1885"/>
                    <a:pt x="2432" y="1"/>
                    <a:pt x="1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flipH="1" rot="10800000">
              <a:off x="100425" y="1559425"/>
              <a:ext cx="110225" cy="85900"/>
            </a:xfrm>
            <a:custGeom>
              <a:rect b="b" l="l" r="r" t="t"/>
              <a:pathLst>
                <a:path extrusionOk="0" h="3436" w="4409">
                  <a:moveTo>
                    <a:pt x="2220" y="1"/>
                  </a:moveTo>
                  <a:cubicBezTo>
                    <a:pt x="1" y="1"/>
                    <a:pt x="1" y="3435"/>
                    <a:pt x="2220" y="3435"/>
                  </a:cubicBezTo>
                  <a:cubicBezTo>
                    <a:pt x="4408" y="3435"/>
                    <a:pt x="4408" y="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20"/>
            <p:cNvGrpSpPr/>
            <p:nvPr/>
          </p:nvGrpSpPr>
          <p:grpSpPr>
            <a:xfrm flipH="1">
              <a:off x="3854016" y="4706081"/>
              <a:ext cx="1289997" cy="787759"/>
              <a:chOff x="593100" y="4542650"/>
              <a:chExt cx="1005375" cy="613950"/>
            </a:xfrm>
          </p:grpSpPr>
          <p:sp>
            <p:nvSpPr>
              <p:cNvPr id="627" name="Google Shape;627;p20"/>
              <p:cNvSpPr/>
              <p:nvPr/>
            </p:nvSpPr>
            <p:spPr>
              <a:xfrm>
                <a:off x="954050" y="4731300"/>
                <a:ext cx="166450" cy="142100"/>
              </a:xfrm>
              <a:custGeom>
                <a:rect b="b" l="l" r="r" t="t"/>
                <a:pathLst>
                  <a:path extrusionOk="0" h="5684" w="6658">
                    <a:moveTo>
                      <a:pt x="5064" y="0"/>
                    </a:moveTo>
                    <a:cubicBezTo>
                      <a:pt x="4902" y="0"/>
                      <a:pt x="4733" y="38"/>
                      <a:pt x="4560" y="125"/>
                    </a:cubicBezTo>
                    <a:cubicBezTo>
                      <a:pt x="3466" y="581"/>
                      <a:pt x="2250" y="854"/>
                      <a:pt x="1277" y="1614"/>
                    </a:cubicBezTo>
                    <a:cubicBezTo>
                      <a:pt x="153" y="2556"/>
                      <a:pt x="1" y="4106"/>
                      <a:pt x="1126" y="5109"/>
                    </a:cubicBezTo>
                    <a:cubicBezTo>
                      <a:pt x="1555" y="5514"/>
                      <a:pt x="2002" y="5684"/>
                      <a:pt x="2447" y="5684"/>
                    </a:cubicBezTo>
                    <a:cubicBezTo>
                      <a:pt x="4178" y="5684"/>
                      <a:pt x="5882" y="3114"/>
                      <a:pt x="6414" y="1736"/>
                    </a:cubicBezTo>
                    <a:cubicBezTo>
                      <a:pt x="6658" y="1128"/>
                      <a:pt x="6384" y="672"/>
                      <a:pt x="5958" y="429"/>
                    </a:cubicBezTo>
                    <a:cubicBezTo>
                      <a:pt x="5730" y="179"/>
                      <a:pt x="5415" y="0"/>
                      <a:pt x="50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 name="Google Shape;628;p20"/>
              <p:cNvGrpSpPr/>
              <p:nvPr/>
            </p:nvGrpSpPr>
            <p:grpSpPr>
              <a:xfrm>
                <a:off x="593100" y="4542650"/>
                <a:ext cx="1005375" cy="613950"/>
                <a:chOff x="593100" y="4542650"/>
                <a:chExt cx="1005375" cy="613950"/>
              </a:xfrm>
            </p:grpSpPr>
            <p:sp>
              <p:nvSpPr>
                <p:cNvPr id="629" name="Google Shape;629;p20"/>
                <p:cNvSpPr/>
                <p:nvPr/>
              </p:nvSpPr>
              <p:spPr>
                <a:xfrm>
                  <a:off x="1128825" y="4542650"/>
                  <a:ext cx="154300" cy="110700"/>
                </a:xfrm>
                <a:custGeom>
                  <a:rect b="b" l="l" r="r" t="t"/>
                  <a:pathLst>
                    <a:path extrusionOk="0" h="4428" w="6172">
                      <a:moveTo>
                        <a:pt x="3676" y="0"/>
                      </a:moveTo>
                      <a:cubicBezTo>
                        <a:pt x="3008" y="0"/>
                        <a:pt x="2340" y="91"/>
                        <a:pt x="1733" y="345"/>
                      </a:cubicBezTo>
                      <a:cubicBezTo>
                        <a:pt x="578" y="862"/>
                        <a:pt x="1" y="2199"/>
                        <a:pt x="548" y="3385"/>
                      </a:cubicBezTo>
                      <a:cubicBezTo>
                        <a:pt x="881" y="4147"/>
                        <a:pt x="1392" y="4428"/>
                        <a:pt x="1962" y="4428"/>
                      </a:cubicBezTo>
                      <a:cubicBezTo>
                        <a:pt x="3006" y="4428"/>
                        <a:pt x="4248" y="3486"/>
                        <a:pt x="4955" y="2838"/>
                      </a:cubicBezTo>
                      <a:cubicBezTo>
                        <a:pt x="5138" y="2686"/>
                        <a:pt x="5229" y="2534"/>
                        <a:pt x="5290" y="2351"/>
                      </a:cubicBezTo>
                      <a:cubicBezTo>
                        <a:pt x="6171" y="1895"/>
                        <a:pt x="6050" y="224"/>
                        <a:pt x="4773" y="72"/>
                      </a:cubicBezTo>
                      <a:cubicBezTo>
                        <a:pt x="4415" y="28"/>
                        <a:pt x="4046" y="0"/>
                        <a:pt x="36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1169875" y="4704100"/>
                  <a:ext cx="145925" cy="137650"/>
                </a:xfrm>
                <a:custGeom>
                  <a:rect b="b" l="l" r="r" t="t"/>
                  <a:pathLst>
                    <a:path extrusionOk="0" h="5506" w="5837">
                      <a:moveTo>
                        <a:pt x="4275" y="0"/>
                      </a:moveTo>
                      <a:cubicBezTo>
                        <a:pt x="4191" y="0"/>
                        <a:pt x="4104" y="9"/>
                        <a:pt x="4012" y="27"/>
                      </a:cubicBezTo>
                      <a:cubicBezTo>
                        <a:pt x="3009" y="240"/>
                        <a:pt x="1824" y="848"/>
                        <a:pt x="1094" y="1577"/>
                      </a:cubicBezTo>
                      <a:cubicBezTo>
                        <a:pt x="0" y="2611"/>
                        <a:pt x="547" y="4100"/>
                        <a:pt x="1398" y="5134"/>
                      </a:cubicBezTo>
                      <a:cubicBezTo>
                        <a:pt x="1621" y="5393"/>
                        <a:pt x="1934" y="5506"/>
                        <a:pt x="2248" y="5506"/>
                      </a:cubicBezTo>
                      <a:cubicBezTo>
                        <a:pt x="2448" y="5506"/>
                        <a:pt x="2649" y="5460"/>
                        <a:pt x="2827" y="5377"/>
                      </a:cubicBezTo>
                      <a:cubicBezTo>
                        <a:pt x="4134" y="4799"/>
                        <a:pt x="5137" y="3462"/>
                        <a:pt x="5654" y="2124"/>
                      </a:cubicBezTo>
                      <a:cubicBezTo>
                        <a:pt x="5836" y="1638"/>
                        <a:pt x="5684" y="1243"/>
                        <a:pt x="5411" y="1000"/>
                      </a:cubicBezTo>
                      <a:cubicBezTo>
                        <a:pt x="5304" y="465"/>
                        <a:pt x="4891" y="0"/>
                        <a:pt x="42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1378850" y="4709925"/>
                  <a:ext cx="90450" cy="100100"/>
                </a:xfrm>
                <a:custGeom>
                  <a:rect b="b" l="l" r="r" t="t"/>
                  <a:pathLst>
                    <a:path extrusionOk="0" h="4004" w="3618">
                      <a:moveTo>
                        <a:pt x="2264" y="1"/>
                      </a:moveTo>
                      <a:cubicBezTo>
                        <a:pt x="1988" y="1"/>
                        <a:pt x="1713" y="101"/>
                        <a:pt x="1489" y="311"/>
                      </a:cubicBezTo>
                      <a:cubicBezTo>
                        <a:pt x="973" y="767"/>
                        <a:pt x="395" y="1192"/>
                        <a:pt x="152" y="1891"/>
                      </a:cubicBezTo>
                      <a:cubicBezTo>
                        <a:pt x="0" y="2347"/>
                        <a:pt x="30" y="2834"/>
                        <a:pt x="274" y="3259"/>
                      </a:cubicBezTo>
                      <a:cubicBezTo>
                        <a:pt x="522" y="3756"/>
                        <a:pt x="967" y="4004"/>
                        <a:pt x="1433" y="4004"/>
                      </a:cubicBezTo>
                      <a:cubicBezTo>
                        <a:pt x="1766" y="4004"/>
                        <a:pt x="2110" y="3877"/>
                        <a:pt x="2401" y="3624"/>
                      </a:cubicBezTo>
                      <a:cubicBezTo>
                        <a:pt x="2736" y="3320"/>
                        <a:pt x="2857" y="2834"/>
                        <a:pt x="2736" y="2408"/>
                      </a:cubicBezTo>
                      <a:cubicBezTo>
                        <a:pt x="2857" y="2287"/>
                        <a:pt x="2979" y="2165"/>
                        <a:pt x="3100" y="2074"/>
                      </a:cubicBezTo>
                      <a:cubicBezTo>
                        <a:pt x="3556" y="1648"/>
                        <a:pt x="3617" y="828"/>
                        <a:pt x="3161" y="402"/>
                      </a:cubicBezTo>
                      <a:cubicBezTo>
                        <a:pt x="2915" y="139"/>
                        <a:pt x="2589" y="1"/>
                        <a:pt x="22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1312725" y="4918100"/>
                  <a:ext cx="145175" cy="140375"/>
                </a:xfrm>
                <a:custGeom>
                  <a:rect b="b" l="l" r="r" t="t"/>
                  <a:pathLst>
                    <a:path extrusionOk="0" h="5615" w="5807">
                      <a:moveTo>
                        <a:pt x="4037" y="1"/>
                      </a:moveTo>
                      <a:cubicBezTo>
                        <a:pt x="3867" y="1"/>
                        <a:pt x="3686" y="41"/>
                        <a:pt x="3496" y="130"/>
                      </a:cubicBezTo>
                      <a:cubicBezTo>
                        <a:pt x="1885" y="859"/>
                        <a:pt x="1" y="3443"/>
                        <a:pt x="1520" y="5084"/>
                      </a:cubicBezTo>
                      <a:cubicBezTo>
                        <a:pt x="1874" y="5461"/>
                        <a:pt x="2284" y="5615"/>
                        <a:pt x="2701" y="5615"/>
                      </a:cubicBezTo>
                      <a:cubicBezTo>
                        <a:pt x="3395" y="5615"/>
                        <a:pt x="4108" y="5190"/>
                        <a:pt x="4621" y="4659"/>
                      </a:cubicBezTo>
                      <a:cubicBezTo>
                        <a:pt x="5563" y="3686"/>
                        <a:pt x="5806" y="2562"/>
                        <a:pt x="5654" y="1224"/>
                      </a:cubicBezTo>
                      <a:cubicBezTo>
                        <a:pt x="5624" y="768"/>
                        <a:pt x="5229" y="434"/>
                        <a:pt x="4803" y="312"/>
                      </a:cubicBezTo>
                      <a:cubicBezTo>
                        <a:pt x="4592" y="120"/>
                        <a:pt x="4331" y="1"/>
                        <a:pt x="40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1474575" y="5016225"/>
                  <a:ext cx="123900" cy="132150"/>
                </a:xfrm>
                <a:custGeom>
                  <a:rect b="b" l="l" r="r" t="t"/>
                  <a:pathLst>
                    <a:path extrusionOk="0" h="5286" w="4956">
                      <a:moveTo>
                        <a:pt x="3402" y="1"/>
                      </a:moveTo>
                      <a:cubicBezTo>
                        <a:pt x="3157" y="1"/>
                        <a:pt x="2907" y="83"/>
                        <a:pt x="2676" y="278"/>
                      </a:cubicBezTo>
                      <a:cubicBezTo>
                        <a:pt x="1642" y="1159"/>
                        <a:pt x="1" y="2862"/>
                        <a:pt x="518" y="4351"/>
                      </a:cubicBezTo>
                      <a:cubicBezTo>
                        <a:pt x="703" y="4934"/>
                        <a:pt x="1097" y="5286"/>
                        <a:pt x="1658" y="5286"/>
                      </a:cubicBezTo>
                      <a:cubicBezTo>
                        <a:pt x="1740" y="5286"/>
                        <a:pt x="1826" y="5278"/>
                        <a:pt x="1916" y="5263"/>
                      </a:cubicBezTo>
                      <a:cubicBezTo>
                        <a:pt x="2767" y="5172"/>
                        <a:pt x="3436" y="4351"/>
                        <a:pt x="3922" y="3743"/>
                      </a:cubicBezTo>
                      <a:cubicBezTo>
                        <a:pt x="4408" y="3135"/>
                        <a:pt x="4955" y="2314"/>
                        <a:pt x="4895" y="1494"/>
                      </a:cubicBezTo>
                      <a:cubicBezTo>
                        <a:pt x="4864" y="1068"/>
                        <a:pt x="4682" y="673"/>
                        <a:pt x="4378" y="460"/>
                      </a:cubicBezTo>
                      <a:cubicBezTo>
                        <a:pt x="4123" y="187"/>
                        <a:pt x="3769" y="1"/>
                        <a:pt x="3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938475" y="4583700"/>
                  <a:ext cx="144100" cy="89400"/>
                </a:xfrm>
                <a:custGeom>
                  <a:rect b="b" l="l" r="r" t="t"/>
                  <a:pathLst>
                    <a:path extrusionOk="0" h="3576" w="5764">
                      <a:moveTo>
                        <a:pt x="4036" y="0"/>
                      </a:moveTo>
                      <a:cubicBezTo>
                        <a:pt x="3781" y="0"/>
                        <a:pt x="3515" y="94"/>
                        <a:pt x="3268" y="314"/>
                      </a:cubicBezTo>
                      <a:cubicBezTo>
                        <a:pt x="2752" y="770"/>
                        <a:pt x="1809" y="922"/>
                        <a:pt x="1141" y="1287"/>
                      </a:cubicBezTo>
                      <a:cubicBezTo>
                        <a:pt x="1" y="1935"/>
                        <a:pt x="627" y="3576"/>
                        <a:pt x="1665" y="3576"/>
                      </a:cubicBezTo>
                      <a:cubicBezTo>
                        <a:pt x="1845" y="3576"/>
                        <a:pt x="2037" y="3527"/>
                        <a:pt x="2235" y="3415"/>
                      </a:cubicBezTo>
                      <a:cubicBezTo>
                        <a:pt x="3116" y="2928"/>
                        <a:pt x="4119" y="2776"/>
                        <a:pt x="4879" y="2077"/>
                      </a:cubicBezTo>
                      <a:cubicBezTo>
                        <a:pt x="5764" y="1264"/>
                        <a:pt x="4975" y="0"/>
                        <a:pt x="40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a:off x="732925" y="4767950"/>
                  <a:ext cx="147450" cy="142000"/>
                </a:xfrm>
                <a:custGeom>
                  <a:rect b="b" l="l" r="r" t="t"/>
                  <a:pathLst>
                    <a:path extrusionOk="0" h="5680" w="5898">
                      <a:moveTo>
                        <a:pt x="4577" y="1"/>
                      </a:moveTo>
                      <a:cubicBezTo>
                        <a:pt x="4372" y="1"/>
                        <a:pt x="4167" y="56"/>
                        <a:pt x="3983" y="178"/>
                      </a:cubicBezTo>
                      <a:cubicBezTo>
                        <a:pt x="2979" y="604"/>
                        <a:pt x="1885" y="999"/>
                        <a:pt x="1065" y="1789"/>
                      </a:cubicBezTo>
                      <a:cubicBezTo>
                        <a:pt x="1" y="2823"/>
                        <a:pt x="122" y="4221"/>
                        <a:pt x="1034" y="5315"/>
                      </a:cubicBezTo>
                      <a:cubicBezTo>
                        <a:pt x="1263" y="5563"/>
                        <a:pt x="1587" y="5679"/>
                        <a:pt x="1909" y="5679"/>
                      </a:cubicBezTo>
                      <a:cubicBezTo>
                        <a:pt x="2101" y="5679"/>
                        <a:pt x="2293" y="5638"/>
                        <a:pt x="2463" y="5558"/>
                      </a:cubicBezTo>
                      <a:cubicBezTo>
                        <a:pt x="3922" y="4920"/>
                        <a:pt x="4773" y="3339"/>
                        <a:pt x="5563" y="2032"/>
                      </a:cubicBezTo>
                      <a:cubicBezTo>
                        <a:pt x="5806" y="1789"/>
                        <a:pt x="5897" y="1455"/>
                        <a:pt x="5837" y="1121"/>
                      </a:cubicBezTo>
                      <a:cubicBezTo>
                        <a:pt x="5791" y="484"/>
                        <a:pt x="5185" y="1"/>
                        <a:pt x="45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820050" y="4957225"/>
                  <a:ext cx="143150" cy="128000"/>
                </a:xfrm>
                <a:custGeom>
                  <a:rect b="b" l="l" r="r" t="t"/>
                  <a:pathLst>
                    <a:path extrusionOk="0" h="5120" w="5726">
                      <a:moveTo>
                        <a:pt x="3752" y="0"/>
                      </a:moveTo>
                      <a:cubicBezTo>
                        <a:pt x="1793" y="0"/>
                        <a:pt x="0" y="2247"/>
                        <a:pt x="224" y="4188"/>
                      </a:cubicBezTo>
                      <a:cubicBezTo>
                        <a:pt x="316" y="4783"/>
                        <a:pt x="873" y="5120"/>
                        <a:pt x="1415" y="5120"/>
                      </a:cubicBezTo>
                      <a:cubicBezTo>
                        <a:pt x="1593" y="5120"/>
                        <a:pt x="1769" y="5084"/>
                        <a:pt x="1926" y="5009"/>
                      </a:cubicBezTo>
                      <a:cubicBezTo>
                        <a:pt x="3172" y="4431"/>
                        <a:pt x="4115" y="3489"/>
                        <a:pt x="5118" y="2577"/>
                      </a:cubicBezTo>
                      <a:cubicBezTo>
                        <a:pt x="5361" y="2334"/>
                        <a:pt x="5452" y="2091"/>
                        <a:pt x="5482" y="1848"/>
                      </a:cubicBezTo>
                      <a:cubicBezTo>
                        <a:pt x="5726" y="1361"/>
                        <a:pt x="5665" y="723"/>
                        <a:pt x="5057" y="358"/>
                      </a:cubicBezTo>
                      <a:cubicBezTo>
                        <a:pt x="4627" y="110"/>
                        <a:pt x="4185" y="0"/>
                        <a:pt x="37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a:off x="593100" y="5021925"/>
                  <a:ext cx="169500" cy="134675"/>
                </a:xfrm>
                <a:custGeom>
                  <a:rect b="b" l="l" r="r" t="t"/>
                  <a:pathLst>
                    <a:path extrusionOk="0" h="5387" w="6780">
                      <a:moveTo>
                        <a:pt x="5206" y="0"/>
                      </a:moveTo>
                      <a:cubicBezTo>
                        <a:pt x="5032" y="0"/>
                        <a:pt x="4846" y="44"/>
                        <a:pt x="4651" y="141"/>
                      </a:cubicBezTo>
                      <a:cubicBezTo>
                        <a:pt x="3192" y="931"/>
                        <a:pt x="1" y="2755"/>
                        <a:pt x="1855" y="4792"/>
                      </a:cubicBezTo>
                      <a:cubicBezTo>
                        <a:pt x="2251" y="5214"/>
                        <a:pt x="2649" y="5387"/>
                        <a:pt x="3039" y="5387"/>
                      </a:cubicBezTo>
                      <a:cubicBezTo>
                        <a:pt x="4448" y="5387"/>
                        <a:pt x="5748" y="3130"/>
                        <a:pt x="6414" y="2178"/>
                      </a:cubicBezTo>
                      <a:cubicBezTo>
                        <a:pt x="6779" y="1630"/>
                        <a:pt x="6627" y="1083"/>
                        <a:pt x="6262" y="749"/>
                      </a:cubicBezTo>
                      <a:cubicBezTo>
                        <a:pt x="6062" y="326"/>
                        <a:pt x="5682" y="0"/>
                        <a:pt x="5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1115150" y="4931025"/>
                  <a:ext cx="148200" cy="117650"/>
                </a:xfrm>
                <a:custGeom>
                  <a:rect b="b" l="l" r="r" t="t"/>
                  <a:pathLst>
                    <a:path extrusionOk="0" h="4706" w="5928">
                      <a:moveTo>
                        <a:pt x="4546" y="0"/>
                      </a:moveTo>
                      <a:cubicBezTo>
                        <a:pt x="4396" y="0"/>
                        <a:pt x="4237" y="40"/>
                        <a:pt x="4074" y="130"/>
                      </a:cubicBezTo>
                      <a:cubicBezTo>
                        <a:pt x="2797" y="829"/>
                        <a:pt x="1" y="2409"/>
                        <a:pt x="1612" y="4172"/>
                      </a:cubicBezTo>
                      <a:cubicBezTo>
                        <a:pt x="1957" y="4551"/>
                        <a:pt x="2306" y="4706"/>
                        <a:pt x="2647" y="4706"/>
                      </a:cubicBezTo>
                      <a:cubicBezTo>
                        <a:pt x="3868" y="4706"/>
                        <a:pt x="5000" y="2724"/>
                        <a:pt x="5594" y="1893"/>
                      </a:cubicBezTo>
                      <a:cubicBezTo>
                        <a:pt x="5928" y="1437"/>
                        <a:pt x="5776" y="950"/>
                        <a:pt x="5442" y="646"/>
                      </a:cubicBezTo>
                      <a:cubicBezTo>
                        <a:pt x="5286" y="291"/>
                        <a:pt x="4952" y="0"/>
                        <a:pt x="45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9" name="Google Shape;639;p20"/>
            <p:cNvSpPr/>
            <p:nvPr/>
          </p:nvSpPr>
          <p:spPr>
            <a:xfrm flipH="1" rot="-7037420">
              <a:off x="8416010" y="168143"/>
              <a:ext cx="622591" cy="511292"/>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8555037" y="539504"/>
              <a:ext cx="209372" cy="168853"/>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rot="10800000">
              <a:off x="8686757" y="876604"/>
              <a:ext cx="410470" cy="31850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flipH="1" rot="10800000">
              <a:off x="8723500" y="4873088"/>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flipH="1" rot="10800000">
              <a:off x="9005350" y="5034925"/>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flipH="1" rot="10800000">
              <a:off x="191650" y="4920575"/>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flipH="1" rot="10800000">
              <a:off x="909538" y="501100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flipH="1" rot="10800000">
              <a:off x="45913" y="4243175"/>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flipH="1" rot="10800000">
              <a:off x="450700" y="4845250"/>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grpSp>
        <p:nvGrpSpPr>
          <p:cNvPr id="57" name="Google Shape;57;p3"/>
          <p:cNvGrpSpPr/>
          <p:nvPr/>
        </p:nvGrpSpPr>
        <p:grpSpPr>
          <a:xfrm>
            <a:off x="-62960" y="0"/>
            <a:ext cx="9359360" cy="5143500"/>
            <a:chOff x="-62960" y="0"/>
            <a:chExt cx="9359360" cy="5143500"/>
          </a:xfrm>
        </p:grpSpPr>
        <p:grpSp>
          <p:nvGrpSpPr>
            <p:cNvPr id="58" name="Google Shape;58;p3"/>
            <p:cNvGrpSpPr/>
            <p:nvPr/>
          </p:nvGrpSpPr>
          <p:grpSpPr>
            <a:xfrm>
              <a:off x="0" y="0"/>
              <a:ext cx="9144000" cy="5143500"/>
              <a:chOff x="0" y="0"/>
              <a:chExt cx="9144000" cy="5143500"/>
            </a:xfrm>
          </p:grpSpPr>
          <p:grpSp>
            <p:nvGrpSpPr>
              <p:cNvPr id="59" name="Google Shape;59;p3"/>
              <p:cNvGrpSpPr/>
              <p:nvPr/>
            </p:nvGrpSpPr>
            <p:grpSpPr>
              <a:xfrm>
                <a:off x="0" y="0"/>
                <a:ext cx="2674075" cy="2497000"/>
                <a:chOff x="0" y="0"/>
                <a:chExt cx="2674075" cy="2497000"/>
              </a:xfrm>
            </p:grpSpPr>
            <p:sp>
              <p:nvSpPr>
                <p:cNvPr id="60" name="Google Shape;60;p3"/>
                <p:cNvSpPr/>
                <p:nvPr/>
              </p:nvSpPr>
              <p:spPr>
                <a:xfrm flipH="1">
                  <a:off x="0" y="0"/>
                  <a:ext cx="2535775" cy="1932525"/>
                </a:xfrm>
                <a:custGeom>
                  <a:rect b="b" l="l" r="r" t="t"/>
                  <a:pathLst>
                    <a:path extrusionOk="0" h="77301" w="101431">
                      <a:moveTo>
                        <a:pt x="14925" y="0"/>
                      </a:moveTo>
                      <a:cubicBezTo>
                        <a:pt x="14317" y="1277"/>
                        <a:pt x="13587" y="2796"/>
                        <a:pt x="12523" y="4681"/>
                      </a:cubicBezTo>
                      <a:cubicBezTo>
                        <a:pt x="7690" y="13252"/>
                        <a:pt x="0" y="23617"/>
                        <a:pt x="6231" y="34377"/>
                      </a:cubicBezTo>
                      <a:cubicBezTo>
                        <a:pt x="12675" y="45472"/>
                        <a:pt x="24742" y="43800"/>
                        <a:pt x="35563" y="45928"/>
                      </a:cubicBezTo>
                      <a:cubicBezTo>
                        <a:pt x="55260" y="49788"/>
                        <a:pt x="53922" y="66506"/>
                        <a:pt x="69515" y="74864"/>
                      </a:cubicBezTo>
                      <a:cubicBezTo>
                        <a:pt x="72638" y="76540"/>
                        <a:pt x="75607" y="77301"/>
                        <a:pt x="78417" y="77301"/>
                      </a:cubicBezTo>
                      <a:cubicBezTo>
                        <a:pt x="87944" y="77301"/>
                        <a:pt x="95657" y="68560"/>
                        <a:pt x="101431" y="57083"/>
                      </a:cubicBezTo>
                      <a:lnTo>
                        <a:pt x="1014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a:off x="0" y="0"/>
                  <a:ext cx="2294900" cy="2413425"/>
                </a:xfrm>
                <a:custGeom>
                  <a:rect b="b" l="l" r="r" t="t"/>
                  <a:pathLst>
                    <a:path extrusionOk="0" h="96537" w="91796">
                      <a:moveTo>
                        <a:pt x="1" y="0"/>
                      </a:moveTo>
                      <a:cubicBezTo>
                        <a:pt x="639" y="3222"/>
                        <a:pt x="730" y="6778"/>
                        <a:pt x="821" y="10426"/>
                      </a:cubicBezTo>
                      <a:cubicBezTo>
                        <a:pt x="1034" y="19939"/>
                        <a:pt x="1308" y="29788"/>
                        <a:pt x="12068" y="33222"/>
                      </a:cubicBezTo>
                      <a:cubicBezTo>
                        <a:pt x="14326" y="33945"/>
                        <a:pt x="16704" y="34207"/>
                        <a:pt x="19136" y="34207"/>
                      </a:cubicBezTo>
                      <a:cubicBezTo>
                        <a:pt x="22433" y="34207"/>
                        <a:pt x="25827" y="33725"/>
                        <a:pt x="29150" y="33253"/>
                      </a:cubicBezTo>
                      <a:cubicBezTo>
                        <a:pt x="32430" y="32792"/>
                        <a:pt x="35656" y="32339"/>
                        <a:pt x="38705" y="32339"/>
                      </a:cubicBezTo>
                      <a:cubicBezTo>
                        <a:pt x="45912" y="32339"/>
                        <a:pt x="52127" y="34870"/>
                        <a:pt x="55716" y="45806"/>
                      </a:cubicBezTo>
                      <a:cubicBezTo>
                        <a:pt x="57996" y="52828"/>
                        <a:pt x="56142" y="59545"/>
                        <a:pt x="54318" y="66050"/>
                      </a:cubicBezTo>
                      <a:cubicBezTo>
                        <a:pt x="52038" y="74226"/>
                        <a:pt x="49910" y="81977"/>
                        <a:pt x="56446" y="89150"/>
                      </a:cubicBezTo>
                      <a:cubicBezTo>
                        <a:pt x="60853" y="93983"/>
                        <a:pt x="66537" y="96536"/>
                        <a:pt x="72586" y="96536"/>
                      </a:cubicBezTo>
                      <a:cubicBezTo>
                        <a:pt x="74805" y="96536"/>
                        <a:pt x="77054" y="96202"/>
                        <a:pt x="79303" y="95533"/>
                      </a:cubicBezTo>
                      <a:cubicBezTo>
                        <a:pt x="84166" y="94074"/>
                        <a:pt x="88483" y="91187"/>
                        <a:pt x="91796" y="87448"/>
                      </a:cubicBezTo>
                      <a:lnTo>
                        <a:pt x="91796" y="86871"/>
                      </a:lnTo>
                      <a:cubicBezTo>
                        <a:pt x="88513" y="90731"/>
                        <a:pt x="84136" y="93679"/>
                        <a:pt x="79182" y="95169"/>
                      </a:cubicBezTo>
                      <a:cubicBezTo>
                        <a:pt x="76963" y="95830"/>
                        <a:pt x="74757" y="96155"/>
                        <a:pt x="72603" y="96155"/>
                      </a:cubicBezTo>
                      <a:cubicBezTo>
                        <a:pt x="66641" y="96155"/>
                        <a:pt x="61073" y="93663"/>
                        <a:pt x="56719" y="88907"/>
                      </a:cubicBezTo>
                      <a:cubicBezTo>
                        <a:pt x="50336" y="81855"/>
                        <a:pt x="52433" y="74226"/>
                        <a:pt x="54683" y="66171"/>
                      </a:cubicBezTo>
                      <a:cubicBezTo>
                        <a:pt x="56506" y="59606"/>
                        <a:pt x="58391" y="52797"/>
                        <a:pt x="56050" y="45685"/>
                      </a:cubicBezTo>
                      <a:cubicBezTo>
                        <a:pt x="52420" y="34536"/>
                        <a:pt x="46117" y="31956"/>
                        <a:pt x="38799" y="31956"/>
                      </a:cubicBezTo>
                      <a:cubicBezTo>
                        <a:pt x="35703" y="31956"/>
                        <a:pt x="32424" y="32418"/>
                        <a:pt x="29089" y="32888"/>
                      </a:cubicBezTo>
                      <a:cubicBezTo>
                        <a:pt x="25774" y="33344"/>
                        <a:pt x="22398" y="33820"/>
                        <a:pt x="19125" y="33820"/>
                      </a:cubicBezTo>
                      <a:cubicBezTo>
                        <a:pt x="16726" y="33820"/>
                        <a:pt x="14383" y="33565"/>
                        <a:pt x="12159" y="32858"/>
                      </a:cubicBezTo>
                      <a:cubicBezTo>
                        <a:pt x="1672" y="29514"/>
                        <a:pt x="1429" y="19788"/>
                        <a:pt x="1186" y="10395"/>
                      </a:cubicBezTo>
                      <a:cubicBezTo>
                        <a:pt x="1095" y="6869"/>
                        <a:pt x="1004" y="3283"/>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flipH="1">
                  <a:off x="2453700" y="389800"/>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flipH="1">
                  <a:off x="2471175" y="8282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flipH="1">
                  <a:off x="1053200" y="1737850"/>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flipH="1">
                  <a:off x="1215075" y="156765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flipH="1">
                  <a:off x="1495475" y="1369300"/>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flipH="1">
                  <a:off x="1133000" y="2065375"/>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a:off x="983300" y="2181625"/>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flipH="1">
                  <a:off x="57750" y="2408825"/>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flipH="1">
                  <a:off x="131450" y="1929350"/>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flipH="1">
                  <a:off x="279625" y="2198350"/>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flipH="1">
                  <a:off x="835125" y="19308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flipH="1">
                  <a:off x="670975" y="2012175"/>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flipH="1">
                  <a:off x="631475" y="2477975"/>
                  <a:ext cx="24325" cy="19025"/>
                </a:xfrm>
                <a:custGeom>
                  <a:rect b="b" l="l" r="r" t="t"/>
                  <a:pathLst>
                    <a:path extrusionOk="0" h="761" w="973">
                      <a:moveTo>
                        <a:pt x="487" y="1"/>
                      </a:moveTo>
                      <a:cubicBezTo>
                        <a:pt x="0" y="1"/>
                        <a:pt x="0" y="761"/>
                        <a:pt x="487" y="761"/>
                      </a:cubicBezTo>
                      <a:cubicBezTo>
                        <a:pt x="973" y="761"/>
                        <a:pt x="973"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flipH="1">
                  <a:off x="0" y="0"/>
                  <a:ext cx="1960550" cy="1491750"/>
                </a:xfrm>
                <a:custGeom>
                  <a:rect b="b" l="l" r="r" t="t"/>
                  <a:pathLst>
                    <a:path extrusionOk="0" h="59670" w="78422">
                      <a:moveTo>
                        <a:pt x="2189" y="0"/>
                      </a:moveTo>
                      <a:cubicBezTo>
                        <a:pt x="426" y="4985"/>
                        <a:pt x="1" y="10091"/>
                        <a:pt x="1673" y="13708"/>
                      </a:cubicBezTo>
                      <a:cubicBezTo>
                        <a:pt x="4602" y="19963"/>
                        <a:pt x="9708" y="21470"/>
                        <a:pt x="15404" y="21470"/>
                      </a:cubicBezTo>
                      <a:cubicBezTo>
                        <a:pt x="19757" y="21470"/>
                        <a:pt x="24454" y="20590"/>
                        <a:pt x="28786" y="20274"/>
                      </a:cubicBezTo>
                      <a:cubicBezTo>
                        <a:pt x="32688" y="19983"/>
                        <a:pt x="36623" y="19577"/>
                        <a:pt x="40322" y="19577"/>
                      </a:cubicBezTo>
                      <a:cubicBezTo>
                        <a:pt x="48983" y="19577"/>
                        <a:pt x="56349" y="21800"/>
                        <a:pt x="58968" y="32918"/>
                      </a:cubicBezTo>
                      <a:cubicBezTo>
                        <a:pt x="61096" y="42007"/>
                        <a:pt x="50974" y="54742"/>
                        <a:pt x="64197" y="59028"/>
                      </a:cubicBezTo>
                      <a:cubicBezTo>
                        <a:pt x="65521" y="59463"/>
                        <a:pt x="66776" y="59670"/>
                        <a:pt x="67964" y="59670"/>
                      </a:cubicBezTo>
                      <a:cubicBezTo>
                        <a:pt x="72257" y="59670"/>
                        <a:pt x="75684" y="56978"/>
                        <a:pt x="78422" y="52645"/>
                      </a:cubicBezTo>
                      <a:lnTo>
                        <a:pt x="78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10800000">
                  <a:off x="1831457" y="1229054"/>
                  <a:ext cx="410470" cy="31850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7296832" y="3833329"/>
                <a:ext cx="1847168" cy="1310171"/>
                <a:chOff x="7296832" y="3833329"/>
                <a:chExt cx="1847168" cy="1310171"/>
              </a:xfrm>
            </p:grpSpPr>
            <p:sp>
              <p:nvSpPr>
                <p:cNvPr id="78" name="Google Shape;78;p3"/>
                <p:cNvSpPr/>
                <p:nvPr/>
              </p:nvSpPr>
              <p:spPr>
                <a:xfrm rot="10800000">
                  <a:off x="7296832" y="3907832"/>
                  <a:ext cx="159997" cy="124608"/>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10800000">
                  <a:off x="8906146" y="4647764"/>
                  <a:ext cx="237854" cy="227610"/>
                </a:xfrm>
                <a:custGeom>
                  <a:rect b="b" l="l" r="r" t="t"/>
                  <a:pathLst>
                    <a:path extrusionOk="0" h="4888" w="5108">
                      <a:moveTo>
                        <a:pt x="1220" y="0"/>
                      </a:moveTo>
                      <a:cubicBezTo>
                        <a:pt x="683" y="0"/>
                        <a:pt x="116" y="347"/>
                        <a:pt x="62" y="1020"/>
                      </a:cubicBezTo>
                      <a:cubicBezTo>
                        <a:pt x="1" y="1932"/>
                        <a:pt x="62" y="2905"/>
                        <a:pt x="457" y="3725"/>
                      </a:cubicBezTo>
                      <a:cubicBezTo>
                        <a:pt x="824" y="4460"/>
                        <a:pt x="1545" y="4888"/>
                        <a:pt x="2302" y="4888"/>
                      </a:cubicBezTo>
                      <a:cubicBezTo>
                        <a:pt x="2610" y="4888"/>
                        <a:pt x="2924" y="4817"/>
                        <a:pt x="3223" y="4668"/>
                      </a:cubicBezTo>
                      <a:cubicBezTo>
                        <a:pt x="5107" y="3725"/>
                        <a:pt x="3496" y="1689"/>
                        <a:pt x="2554" y="747"/>
                      </a:cubicBezTo>
                      <a:cubicBezTo>
                        <a:pt x="2402" y="595"/>
                        <a:pt x="2250" y="503"/>
                        <a:pt x="2098" y="473"/>
                      </a:cubicBezTo>
                      <a:cubicBezTo>
                        <a:pt x="1927" y="156"/>
                        <a:pt x="1581" y="0"/>
                        <a:pt x="1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rot="10800000">
                  <a:off x="8640069" y="4735308"/>
                  <a:ext cx="243488" cy="215689"/>
                </a:xfrm>
                <a:custGeom>
                  <a:rect b="b" l="l" r="r" t="t"/>
                  <a:pathLst>
                    <a:path extrusionOk="0" h="4632" w="5229">
                      <a:moveTo>
                        <a:pt x="1661" y="0"/>
                      </a:moveTo>
                      <a:cubicBezTo>
                        <a:pt x="1376" y="0"/>
                        <a:pt x="1150" y="135"/>
                        <a:pt x="973" y="334"/>
                      </a:cubicBezTo>
                      <a:cubicBezTo>
                        <a:pt x="457" y="456"/>
                        <a:pt x="1" y="912"/>
                        <a:pt x="183" y="1580"/>
                      </a:cubicBezTo>
                      <a:cubicBezTo>
                        <a:pt x="426" y="2492"/>
                        <a:pt x="1004" y="3526"/>
                        <a:pt x="1672" y="4134"/>
                      </a:cubicBezTo>
                      <a:cubicBezTo>
                        <a:pt x="2049" y="4487"/>
                        <a:pt x="2468" y="4631"/>
                        <a:pt x="2891" y="4631"/>
                      </a:cubicBezTo>
                      <a:cubicBezTo>
                        <a:pt x="3596" y="4631"/>
                        <a:pt x="4313" y="4232"/>
                        <a:pt x="4864" y="3738"/>
                      </a:cubicBezTo>
                      <a:cubicBezTo>
                        <a:pt x="5198" y="3404"/>
                        <a:pt x="5229" y="2857"/>
                        <a:pt x="5016" y="2431"/>
                      </a:cubicBezTo>
                      <a:cubicBezTo>
                        <a:pt x="4438" y="1276"/>
                        <a:pt x="3223" y="456"/>
                        <a:pt x="2007" y="61"/>
                      </a:cubicBezTo>
                      <a:cubicBezTo>
                        <a:pt x="1883" y="19"/>
                        <a:pt x="176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rot="10800000">
                  <a:off x="8705167" y="5065224"/>
                  <a:ext cx="171313" cy="78276"/>
                </a:xfrm>
                <a:custGeom>
                  <a:rect b="b" l="l" r="r" t="t"/>
                  <a:pathLst>
                    <a:path extrusionOk="0" h="1681" w="3679">
                      <a:moveTo>
                        <a:pt x="1" y="0"/>
                      </a:moveTo>
                      <a:cubicBezTo>
                        <a:pt x="31" y="182"/>
                        <a:pt x="122" y="334"/>
                        <a:pt x="274" y="486"/>
                      </a:cubicBezTo>
                      <a:cubicBezTo>
                        <a:pt x="700" y="942"/>
                        <a:pt x="1095" y="1459"/>
                        <a:pt x="1703" y="1611"/>
                      </a:cubicBezTo>
                      <a:cubicBezTo>
                        <a:pt x="1861" y="1656"/>
                        <a:pt x="2024" y="1680"/>
                        <a:pt x="2184" y="1680"/>
                      </a:cubicBezTo>
                      <a:cubicBezTo>
                        <a:pt x="2455" y="1680"/>
                        <a:pt x="2720" y="1612"/>
                        <a:pt x="2949" y="1459"/>
                      </a:cubicBezTo>
                      <a:cubicBezTo>
                        <a:pt x="3527" y="1155"/>
                        <a:pt x="3679" y="547"/>
                        <a:pt x="34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rot="10800000">
                  <a:off x="8281979" y="5009765"/>
                  <a:ext cx="250566" cy="133735"/>
                </a:xfrm>
                <a:custGeom>
                  <a:rect b="b" l="l" r="r" t="t"/>
                  <a:pathLst>
                    <a:path extrusionOk="0" h="2872" w="5381">
                      <a:moveTo>
                        <a:pt x="62" y="0"/>
                      </a:moveTo>
                      <a:cubicBezTo>
                        <a:pt x="1" y="213"/>
                        <a:pt x="31" y="486"/>
                        <a:pt x="153" y="729"/>
                      </a:cubicBezTo>
                      <a:cubicBezTo>
                        <a:pt x="680" y="1761"/>
                        <a:pt x="2078" y="2872"/>
                        <a:pt x="3341" y="2872"/>
                      </a:cubicBezTo>
                      <a:cubicBezTo>
                        <a:pt x="3827" y="2872"/>
                        <a:pt x="4293" y="2707"/>
                        <a:pt x="4682" y="2310"/>
                      </a:cubicBezTo>
                      <a:cubicBezTo>
                        <a:pt x="5381" y="1581"/>
                        <a:pt x="5138" y="699"/>
                        <a:pt x="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rot="10800000">
                  <a:off x="7916810" y="4975028"/>
                  <a:ext cx="216574" cy="168472"/>
                </a:xfrm>
                <a:custGeom>
                  <a:rect b="b" l="l" r="r" t="t"/>
                  <a:pathLst>
                    <a:path extrusionOk="0" h="3618" w="4651">
                      <a:moveTo>
                        <a:pt x="639" y="0"/>
                      </a:moveTo>
                      <a:cubicBezTo>
                        <a:pt x="152" y="274"/>
                        <a:pt x="0" y="942"/>
                        <a:pt x="274" y="1429"/>
                      </a:cubicBezTo>
                      <a:cubicBezTo>
                        <a:pt x="426" y="1733"/>
                        <a:pt x="365" y="2128"/>
                        <a:pt x="578" y="2462"/>
                      </a:cubicBezTo>
                      <a:cubicBezTo>
                        <a:pt x="882" y="3009"/>
                        <a:pt x="1490" y="3161"/>
                        <a:pt x="2067" y="3192"/>
                      </a:cubicBezTo>
                      <a:cubicBezTo>
                        <a:pt x="2462" y="3465"/>
                        <a:pt x="2918" y="3617"/>
                        <a:pt x="3435" y="3617"/>
                      </a:cubicBezTo>
                      <a:cubicBezTo>
                        <a:pt x="4134" y="3617"/>
                        <a:pt x="4651" y="2948"/>
                        <a:pt x="4469" y="2280"/>
                      </a:cubicBezTo>
                      <a:cubicBezTo>
                        <a:pt x="4317" y="1550"/>
                        <a:pt x="3557" y="1003"/>
                        <a:pt x="3010" y="578"/>
                      </a:cubicBezTo>
                      <a:cubicBezTo>
                        <a:pt x="2736" y="365"/>
                        <a:pt x="2402" y="152"/>
                        <a:pt x="20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rot="10800000">
                  <a:off x="7693154" y="4826762"/>
                  <a:ext cx="188309" cy="123770"/>
                </a:xfrm>
                <a:custGeom>
                  <a:rect b="b" l="l" r="r" t="t"/>
                  <a:pathLst>
                    <a:path extrusionOk="0" h="2658" w="4044">
                      <a:moveTo>
                        <a:pt x="1902" y="1"/>
                      </a:moveTo>
                      <a:cubicBezTo>
                        <a:pt x="1572" y="1"/>
                        <a:pt x="1242" y="71"/>
                        <a:pt x="913" y="142"/>
                      </a:cubicBezTo>
                      <a:cubicBezTo>
                        <a:pt x="366" y="233"/>
                        <a:pt x="1" y="902"/>
                        <a:pt x="153" y="1449"/>
                      </a:cubicBezTo>
                      <a:cubicBezTo>
                        <a:pt x="305" y="1874"/>
                        <a:pt x="639" y="2148"/>
                        <a:pt x="1065" y="2209"/>
                      </a:cubicBezTo>
                      <a:cubicBezTo>
                        <a:pt x="1186" y="2239"/>
                        <a:pt x="1308" y="2269"/>
                        <a:pt x="1429" y="2269"/>
                      </a:cubicBezTo>
                      <a:cubicBezTo>
                        <a:pt x="1581" y="2330"/>
                        <a:pt x="1673" y="2421"/>
                        <a:pt x="1825" y="2482"/>
                      </a:cubicBezTo>
                      <a:cubicBezTo>
                        <a:pt x="2070" y="2599"/>
                        <a:pt x="2316" y="2658"/>
                        <a:pt x="2554" y="2658"/>
                      </a:cubicBezTo>
                      <a:cubicBezTo>
                        <a:pt x="2936" y="2658"/>
                        <a:pt x="3300" y="2508"/>
                        <a:pt x="3618" y="2209"/>
                      </a:cubicBezTo>
                      <a:cubicBezTo>
                        <a:pt x="3952" y="1935"/>
                        <a:pt x="4044" y="1297"/>
                        <a:pt x="3800" y="932"/>
                      </a:cubicBezTo>
                      <a:cubicBezTo>
                        <a:pt x="3405" y="385"/>
                        <a:pt x="2888" y="81"/>
                        <a:pt x="2189" y="20"/>
                      </a:cubicBezTo>
                      <a:cubicBezTo>
                        <a:pt x="2093" y="6"/>
                        <a:pt x="1998" y="1"/>
                        <a:pt x="19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rot="10800000">
                  <a:off x="7916810" y="4504528"/>
                  <a:ext cx="250566" cy="231614"/>
                </a:xfrm>
                <a:custGeom>
                  <a:rect b="b" l="l" r="r" t="t"/>
                  <a:pathLst>
                    <a:path extrusionOk="0" h="4974" w="5381">
                      <a:moveTo>
                        <a:pt x="1950" y="0"/>
                      </a:moveTo>
                      <a:cubicBezTo>
                        <a:pt x="1623" y="0"/>
                        <a:pt x="1280" y="54"/>
                        <a:pt x="913" y="158"/>
                      </a:cubicBezTo>
                      <a:cubicBezTo>
                        <a:pt x="31" y="431"/>
                        <a:pt x="1" y="1465"/>
                        <a:pt x="487" y="1982"/>
                      </a:cubicBezTo>
                      <a:cubicBezTo>
                        <a:pt x="487" y="2194"/>
                        <a:pt x="578" y="2377"/>
                        <a:pt x="761" y="2559"/>
                      </a:cubicBezTo>
                      <a:cubicBezTo>
                        <a:pt x="1430" y="3258"/>
                        <a:pt x="1673" y="4352"/>
                        <a:pt x="2615" y="4808"/>
                      </a:cubicBezTo>
                      <a:cubicBezTo>
                        <a:pt x="2835" y="4922"/>
                        <a:pt x="3083" y="4973"/>
                        <a:pt x="3339" y="4973"/>
                      </a:cubicBezTo>
                      <a:cubicBezTo>
                        <a:pt x="4249" y="4973"/>
                        <a:pt x="5242" y="4312"/>
                        <a:pt x="5290" y="3410"/>
                      </a:cubicBezTo>
                      <a:cubicBezTo>
                        <a:pt x="5381" y="2438"/>
                        <a:pt x="4591" y="1495"/>
                        <a:pt x="3952" y="857"/>
                      </a:cubicBezTo>
                      <a:cubicBezTo>
                        <a:pt x="3323" y="269"/>
                        <a:pt x="2679" y="0"/>
                        <a:pt x="1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10800000">
                  <a:off x="8518347" y="4373865"/>
                  <a:ext cx="304349" cy="251637"/>
                </a:xfrm>
                <a:custGeom>
                  <a:rect b="b" l="l" r="r" t="t"/>
                  <a:pathLst>
                    <a:path extrusionOk="0" h="5404" w="6536">
                      <a:moveTo>
                        <a:pt x="1286" y="0"/>
                      </a:moveTo>
                      <a:cubicBezTo>
                        <a:pt x="913" y="0"/>
                        <a:pt x="628" y="220"/>
                        <a:pt x="487" y="548"/>
                      </a:cubicBezTo>
                      <a:cubicBezTo>
                        <a:pt x="153" y="852"/>
                        <a:pt x="1" y="1308"/>
                        <a:pt x="244" y="1794"/>
                      </a:cubicBezTo>
                      <a:cubicBezTo>
                        <a:pt x="730" y="2767"/>
                        <a:pt x="1004" y="3831"/>
                        <a:pt x="1733" y="4651"/>
                      </a:cubicBezTo>
                      <a:cubicBezTo>
                        <a:pt x="2181" y="5145"/>
                        <a:pt x="2753" y="5404"/>
                        <a:pt x="3324" y="5404"/>
                      </a:cubicBezTo>
                      <a:cubicBezTo>
                        <a:pt x="3878" y="5404"/>
                        <a:pt x="4430" y="5160"/>
                        <a:pt x="4864" y="4651"/>
                      </a:cubicBezTo>
                      <a:cubicBezTo>
                        <a:pt x="6536" y="2706"/>
                        <a:pt x="3192" y="609"/>
                        <a:pt x="1642" y="62"/>
                      </a:cubicBezTo>
                      <a:cubicBezTo>
                        <a:pt x="1517" y="20"/>
                        <a:pt x="1398"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rot="10800000">
                  <a:off x="8890592" y="4341827"/>
                  <a:ext cx="189333" cy="194875"/>
                </a:xfrm>
                <a:custGeom>
                  <a:rect b="b" l="l" r="r" t="t"/>
                  <a:pathLst>
                    <a:path extrusionOk="0" h="4185" w="4066">
                      <a:moveTo>
                        <a:pt x="1563" y="0"/>
                      </a:moveTo>
                      <a:cubicBezTo>
                        <a:pt x="739" y="0"/>
                        <a:pt x="0" y="1080"/>
                        <a:pt x="753" y="1832"/>
                      </a:cubicBezTo>
                      <a:cubicBezTo>
                        <a:pt x="1178" y="2258"/>
                        <a:pt x="1361" y="3109"/>
                        <a:pt x="1725" y="3687"/>
                      </a:cubicBezTo>
                      <a:cubicBezTo>
                        <a:pt x="1938" y="4039"/>
                        <a:pt x="2259" y="4185"/>
                        <a:pt x="2582" y="4185"/>
                      </a:cubicBezTo>
                      <a:cubicBezTo>
                        <a:pt x="3318" y="4185"/>
                        <a:pt x="4065" y="3426"/>
                        <a:pt x="3579" y="2623"/>
                      </a:cubicBezTo>
                      <a:cubicBezTo>
                        <a:pt x="3093" y="1863"/>
                        <a:pt x="2911" y="981"/>
                        <a:pt x="2272" y="313"/>
                      </a:cubicBezTo>
                      <a:cubicBezTo>
                        <a:pt x="2052" y="92"/>
                        <a:pt x="1804" y="0"/>
                        <a:pt x="15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rot="10800000">
                  <a:off x="8492875" y="4005995"/>
                  <a:ext cx="259041" cy="227051"/>
                </a:xfrm>
                <a:custGeom>
                  <a:rect b="b" l="l" r="r" t="t"/>
                  <a:pathLst>
                    <a:path extrusionOk="0" h="4876" w="5563">
                      <a:moveTo>
                        <a:pt x="1467" y="0"/>
                      </a:moveTo>
                      <a:cubicBezTo>
                        <a:pt x="1394" y="0"/>
                        <a:pt x="1320" y="8"/>
                        <a:pt x="1247" y="23"/>
                      </a:cubicBezTo>
                      <a:cubicBezTo>
                        <a:pt x="487" y="114"/>
                        <a:pt x="1" y="1087"/>
                        <a:pt x="487" y="1725"/>
                      </a:cubicBezTo>
                      <a:cubicBezTo>
                        <a:pt x="912" y="2606"/>
                        <a:pt x="1308" y="3579"/>
                        <a:pt x="2037" y="4248"/>
                      </a:cubicBezTo>
                      <a:cubicBezTo>
                        <a:pt x="2483" y="4680"/>
                        <a:pt x="2981" y="4876"/>
                        <a:pt x="3482" y="4876"/>
                      </a:cubicBezTo>
                      <a:cubicBezTo>
                        <a:pt x="4074" y="4876"/>
                        <a:pt x="4672" y="4603"/>
                        <a:pt x="5198" y="4126"/>
                      </a:cubicBezTo>
                      <a:cubicBezTo>
                        <a:pt x="5533" y="3792"/>
                        <a:pt x="5563" y="3275"/>
                        <a:pt x="5350" y="2850"/>
                      </a:cubicBezTo>
                      <a:cubicBezTo>
                        <a:pt x="4742" y="1603"/>
                        <a:pt x="3283" y="874"/>
                        <a:pt x="2067" y="236"/>
                      </a:cubicBezTo>
                      <a:cubicBezTo>
                        <a:pt x="1906" y="74"/>
                        <a:pt x="1693" y="0"/>
                        <a:pt x="1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rot="10800000">
                  <a:off x="8202678" y="4162269"/>
                  <a:ext cx="262394" cy="220439"/>
                </a:xfrm>
                <a:custGeom>
                  <a:rect b="b" l="l" r="r" t="t"/>
                  <a:pathLst>
                    <a:path extrusionOk="0" h="4734" w="5635">
                      <a:moveTo>
                        <a:pt x="1922" y="0"/>
                      </a:moveTo>
                      <a:cubicBezTo>
                        <a:pt x="1597" y="0"/>
                        <a:pt x="1280" y="162"/>
                        <a:pt x="1075" y="532"/>
                      </a:cubicBezTo>
                      <a:cubicBezTo>
                        <a:pt x="1" y="2567"/>
                        <a:pt x="2212" y="4734"/>
                        <a:pt x="4239" y="4734"/>
                      </a:cubicBezTo>
                      <a:cubicBezTo>
                        <a:pt x="4391" y="4734"/>
                        <a:pt x="4543" y="4721"/>
                        <a:pt x="4692" y="4696"/>
                      </a:cubicBezTo>
                      <a:cubicBezTo>
                        <a:pt x="5391" y="4574"/>
                        <a:pt x="5634" y="3693"/>
                        <a:pt x="5360" y="3146"/>
                      </a:cubicBezTo>
                      <a:cubicBezTo>
                        <a:pt x="4783" y="2082"/>
                        <a:pt x="3901" y="1261"/>
                        <a:pt x="3050" y="410"/>
                      </a:cubicBezTo>
                      <a:cubicBezTo>
                        <a:pt x="2838" y="197"/>
                        <a:pt x="2594" y="106"/>
                        <a:pt x="2382" y="106"/>
                      </a:cubicBezTo>
                      <a:cubicBezTo>
                        <a:pt x="2234" y="37"/>
                        <a:pt x="2077" y="0"/>
                        <a:pt x="19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rot="10800000">
                  <a:off x="7814878" y="4114260"/>
                  <a:ext cx="257272" cy="200742"/>
                </a:xfrm>
                <a:custGeom>
                  <a:rect b="b" l="l" r="r" t="t"/>
                  <a:pathLst>
                    <a:path extrusionOk="0" h="4311" w="5525">
                      <a:moveTo>
                        <a:pt x="1035" y="1"/>
                      </a:moveTo>
                      <a:cubicBezTo>
                        <a:pt x="399" y="1"/>
                        <a:pt x="1" y="599"/>
                        <a:pt x="53" y="1175"/>
                      </a:cubicBezTo>
                      <a:cubicBezTo>
                        <a:pt x="23" y="1540"/>
                        <a:pt x="144" y="1874"/>
                        <a:pt x="509" y="2117"/>
                      </a:cubicBezTo>
                      <a:cubicBezTo>
                        <a:pt x="600" y="2208"/>
                        <a:pt x="661" y="2330"/>
                        <a:pt x="722" y="2421"/>
                      </a:cubicBezTo>
                      <a:cubicBezTo>
                        <a:pt x="965" y="2786"/>
                        <a:pt x="1208" y="3151"/>
                        <a:pt x="1482" y="3485"/>
                      </a:cubicBezTo>
                      <a:cubicBezTo>
                        <a:pt x="1834" y="3954"/>
                        <a:pt x="2387" y="4310"/>
                        <a:pt x="2939" y="4310"/>
                      </a:cubicBezTo>
                      <a:cubicBezTo>
                        <a:pt x="3246" y="4310"/>
                        <a:pt x="3551" y="4201"/>
                        <a:pt x="3822" y="3941"/>
                      </a:cubicBezTo>
                      <a:cubicBezTo>
                        <a:pt x="5524" y="2330"/>
                        <a:pt x="2728" y="476"/>
                        <a:pt x="1360" y="50"/>
                      </a:cubicBezTo>
                      <a:cubicBezTo>
                        <a:pt x="1246" y="16"/>
                        <a:pt x="1137" y="1"/>
                        <a:pt x="10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10800000">
                  <a:off x="7572829" y="4188765"/>
                  <a:ext cx="224164" cy="179229"/>
                </a:xfrm>
                <a:custGeom>
                  <a:rect b="b" l="l" r="r" t="t"/>
                  <a:pathLst>
                    <a:path extrusionOk="0" h="3849" w="4814">
                      <a:moveTo>
                        <a:pt x="1800" y="0"/>
                      </a:moveTo>
                      <a:cubicBezTo>
                        <a:pt x="1731" y="0"/>
                        <a:pt x="1661" y="10"/>
                        <a:pt x="1591" y="33"/>
                      </a:cubicBezTo>
                      <a:cubicBezTo>
                        <a:pt x="1569" y="32"/>
                        <a:pt x="1547" y="31"/>
                        <a:pt x="1525" y="31"/>
                      </a:cubicBezTo>
                      <a:cubicBezTo>
                        <a:pt x="729" y="31"/>
                        <a:pt x="1" y="1087"/>
                        <a:pt x="740" y="1827"/>
                      </a:cubicBezTo>
                      <a:cubicBezTo>
                        <a:pt x="1166" y="2282"/>
                        <a:pt x="1500" y="2799"/>
                        <a:pt x="1956" y="3225"/>
                      </a:cubicBezTo>
                      <a:cubicBezTo>
                        <a:pt x="2384" y="3600"/>
                        <a:pt x="2886" y="3849"/>
                        <a:pt x="3388" y="3849"/>
                      </a:cubicBezTo>
                      <a:cubicBezTo>
                        <a:pt x="3740" y="3849"/>
                        <a:pt x="4092" y="3726"/>
                        <a:pt x="4418" y="3437"/>
                      </a:cubicBezTo>
                      <a:cubicBezTo>
                        <a:pt x="4661" y="3194"/>
                        <a:pt x="4813" y="2738"/>
                        <a:pt x="4692" y="2404"/>
                      </a:cubicBezTo>
                      <a:cubicBezTo>
                        <a:pt x="4266" y="1219"/>
                        <a:pt x="3354" y="428"/>
                        <a:pt x="2138" y="64"/>
                      </a:cubicBezTo>
                      <a:cubicBezTo>
                        <a:pt x="2026" y="26"/>
                        <a:pt x="1913" y="0"/>
                        <a:pt x="18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rot="10800000">
                  <a:off x="7630896" y="4550209"/>
                  <a:ext cx="230730" cy="207168"/>
                </a:xfrm>
                <a:custGeom>
                  <a:rect b="b" l="l" r="r" t="t"/>
                  <a:pathLst>
                    <a:path extrusionOk="0" h="4449" w="4955">
                      <a:moveTo>
                        <a:pt x="1247" y="0"/>
                      </a:moveTo>
                      <a:cubicBezTo>
                        <a:pt x="896" y="0"/>
                        <a:pt x="565" y="163"/>
                        <a:pt x="365" y="523"/>
                      </a:cubicBezTo>
                      <a:cubicBezTo>
                        <a:pt x="304" y="614"/>
                        <a:pt x="244" y="735"/>
                        <a:pt x="244" y="887"/>
                      </a:cubicBezTo>
                      <a:cubicBezTo>
                        <a:pt x="31" y="1252"/>
                        <a:pt x="0" y="1739"/>
                        <a:pt x="396" y="2134"/>
                      </a:cubicBezTo>
                      <a:cubicBezTo>
                        <a:pt x="1034" y="2802"/>
                        <a:pt x="1611" y="3593"/>
                        <a:pt x="2402" y="4140"/>
                      </a:cubicBezTo>
                      <a:cubicBezTo>
                        <a:pt x="2684" y="4340"/>
                        <a:pt x="3022" y="4449"/>
                        <a:pt x="3345" y="4449"/>
                      </a:cubicBezTo>
                      <a:cubicBezTo>
                        <a:pt x="3856" y="4449"/>
                        <a:pt x="4331" y="4177"/>
                        <a:pt x="4499" y="3562"/>
                      </a:cubicBezTo>
                      <a:cubicBezTo>
                        <a:pt x="4955" y="1891"/>
                        <a:pt x="3070" y="705"/>
                        <a:pt x="1794" y="128"/>
                      </a:cubicBezTo>
                      <a:cubicBezTo>
                        <a:pt x="1617" y="44"/>
                        <a:pt x="1429" y="0"/>
                        <a:pt x="12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rot="10800000">
                  <a:off x="8021537" y="3833329"/>
                  <a:ext cx="294430" cy="218716"/>
                </a:xfrm>
                <a:custGeom>
                  <a:rect b="b" l="l" r="r" t="t"/>
                  <a:pathLst>
                    <a:path extrusionOk="0" h="4697" w="6323">
                      <a:moveTo>
                        <a:pt x="1573" y="1"/>
                      </a:moveTo>
                      <a:cubicBezTo>
                        <a:pt x="1279" y="1"/>
                        <a:pt x="1023" y="151"/>
                        <a:pt x="851" y="361"/>
                      </a:cubicBezTo>
                      <a:cubicBezTo>
                        <a:pt x="335" y="634"/>
                        <a:pt x="0" y="1212"/>
                        <a:pt x="365" y="1820"/>
                      </a:cubicBezTo>
                      <a:cubicBezTo>
                        <a:pt x="975" y="2805"/>
                        <a:pt x="2165" y="4697"/>
                        <a:pt x="3473" y="4697"/>
                      </a:cubicBezTo>
                      <a:cubicBezTo>
                        <a:pt x="3859" y="4697"/>
                        <a:pt x="4256" y="4532"/>
                        <a:pt x="4651" y="4130"/>
                      </a:cubicBezTo>
                      <a:cubicBezTo>
                        <a:pt x="6323" y="2428"/>
                        <a:pt x="3222" y="877"/>
                        <a:pt x="2128" y="178"/>
                      </a:cubicBezTo>
                      <a:cubicBezTo>
                        <a:pt x="1936" y="54"/>
                        <a:pt x="1747" y="1"/>
                        <a:pt x="1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10800000">
                  <a:off x="8247986" y="4687764"/>
                  <a:ext cx="254804" cy="190637"/>
                </a:xfrm>
                <a:custGeom>
                  <a:rect b="b" l="l" r="r" t="t"/>
                  <a:pathLst>
                    <a:path extrusionOk="0" h="4094" w="5472">
                      <a:moveTo>
                        <a:pt x="1367" y="0"/>
                      </a:moveTo>
                      <a:cubicBezTo>
                        <a:pt x="1109" y="0"/>
                        <a:pt x="873" y="132"/>
                        <a:pt x="699" y="325"/>
                      </a:cubicBezTo>
                      <a:cubicBezTo>
                        <a:pt x="274" y="538"/>
                        <a:pt x="0" y="1024"/>
                        <a:pt x="304" y="1572"/>
                      </a:cubicBezTo>
                      <a:cubicBezTo>
                        <a:pt x="821" y="2442"/>
                        <a:pt x="1866" y="4094"/>
                        <a:pt x="3002" y="4094"/>
                      </a:cubicBezTo>
                      <a:cubicBezTo>
                        <a:pt x="3335" y="4094"/>
                        <a:pt x="3675" y="3952"/>
                        <a:pt x="4012" y="3608"/>
                      </a:cubicBezTo>
                      <a:cubicBezTo>
                        <a:pt x="5471" y="2119"/>
                        <a:pt x="2797" y="781"/>
                        <a:pt x="1824" y="143"/>
                      </a:cubicBezTo>
                      <a:cubicBezTo>
                        <a:pt x="1669" y="43"/>
                        <a:pt x="1514" y="0"/>
                        <a:pt x="13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 name="Google Shape;95;p3"/>
            <p:cNvGrpSpPr/>
            <p:nvPr/>
          </p:nvGrpSpPr>
          <p:grpSpPr>
            <a:xfrm rot="10800000">
              <a:off x="-62960" y="0"/>
              <a:ext cx="9359360" cy="5107180"/>
              <a:chOff x="-53175" y="36345"/>
              <a:chExt cx="9359360" cy="5107180"/>
            </a:xfrm>
          </p:grpSpPr>
          <p:sp>
            <p:nvSpPr>
              <p:cNvPr id="96" name="Google Shape;96;p3"/>
              <p:cNvSpPr/>
              <p:nvPr/>
            </p:nvSpPr>
            <p:spPr>
              <a:xfrm flipH="1" rot="10800000">
                <a:off x="0" y="3000300"/>
                <a:ext cx="658850" cy="2143200"/>
              </a:xfrm>
              <a:custGeom>
                <a:rect b="b" l="l" r="r" t="t"/>
                <a:pathLst>
                  <a:path extrusionOk="0" h="85728" w="26354">
                    <a:moveTo>
                      <a:pt x="0" y="0"/>
                    </a:moveTo>
                    <a:lnTo>
                      <a:pt x="0" y="85442"/>
                    </a:lnTo>
                    <a:cubicBezTo>
                      <a:pt x="1037" y="85610"/>
                      <a:pt x="2093" y="85727"/>
                      <a:pt x="3146" y="85727"/>
                    </a:cubicBezTo>
                    <a:cubicBezTo>
                      <a:pt x="6476" y="85727"/>
                      <a:pt x="9770" y="84556"/>
                      <a:pt x="12310" y="80123"/>
                    </a:cubicBezTo>
                    <a:cubicBezTo>
                      <a:pt x="18055" y="70001"/>
                      <a:pt x="7477" y="58694"/>
                      <a:pt x="10426" y="47751"/>
                    </a:cubicBezTo>
                    <a:cubicBezTo>
                      <a:pt x="11824" y="42584"/>
                      <a:pt x="17204" y="39940"/>
                      <a:pt x="18815" y="35198"/>
                    </a:cubicBezTo>
                    <a:cubicBezTo>
                      <a:pt x="20699" y="29757"/>
                      <a:pt x="18997" y="24894"/>
                      <a:pt x="19696" y="19240"/>
                    </a:cubicBezTo>
                    <a:cubicBezTo>
                      <a:pt x="20365" y="13982"/>
                      <a:pt x="22797" y="6018"/>
                      <a:pt x="263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10800000">
                <a:off x="371357" y="3620929"/>
                <a:ext cx="410470" cy="31850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8415900" y="992925"/>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flipH="1" rot="10800000">
                <a:off x="-53175" y="222555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flipH="1" rot="10800000">
                <a:off x="1098800" y="4023400"/>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flipH="1" rot="10800000">
                <a:off x="977975" y="3521875"/>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flipH="1" rot="10800000">
                <a:off x="996200" y="4451225"/>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flipH="1" rot="10800000">
                <a:off x="879950" y="409865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flipH="1" rot="-8997185">
                <a:off x="8390949" y="215713"/>
                <a:ext cx="848810" cy="493141"/>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flipH="1">
                <a:off x="846425" y="2941100"/>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47625" y="2384925"/>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 name="Google Shape;107;p3"/>
          <p:cNvSpPr txBox="1"/>
          <p:nvPr>
            <p:ph type="title"/>
          </p:nvPr>
        </p:nvSpPr>
        <p:spPr>
          <a:xfrm>
            <a:off x="1442800" y="2434425"/>
            <a:ext cx="6270900" cy="115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8" name="Google Shape;108;p3"/>
          <p:cNvSpPr txBox="1"/>
          <p:nvPr>
            <p:ph hasCustomPrompt="1" idx="2" type="title"/>
          </p:nvPr>
        </p:nvSpPr>
        <p:spPr>
          <a:xfrm>
            <a:off x="3513150" y="758150"/>
            <a:ext cx="2117700" cy="164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6000"/>
              <a:buNone/>
              <a:defRPr sz="7000">
                <a:solidFill>
                  <a:schemeClr val="accent5"/>
                </a:solidFill>
              </a:defRPr>
            </a:lvl1pPr>
            <a:lvl2pPr lvl="1" rtl="0" algn="ctr">
              <a:spcBef>
                <a:spcPts val="0"/>
              </a:spcBef>
              <a:spcAft>
                <a:spcPts val="0"/>
              </a:spcAft>
              <a:buClr>
                <a:schemeClr val="accent5"/>
              </a:buClr>
              <a:buSzPts val="6000"/>
              <a:buNone/>
              <a:defRPr sz="6000">
                <a:solidFill>
                  <a:schemeClr val="accent5"/>
                </a:solidFill>
              </a:defRPr>
            </a:lvl2pPr>
            <a:lvl3pPr lvl="2" rtl="0" algn="ctr">
              <a:spcBef>
                <a:spcPts val="0"/>
              </a:spcBef>
              <a:spcAft>
                <a:spcPts val="0"/>
              </a:spcAft>
              <a:buClr>
                <a:schemeClr val="accent5"/>
              </a:buClr>
              <a:buSzPts val="6000"/>
              <a:buNone/>
              <a:defRPr sz="6000">
                <a:solidFill>
                  <a:schemeClr val="accent5"/>
                </a:solidFill>
              </a:defRPr>
            </a:lvl3pPr>
            <a:lvl4pPr lvl="3" rtl="0" algn="ctr">
              <a:spcBef>
                <a:spcPts val="0"/>
              </a:spcBef>
              <a:spcAft>
                <a:spcPts val="0"/>
              </a:spcAft>
              <a:buClr>
                <a:schemeClr val="accent5"/>
              </a:buClr>
              <a:buSzPts val="6000"/>
              <a:buNone/>
              <a:defRPr sz="6000">
                <a:solidFill>
                  <a:schemeClr val="accent5"/>
                </a:solidFill>
              </a:defRPr>
            </a:lvl4pPr>
            <a:lvl5pPr lvl="4" rtl="0" algn="ctr">
              <a:spcBef>
                <a:spcPts val="0"/>
              </a:spcBef>
              <a:spcAft>
                <a:spcPts val="0"/>
              </a:spcAft>
              <a:buClr>
                <a:schemeClr val="accent5"/>
              </a:buClr>
              <a:buSzPts val="6000"/>
              <a:buNone/>
              <a:defRPr sz="6000">
                <a:solidFill>
                  <a:schemeClr val="accent5"/>
                </a:solidFill>
              </a:defRPr>
            </a:lvl5pPr>
            <a:lvl6pPr lvl="5" rtl="0" algn="ctr">
              <a:spcBef>
                <a:spcPts val="0"/>
              </a:spcBef>
              <a:spcAft>
                <a:spcPts val="0"/>
              </a:spcAft>
              <a:buClr>
                <a:schemeClr val="accent5"/>
              </a:buClr>
              <a:buSzPts val="6000"/>
              <a:buNone/>
              <a:defRPr sz="6000">
                <a:solidFill>
                  <a:schemeClr val="accent5"/>
                </a:solidFill>
              </a:defRPr>
            </a:lvl6pPr>
            <a:lvl7pPr lvl="6" rtl="0" algn="ctr">
              <a:spcBef>
                <a:spcPts val="0"/>
              </a:spcBef>
              <a:spcAft>
                <a:spcPts val="0"/>
              </a:spcAft>
              <a:buClr>
                <a:schemeClr val="accent5"/>
              </a:buClr>
              <a:buSzPts val="6000"/>
              <a:buNone/>
              <a:defRPr sz="6000">
                <a:solidFill>
                  <a:schemeClr val="accent5"/>
                </a:solidFill>
              </a:defRPr>
            </a:lvl7pPr>
            <a:lvl8pPr lvl="7" rtl="0" algn="ctr">
              <a:spcBef>
                <a:spcPts val="0"/>
              </a:spcBef>
              <a:spcAft>
                <a:spcPts val="0"/>
              </a:spcAft>
              <a:buClr>
                <a:schemeClr val="accent5"/>
              </a:buClr>
              <a:buSzPts val="6000"/>
              <a:buNone/>
              <a:defRPr sz="6000">
                <a:solidFill>
                  <a:schemeClr val="accent5"/>
                </a:solidFill>
              </a:defRPr>
            </a:lvl8pPr>
            <a:lvl9pPr lvl="8" rtl="0" algn="ctr">
              <a:spcBef>
                <a:spcPts val="0"/>
              </a:spcBef>
              <a:spcAft>
                <a:spcPts val="0"/>
              </a:spcAft>
              <a:buClr>
                <a:schemeClr val="accent5"/>
              </a:buClr>
              <a:buSzPts val="6000"/>
              <a:buNone/>
              <a:defRPr sz="6000">
                <a:solidFill>
                  <a:schemeClr val="accent5"/>
                </a:solidFill>
              </a:defRPr>
            </a:lvl9pPr>
          </a:lstStyle>
          <a:p>
            <a:r>
              <a:t>xx%</a:t>
            </a:r>
          </a:p>
        </p:txBody>
      </p:sp>
      <p:sp>
        <p:nvSpPr>
          <p:cNvPr id="109" name="Google Shape;109;p3"/>
          <p:cNvSpPr txBox="1"/>
          <p:nvPr>
            <p:ph idx="1" type="subTitle"/>
          </p:nvPr>
        </p:nvSpPr>
        <p:spPr>
          <a:xfrm>
            <a:off x="2391900" y="3595750"/>
            <a:ext cx="4360200" cy="27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400"/>
              <a:buFont typeface="Krub Medium"/>
              <a:buNone/>
              <a:defRPr>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400"/>
              <a:buFont typeface="Krub Medium"/>
              <a:buNone/>
              <a:defRPr>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400"/>
              <a:buFont typeface="Krub Medium"/>
              <a:buNone/>
              <a:defRPr>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400"/>
              <a:buFont typeface="Krub Medium"/>
              <a:buNone/>
              <a:defRPr>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400"/>
              <a:buFont typeface="Krub Medium"/>
              <a:buNone/>
              <a:defRPr>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400"/>
              <a:buFont typeface="Krub Medium"/>
              <a:buNone/>
              <a:defRPr>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400"/>
              <a:buFont typeface="Krub Medium"/>
              <a:buNone/>
              <a:defRPr>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400"/>
              <a:buFont typeface="Krub Medium"/>
              <a:buNone/>
              <a:defRPr>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1">
    <p:spTree>
      <p:nvGrpSpPr>
        <p:cNvPr id="649" name="Shape 649"/>
        <p:cNvGrpSpPr/>
        <p:nvPr/>
      </p:nvGrpSpPr>
      <p:grpSpPr>
        <a:xfrm>
          <a:off x="0" y="0"/>
          <a:ext cx="0" cy="0"/>
          <a:chOff x="0" y="0"/>
          <a:chExt cx="0" cy="0"/>
        </a:xfrm>
      </p:grpSpPr>
      <p:grpSp>
        <p:nvGrpSpPr>
          <p:cNvPr id="650" name="Google Shape;650;p21"/>
          <p:cNvGrpSpPr/>
          <p:nvPr/>
        </p:nvGrpSpPr>
        <p:grpSpPr>
          <a:xfrm>
            <a:off x="170200" y="26525"/>
            <a:ext cx="8959949" cy="1384440"/>
            <a:chOff x="170200" y="26525"/>
            <a:chExt cx="8959949" cy="1384440"/>
          </a:xfrm>
        </p:grpSpPr>
        <p:grpSp>
          <p:nvGrpSpPr>
            <p:cNvPr id="651" name="Google Shape;651;p21"/>
            <p:cNvGrpSpPr/>
            <p:nvPr/>
          </p:nvGrpSpPr>
          <p:grpSpPr>
            <a:xfrm>
              <a:off x="170200" y="26525"/>
              <a:ext cx="8949500" cy="751975"/>
              <a:chOff x="170200" y="26525"/>
              <a:chExt cx="8949500" cy="751975"/>
            </a:xfrm>
          </p:grpSpPr>
          <p:sp>
            <p:nvSpPr>
              <p:cNvPr id="652" name="Google Shape;652;p21"/>
              <p:cNvSpPr/>
              <p:nvPr/>
            </p:nvSpPr>
            <p:spPr>
              <a:xfrm>
                <a:off x="8972175" y="74050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8703175" y="690300"/>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8459575" y="135413"/>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170200" y="509000"/>
                <a:ext cx="250800" cy="269500"/>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8087550" y="26525"/>
                <a:ext cx="135300" cy="104875"/>
              </a:xfrm>
              <a:custGeom>
                <a:rect b="b" l="l" r="r" t="t"/>
                <a:pathLst>
                  <a:path extrusionOk="0" h="4195" w="5412">
                    <a:moveTo>
                      <a:pt x="2706" y="0"/>
                    </a:moveTo>
                    <a:cubicBezTo>
                      <a:pt x="1" y="0"/>
                      <a:pt x="1" y="4195"/>
                      <a:pt x="2706" y="4195"/>
                    </a:cubicBezTo>
                    <a:cubicBezTo>
                      <a:pt x="5411" y="4195"/>
                      <a:pt x="5411" y="0"/>
                      <a:pt x="2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8403500" y="488275"/>
                <a:ext cx="85875" cy="66900"/>
              </a:xfrm>
              <a:custGeom>
                <a:rect b="b" l="l" r="r" t="t"/>
                <a:pathLst>
                  <a:path extrusionOk="0" h="2676" w="3435">
                    <a:moveTo>
                      <a:pt x="1733" y="1"/>
                    </a:moveTo>
                    <a:cubicBezTo>
                      <a:pt x="0" y="1"/>
                      <a:pt x="0" y="2675"/>
                      <a:pt x="1733" y="2675"/>
                    </a:cubicBezTo>
                    <a:cubicBezTo>
                      <a:pt x="3435" y="2675"/>
                      <a:pt x="3435"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8087550" y="347863"/>
                <a:ext cx="208250" cy="161125"/>
              </a:xfrm>
              <a:custGeom>
                <a:rect b="b" l="l" r="r" t="t"/>
                <a:pathLst>
                  <a:path extrusionOk="0" h="6445" w="8330">
                    <a:moveTo>
                      <a:pt x="4165" y="0"/>
                    </a:moveTo>
                    <a:cubicBezTo>
                      <a:pt x="1" y="0"/>
                      <a:pt x="1" y="6444"/>
                      <a:pt x="4165" y="6444"/>
                    </a:cubicBezTo>
                    <a:cubicBezTo>
                      <a:pt x="8299" y="6444"/>
                      <a:pt x="8329" y="0"/>
                      <a:pt x="4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227813" y="49800"/>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21"/>
            <p:cNvSpPr/>
            <p:nvPr/>
          </p:nvSpPr>
          <p:spPr>
            <a:xfrm flipH="1" rot="3925243">
              <a:off x="8203412" y="517329"/>
              <a:ext cx="848082" cy="71762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flipH="1" rot="10800000">
              <a:off x="872450" y="46350"/>
              <a:ext cx="848825" cy="493150"/>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63" name="Shape 663"/>
        <p:cNvGrpSpPr/>
        <p:nvPr/>
      </p:nvGrpSpPr>
      <p:grpSpPr>
        <a:xfrm>
          <a:off x="0" y="0"/>
          <a:ext cx="0" cy="0"/>
          <a:chOff x="0" y="0"/>
          <a:chExt cx="0" cy="0"/>
        </a:xfrm>
      </p:grpSpPr>
      <p:grpSp>
        <p:nvGrpSpPr>
          <p:cNvPr id="664" name="Google Shape;664;p22"/>
          <p:cNvGrpSpPr/>
          <p:nvPr/>
        </p:nvGrpSpPr>
        <p:grpSpPr>
          <a:xfrm>
            <a:off x="-704722" y="10"/>
            <a:ext cx="9958731" cy="5222790"/>
            <a:chOff x="-704722" y="10"/>
            <a:chExt cx="9958731" cy="5222790"/>
          </a:xfrm>
        </p:grpSpPr>
        <p:sp>
          <p:nvSpPr>
            <p:cNvPr id="665" name="Google Shape;665;p22"/>
            <p:cNvSpPr/>
            <p:nvPr/>
          </p:nvSpPr>
          <p:spPr>
            <a:xfrm rot="10800000">
              <a:off x="6846257" y="448437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7831507" y="103600"/>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rot="-2700000">
              <a:off x="8405251" y="150707"/>
              <a:ext cx="561316" cy="326113"/>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8" name="Google Shape;668;p22"/>
            <p:cNvGrpSpPr/>
            <p:nvPr/>
          </p:nvGrpSpPr>
          <p:grpSpPr>
            <a:xfrm flipH="1" rot="-2422428">
              <a:off x="-527639" y="2273558"/>
              <a:ext cx="1444461" cy="1077830"/>
              <a:chOff x="7296832" y="3833329"/>
              <a:chExt cx="1915808" cy="1429541"/>
            </a:xfrm>
          </p:grpSpPr>
          <p:sp>
            <p:nvSpPr>
              <p:cNvPr id="669" name="Google Shape;669;p22"/>
              <p:cNvSpPr/>
              <p:nvPr/>
            </p:nvSpPr>
            <p:spPr>
              <a:xfrm rot="10800000">
                <a:off x="7296832" y="3907832"/>
                <a:ext cx="159997" cy="124608"/>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rot="10800000">
                <a:off x="8906146" y="4647764"/>
                <a:ext cx="237854" cy="227610"/>
              </a:xfrm>
              <a:custGeom>
                <a:rect b="b" l="l" r="r" t="t"/>
                <a:pathLst>
                  <a:path extrusionOk="0" h="4888" w="5108">
                    <a:moveTo>
                      <a:pt x="1220" y="0"/>
                    </a:moveTo>
                    <a:cubicBezTo>
                      <a:pt x="683" y="0"/>
                      <a:pt x="116" y="347"/>
                      <a:pt x="62" y="1020"/>
                    </a:cubicBezTo>
                    <a:cubicBezTo>
                      <a:pt x="1" y="1932"/>
                      <a:pt x="62" y="2905"/>
                      <a:pt x="457" y="3725"/>
                    </a:cubicBezTo>
                    <a:cubicBezTo>
                      <a:pt x="824" y="4460"/>
                      <a:pt x="1545" y="4888"/>
                      <a:pt x="2302" y="4888"/>
                    </a:cubicBezTo>
                    <a:cubicBezTo>
                      <a:pt x="2610" y="4888"/>
                      <a:pt x="2924" y="4817"/>
                      <a:pt x="3223" y="4668"/>
                    </a:cubicBezTo>
                    <a:cubicBezTo>
                      <a:pt x="5107" y="3725"/>
                      <a:pt x="3496" y="1689"/>
                      <a:pt x="2554" y="747"/>
                    </a:cubicBezTo>
                    <a:cubicBezTo>
                      <a:pt x="2402" y="595"/>
                      <a:pt x="2250" y="503"/>
                      <a:pt x="2098" y="473"/>
                    </a:cubicBezTo>
                    <a:cubicBezTo>
                      <a:pt x="1927" y="156"/>
                      <a:pt x="1581" y="0"/>
                      <a:pt x="1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rot="10800000">
                <a:off x="8640069" y="4735308"/>
                <a:ext cx="243488" cy="215689"/>
              </a:xfrm>
              <a:custGeom>
                <a:rect b="b" l="l" r="r" t="t"/>
                <a:pathLst>
                  <a:path extrusionOk="0" h="4632" w="5229">
                    <a:moveTo>
                      <a:pt x="1661" y="0"/>
                    </a:moveTo>
                    <a:cubicBezTo>
                      <a:pt x="1376" y="0"/>
                      <a:pt x="1150" y="135"/>
                      <a:pt x="973" y="334"/>
                    </a:cubicBezTo>
                    <a:cubicBezTo>
                      <a:pt x="457" y="456"/>
                      <a:pt x="1" y="912"/>
                      <a:pt x="183" y="1580"/>
                    </a:cubicBezTo>
                    <a:cubicBezTo>
                      <a:pt x="426" y="2492"/>
                      <a:pt x="1004" y="3526"/>
                      <a:pt x="1672" y="4134"/>
                    </a:cubicBezTo>
                    <a:cubicBezTo>
                      <a:pt x="2049" y="4487"/>
                      <a:pt x="2468" y="4631"/>
                      <a:pt x="2891" y="4631"/>
                    </a:cubicBezTo>
                    <a:cubicBezTo>
                      <a:pt x="3596" y="4631"/>
                      <a:pt x="4313" y="4232"/>
                      <a:pt x="4864" y="3738"/>
                    </a:cubicBezTo>
                    <a:cubicBezTo>
                      <a:pt x="5198" y="3404"/>
                      <a:pt x="5229" y="2857"/>
                      <a:pt x="5016" y="2431"/>
                    </a:cubicBezTo>
                    <a:cubicBezTo>
                      <a:pt x="4438" y="1276"/>
                      <a:pt x="3223" y="456"/>
                      <a:pt x="2007" y="61"/>
                    </a:cubicBezTo>
                    <a:cubicBezTo>
                      <a:pt x="1883" y="19"/>
                      <a:pt x="176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rot="10800000">
                <a:off x="8996067" y="5094398"/>
                <a:ext cx="216574" cy="168472"/>
              </a:xfrm>
              <a:custGeom>
                <a:rect b="b" l="l" r="r" t="t"/>
                <a:pathLst>
                  <a:path extrusionOk="0" h="3618" w="4651">
                    <a:moveTo>
                      <a:pt x="639" y="0"/>
                    </a:moveTo>
                    <a:cubicBezTo>
                      <a:pt x="152" y="274"/>
                      <a:pt x="0" y="942"/>
                      <a:pt x="274" y="1429"/>
                    </a:cubicBezTo>
                    <a:cubicBezTo>
                      <a:pt x="426" y="1733"/>
                      <a:pt x="365" y="2128"/>
                      <a:pt x="578" y="2462"/>
                    </a:cubicBezTo>
                    <a:cubicBezTo>
                      <a:pt x="882" y="3009"/>
                      <a:pt x="1490" y="3161"/>
                      <a:pt x="2067" y="3192"/>
                    </a:cubicBezTo>
                    <a:cubicBezTo>
                      <a:pt x="2462" y="3465"/>
                      <a:pt x="2918" y="3617"/>
                      <a:pt x="3435" y="3617"/>
                    </a:cubicBezTo>
                    <a:cubicBezTo>
                      <a:pt x="4134" y="3617"/>
                      <a:pt x="4651" y="2948"/>
                      <a:pt x="4469" y="2280"/>
                    </a:cubicBezTo>
                    <a:cubicBezTo>
                      <a:pt x="4317" y="1550"/>
                      <a:pt x="3557" y="1003"/>
                      <a:pt x="3010" y="578"/>
                    </a:cubicBezTo>
                    <a:cubicBezTo>
                      <a:pt x="2736" y="365"/>
                      <a:pt x="2402" y="152"/>
                      <a:pt x="20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rot="10800000">
                <a:off x="8507213" y="4986996"/>
                <a:ext cx="188309" cy="123770"/>
              </a:xfrm>
              <a:custGeom>
                <a:rect b="b" l="l" r="r" t="t"/>
                <a:pathLst>
                  <a:path extrusionOk="0" h="2658" w="4044">
                    <a:moveTo>
                      <a:pt x="1902" y="1"/>
                    </a:moveTo>
                    <a:cubicBezTo>
                      <a:pt x="1572" y="1"/>
                      <a:pt x="1242" y="71"/>
                      <a:pt x="913" y="142"/>
                    </a:cubicBezTo>
                    <a:cubicBezTo>
                      <a:pt x="366" y="233"/>
                      <a:pt x="1" y="902"/>
                      <a:pt x="153" y="1449"/>
                    </a:cubicBezTo>
                    <a:cubicBezTo>
                      <a:pt x="305" y="1874"/>
                      <a:pt x="639" y="2148"/>
                      <a:pt x="1065" y="2209"/>
                    </a:cubicBezTo>
                    <a:cubicBezTo>
                      <a:pt x="1186" y="2239"/>
                      <a:pt x="1308" y="2269"/>
                      <a:pt x="1429" y="2269"/>
                    </a:cubicBezTo>
                    <a:cubicBezTo>
                      <a:pt x="1581" y="2330"/>
                      <a:pt x="1673" y="2421"/>
                      <a:pt x="1825" y="2482"/>
                    </a:cubicBezTo>
                    <a:cubicBezTo>
                      <a:pt x="2070" y="2599"/>
                      <a:pt x="2316" y="2658"/>
                      <a:pt x="2554" y="2658"/>
                    </a:cubicBezTo>
                    <a:cubicBezTo>
                      <a:pt x="2936" y="2658"/>
                      <a:pt x="3300" y="2508"/>
                      <a:pt x="3618" y="2209"/>
                    </a:cubicBezTo>
                    <a:cubicBezTo>
                      <a:pt x="3952" y="1935"/>
                      <a:pt x="4044" y="1297"/>
                      <a:pt x="3800" y="932"/>
                    </a:cubicBezTo>
                    <a:cubicBezTo>
                      <a:pt x="3405" y="385"/>
                      <a:pt x="2888" y="81"/>
                      <a:pt x="2189" y="20"/>
                    </a:cubicBezTo>
                    <a:cubicBezTo>
                      <a:pt x="2093" y="6"/>
                      <a:pt x="1998" y="1"/>
                      <a:pt x="19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rot="10183558">
                <a:off x="7979100" y="4432922"/>
                <a:ext cx="250561" cy="231610"/>
              </a:xfrm>
              <a:custGeom>
                <a:rect b="b" l="l" r="r" t="t"/>
                <a:pathLst>
                  <a:path extrusionOk="0" h="4974" w="5381">
                    <a:moveTo>
                      <a:pt x="1950" y="0"/>
                    </a:moveTo>
                    <a:cubicBezTo>
                      <a:pt x="1623" y="0"/>
                      <a:pt x="1280" y="54"/>
                      <a:pt x="913" y="158"/>
                    </a:cubicBezTo>
                    <a:cubicBezTo>
                      <a:pt x="31" y="431"/>
                      <a:pt x="1" y="1465"/>
                      <a:pt x="487" y="1982"/>
                    </a:cubicBezTo>
                    <a:cubicBezTo>
                      <a:pt x="487" y="2194"/>
                      <a:pt x="578" y="2377"/>
                      <a:pt x="761" y="2559"/>
                    </a:cubicBezTo>
                    <a:cubicBezTo>
                      <a:pt x="1430" y="3258"/>
                      <a:pt x="1673" y="4352"/>
                      <a:pt x="2615" y="4808"/>
                    </a:cubicBezTo>
                    <a:cubicBezTo>
                      <a:pt x="2835" y="4922"/>
                      <a:pt x="3083" y="4973"/>
                      <a:pt x="3339" y="4973"/>
                    </a:cubicBezTo>
                    <a:cubicBezTo>
                      <a:pt x="4249" y="4973"/>
                      <a:pt x="5242" y="4312"/>
                      <a:pt x="5290" y="3410"/>
                    </a:cubicBezTo>
                    <a:cubicBezTo>
                      <a:pt x="5381" y="2438"/>
                      <a:pt x="4591" y="1495"/>
                      <a:pt x="3952" y="857"/>
                    </a:cubicBezTo>
                    <a:cubicBezTo>
                      <a:pt x="3323" y="269"/>
                      <a:pt x="2679" y="0"/>
                      <a:pt x="1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rot="10800000">
                <a:off x="8518347" y="4373865"/>
                <a:ext cx="304349" cy="251637"/>
              </a:xfrm>
              <a:custGeom>
                <a:rect b="b" l="l" r="r" t="t"/>
                <a:pathLst>
                  <a:path extrusionOk="0" h="5404" w="6536">
                    <a:moveTo>
                      <a:pt x="1286" y="0"/>
                    </a:moveTo>
                    <a:cubicBezTo>
                      <a:pt x="913" y="0"/>
                      <a:pt x="628" y="220"/>
                      <a:pt x="487" y="548"/>
                    </a:cubicBezTo>
                    <a:cubicBezTo>
                      <a:pt x="153" y="852"/>
                      <a:pt x="1" y="1308"/>
                      <a:pt x="244" y="1794"/>
                    </a:cubicBezTo>
                    <a:cubicBezTo>
                      <a:pt x="730" y="2767"/>
                      <a:pt x="1004" y="3831"/>
                      <a:pt x="1733" y="4651"/>
                    </a:cubicBezTo>
                    <a:cubicBezTo>
                      <a:pt x="2181" y="5145"/>
                      <a:pt x="2753" y="5404"/>
                      <a:pt x="3324" y="5404"/>
                    </a:cubicBezTo>
                    <a:cubicBezTo>
                      <a:pt x="3878" y="5404"/>
                      <a:pt x="4430" y="5160"/>
                      <a:pt x="4864" y="4651"/>
                    </a:cubicBezTo>
                    <a:cubicBezTo>
                      <a:pt x="6536" y="2706"/>
                      <a:pt x="3192" y="609"/>
                      <a:pt x="1642" y="62"/>
                    </a:cubicBezTo>
                    <a:cubicBezTo>
                      <a:pt x="1517" y="20"/>
                      <a:pt x="1398"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rot="10800000">
                <a:off x="8890592" y="4341827"/>
                <a:ext cx="189333" cy="194875"/>
              </a:xfrm>
              <a:custGeom>
                <a:rect b="b" l="l" r="r" t="t"/>
                <a:pathLst>
                  <a:path extrusionOk="0" h="4185" w="4066">
                    <a:moveTo>
                      <a:pt x="1563" y="0"/>
                    </a:moveTo>
                    <a:cubicBezTo>
                      <a:pt x="739" y="0"/>
                      <a:pt x="0" y="1080"/>
                      <a:pt x="753" y="1832"/>
                    </a:cubicBezTo>
                    <a:cubicBezTo>
                      <a:pt x="1178" y="2258"/>
                      <a:pt x="1361" y="3109"/>
                      <a:pt x="1725" y="3687"/>
                    </a:cubicBezTo>
                    <a:cubicBezTo>
                      <a:pt x="1938" y="4039"/>
                      <a:pt x="2259" y="4185"/>
                      <a:pt x="2582" y="4185"/>
                    </a:cubicBezTo>
                    <a:cubicBezTo>
                      <a:pt x="3318" y="4185"/>
                      <a:pt x="4065" y="3426"/>
                      <a:pt x="3579" y="2623"/>
                    </a:cubicBezTo>
                    <a:cubicBezTo>
                      <a:pt x="3093" y="1863"/>
                      <a:pt x="2911" y="981"/>
                      <a:pt x="2272" y="313"/>
                    </a:cubicBezTo>
                    <a:cubicBezTo>
                      <a:pt x="2052" y="92"/>
                      <a:pt x="1804" y="0"/>
                      <a:pt x="15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p:nvPr/>
            </p:nvSpPr>
            <p:spPr>
              <a:xfrm rot="10800000">
                <a:off x="8492875" y="4005995"/>
                <a:ext cx="259041" cy="227051"/>
              </a:xfrm>
              <a:custGeom>
                <a:rect b="b" l="l" r="r" t="t"/>
                <a:pathLst>
                  <a:path extrusionOk="0" h="4876" w="5563">
                    <a:moveTo>
                      <a:pt x="1467" y="0"/>
                    </a:moveTo>
                    <a:cubicBezTo>
                      <a:pt x="1394" y="0"/>
                      <a:pt x="1320" y="8"/>
                      <a:pt x="1247" y="23"/>
                    </a:cubicBezTo>
                    <a:cubicBezTo>
                      <a:pt x="487" y="114"/>
                      <a:pt x="1" y="1087"/>
                      <a:pt x="487" y="1725"/>
                    </a:cubicBezTo>
                    <a:cubicBezTo>
                      <a:pt x="912" y="2606"/>
                      <a:pt x="1308" y="3579"/>
                      <a:pt x="2037" y="4248"/>
                    </a:cubicBezTo>
                    <a:cubicBezTo>
                      <a:pt x="2483" y="4680"/>
                      <a:pt x="2981" y="4876"/>
                      <a:pt x="3482" y="4876"/>
                    </a:cubicBezTo>
                    <a:cubicBezTo>
                      <a:pt x="4074" y="4876"/>
                      <a:pt x="4672" y="4603"/>
                      <a:pt x="5198" y="4126"/>
                    </a:cubicBezTo>
                    <a:cubicBezTo>
                      <a:pt x="5533" y="3792"/>
                      <a:pt x="5563" y="3275"/>
                      <a:pt x="5350" y="2850"/>
                    </a:cubicBezTo>
                    <a:cubicBezTo>
                      <a:pt x="4742" y="1603"/>
                      <a:pt x="3283" y="874"/>
                      <a:pt x="2067" y="236"/>
                    </a:cubicBezTo>
                    <a:cubicBezTo>
                      <a:pt x="1906" y="74"/>
                      <a:pt x="1693" y="0"/>
                      <a:pt x="1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rot="10800000">
                <a:off x="8202678" y="4162269"/>
                <a:ext cx="262394" cy="220439"/>
              </a:xfrm>
              <a:custGeom>
                <a:rect b="b" l="l" r="r" t="t"/>
                <a:pathLst>
                  <a:path extrusionOk="0" h="4734" w="5635">
                    <a:moveTo>
                      <a:pt x="1922" y="0"/>
                    </a:moveTo>
                    <a:cubicBezTo>
                      <a:pt x="1597" y="0"/>
                      <a:pt x="1280" y="162"/>
                      <a:pt x="1075" y="532"/>
                    </a:cubicBezTo>
                    <a:cubicBezTo>
                      <a:pt x="1" y="2567"/>
                      <a:pt x="2212" y="4734"/>
                      <a:pt x="4239" y="4734"/>
                    </a:cubicBezTo>
                    <a:cubicBezTo>
                      <a:pt x="4391" y="4734"/>
                      <a:pt x="4543" y="4721"/>
                      <a:pt x="4692" y="4696"/>
                    </a:cubicBezTo>
                    <a:cubicBezTo>
                      <a:pt x="5391" y="4574"/>
                      <a:pt x="5634" y="3693"/>
                      <a:pt x="5360" y="3146"/>
                    </a:cubicBezTo>
                    <a:cubicBezTo>
                      <a:pt x="4783" y="2082"/>
                      <a:pt x="3901" y="1261"/>
                      <a:pt x="3050" y="410"/>
                    </a:cubicBezTo>
                    <a:cubicBezTo>
                      <a:pt x="2838" y="197"/>
                      <a:pt x="2594" y="106"/>
                      <a:pt x="2382" y="106"/>
                    </a:cubicBezTo>
                    <a:cubicBezTo>
                      <a:pt x="2234" y="37"/>
                      <a:pt x="2077" y="0"/>
                      <a:pt x="19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rot="10800000">
                <a:off x="7814878" y="4114260"/>
                <a:ext cx="257272" cy="200742"/>
              </a:xfrm>
              <a:custGeom>
                <a:rect b="b" l="l" r="r" t="t"/>
                <a:pathLst>
                  <a:path extrusionOk="0" h="4311" w="5525">
                    <a:moveTo>
                      <a:pt x="1035" y="1"/>
                    </a:moveTo>
                    <a:cubicBezTo>
                      <a:pt x="399" y="1"/>
                      <a:pt x="1" y="599"/>
                      <a:pt x="53" y="1175"/>
                    </a:cubicBezTo>
                    <a:cubicBezTo>
                      <a:pt x="23" y="1540"/>
                      <a:pt x="144" y="1874"/>
                      <a:pt x="509" y="2117"/>
                    </a:cubicBezTo>
                    <a:cubicBezTo>
                      <a:pt x="600" y="2208"/>
                      <a:pt x="661" y="2330"/>
                      <a:pt x="722" y="2421"/>
                    </a:cubicBezTo>
                    <a:cubicBezTo>
                      <a:pt x="965" y="2786"/>
                      <a:pt x="1208" y="3151"/>
                      <a:pt x="1482" y="3485"/>
                    </a:cubicBezTo>
                    <a:cubicBezTo>
                      <a:pt x="1834" y="3954"/>
                      <a:pt x="2387" y="4310"/>
                      <a:pt x="2939" y="4310"/>
                    </a:cubicBezTo>
                    <a:cubicBezTo>
                      <a:pt x="3246" y="4310"/>
                      <a:pt x="3551" y="4201"/>
                      <a:pt x="3822" y="3941"/>
                    </a:cubicBezTo>
                    <a:cubicBezTo>
                      <a:pt x="5524" y="2330"/>
                      <a:pt x="2728" y="476"/>
                      <a:pt x="1360" y="50"/>
                    </a:cubicBezTo>
                    <a:cubicBezTo>
                      <a:pt x="1246" y="16"/>
                      <a:pt x="1137" y="1"/>
                      <a:pt x="10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2"/>
              <p:cNvSpPr/>
              <p:nvPr/>
            </p:nvSpPr>
            <p:spPr>
              <a:xfrm rot="10800000">
                <a:off x="7572829" y="4188765"/>
                <a:ext cx="224164" cy="179229"/>
              </a:xfrm>
              <a:custGeom>
                <a:rect b="b" l="l" r="r" t="t"/>
                <a:pathLst>
                  <a:path extrusionOk="0" h="3849" w="4814">
                    <a:moveTo>
                      <a:pt x="1800" y="0"/>
                    </a:moveTo>
                    <a:cubicBezTo>
                      <a:pt x="1731" y="0"/>
                      <a:pt x="1661" y="10"/>
                      <a:pt x="1591" y="33"/>
                    </a:cubicBezTo>
                    <a:cubicBezTo>
                      <a:pt x="1569" y="32"/>
                      <a:pt x="1547" y="31"/>
                      <a:pt x="1525" y="31"/>
                    </a:cubicBezTo>
                    <a:cubicBezTo>
                      <a:pt x="729" y="31"/>
                      <a:pt x="1" y="1087"/>
                      <a:pt x="740" y="1827"/>
                    </a:cubicBezTo>
                    <a:cubicBezTo>
                      <a:pt x="1166" y="2282"/>
                      <a:pt x="1500" y="2799"/>
                      <a:pt x="1956" y="3225"/>
                    </a:cubicBezTo>
                    <a:cubicBezTo>
                      <a:pt x="2384" y="3600"/>
                      <a:pt x="2886" y="3849"/>
                      <a:pt x="3388" y="3849"/>
                    </a:cubicBezTo>
                    <a:cubicBezTo>
                      <a:pt x="3740" y="3849"/>
                      <a:pt x="4092" y="3726"/>
                      <a:pt x="4418" y="3437"/>
                    </a:cubicBezTo>
                    <a:cubicBezTo>
                      <a:pt x="4661" y="3194"/>
                      <a:pt x="4813" y="2738"/>
                      <a:pt x="4692" y="2404"/>
                    </a:cubicBezTo>
                    <a:cubicBezTo>
                      <a:pt x="4266" y="1219"/>
                      <a:pt x="3354" y="428"/>
                      <a:pt x="2138" y="64"/>
                    </a:cubicBezTo>
                    <a:cubicBezTo>
                      <a:pt x="2026" y="26"/>
                      <a:pt x="1913" y="0"/>
                      <a:pt x="18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rot="10800000">
                <a:off x="8059408" y="4850091"/>
                <a:ext cx="230730" cy="207168"/>
              </a:xfrm>
              <a:custGeom>
                <a:rect b="b" l="l" r="r" t="t"/>
                <a:pathLst>
                  <a:path extrusionOk="0" h="4449" w="4955">
                    <a:moveTo>
                      <a:pt x="1247" y="0"/>
                    </a:moveTo>
                    <a:cubicBezTo>
                      <a:pt x="896" y="0"/>
                      <a:pt x="565" y="163"/>
                      <a:pt x="365" y="523"/>
                    </a:cubicBezTo>
                    <a:cubicBezTo>
                      <a:pt x="304" y="614"/>
                      <a:pt x="244" y="735"/>
                      <a:pt x="244" y="887"/>
                    </a:cubicBezTo>
                    <a:cubicBezTo>
                      <a:pt x="31" y="1252"/>
                      <a:pt x="0" y="1739"/>
                      <a:pt x="396" y="2134"/>
                    </a:cubicBezTo>
                    <a:cubicBezTo>
                      <a:pt x="1034" y="2802"/>
                      <a:pt x="1611" y="3593"/>
                      <a:pt x="2402" y="4140"/>
                    </a:cubicBezTo>
                    <a:cubicBezTo>
                      <a:pt x="2684" y="4340"/>
                      <a:pt x="3022" y="4449"/>
                      <a:pt x="3345" y="4449"/>
                    </a:cubicBezTo>
                    <a:cubicBezTo>
                      <a:pt x="3856" y="4449"/>
                      <a:pt x="4331" y="4177"/>
                      <a:pt x="4499" y="3562"/>
                    </a:cubicBezTo>
                    <a:cubicBezTo>
                      <a:pt x="4955" y="1891"/>
                      <a:pt x="3070" y="705"/>
                      <a:pt x="1794" y="128"/>
                    </a:cubicBezTo>
                    <a:cubicBezTo>
                      <a:pt x="1617" y="44"/>
                      <a:pt x="1429" y="0"/>
                      <a:pt x="12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rot="10800000">
                <a:off x="8021537" y="3833329"/>
                <a:ext cx="294430" cy="218716"/>
              </a:xfrm>
              <a:custGeom>
                <a:rect b="b" l="l" r="r" t="t"/>
                <a:pathLst>
                  <a:path extrusionOk="0" h="4697" w="6323">
                    <a:moveTo>
                      <a:pt x="1573" y="1"/>
                    </a:moveTo>
                    <a:cubicBezTo>
                      <a:pt x="1279" y="1"/>
                      <a:pt x="1023" y="151"/>
                      <a:pt x="851" y="361"/>
                    </a:cubicBezTo>
                    <a:cubicBezTo>
                      <a:pt x="335" y="634"/>
                      <a:pt x="0" y="1212"/>
                      <a:pt x="365" y="1820"/>
                    </a:cubicBezTo>
                    <a:cubicBezTo>
                      <a:pt x="975" y="2805"/>
                      <a:pt x="2165" y="4697"/>
                      <a:pt x="3473" y="4697"/>
                    </a:cubicBezTo>
                    <a:cubicBezTo>
                      <a:pt x="3859" y="4697"/>
                      <a:pt x="4256" y="4532"/>
                      <a:pt x="4651" y="4130"/>
                    </a:cubicBezTo>
                    <a:cubicBezTo>
                      <a:pt x="6323" y="2428"/>
                      <a:pt x="3222" y="877"/>
                      <a:pt x="2128" y="178"/>
                    </a:cubicBezTo>
                    <a:cubicBezTo>
                      <a:pt x="1936" y="54"/>
                      <a:pt x="1747" y="1"/>
                      <a:pt x="1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rot="10800000">
                <a:off x="8247986" y="4687764"/>
                <a:ext cx="254804" cy="190637"/>
              </a:xfrm>
              <a:custGeom>
                <a:rect b="b" l="l" r="r" t="t"/>
                <a:pathLst>
                  <a:path extrusionOk="0" h="4094" w="5472">
                    <a:moveTo>
                      <a:pt x="1367" y="0"/>
                    </a:moveTo>
                    <a:cubicBezTo>
                      <a:pt x="1109" y="0"/>
                      <a:pt x="873" y="132"/>
                      <a:pt x="699" y="325"/>
                    </a:cubicBezTo>
                    <a:cubicBezTo>
                      <a:pt x="274" y="538"/>
                      <a:pt x="0" y="1024"/>
                      <a:pt x="304" y="1572"/>
                    </a:cubicBezTo>
                    <a:cubicBezTo>
                      <a:pt x="821" y="2442"/>
                      <a:pt x="1866" y="4094"/>
                      <a:pt x="3002" y="4094"/>
                    </a:cubicBezTo>
                    <a:cubicBezTo>
                      <a:pt x="3335" y="4094"/>
                      <a:pt x="3675" y="3952"/>
                      <a:pt x="4012" y="3608"/>
                    </a:cubicBezTo>
                    <a:cubicBezTo>
                      <a:pt x="5471" y="2119"/>
                      <a:pt x="2797" y="781"/>
                      <a:pt x="1824" y="143"/>
                    </a:cubicBezTo>
                    <a:cubicBezTo>
                      <a:pt x="1669" y="43"/>
                      <a:pt x="1514" y="0"/>
                      <a:pt x="13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22"/>
            <p:cNvSpPr/>
            <p:nvPr/>
          </p:nvSpPr>
          <p:spPr>
            <a:xfrm flipH="1">
              <a:off x="5227720" y="4275375"/>
              <a:ext cx="3796425" cy="947425"/>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flipH="1" rot="1845798">
              <a:off x="8338769" y="3749861"/>
              <a:ext cx="848837" cy="493157"/>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flipH="1">
              <a:off x="8460007" y="3385375"/>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flipH="1">
              <a:off x="8661595" y="438740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flipH="1">
              <a:off x="8925957" y="3566325"/>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22"/>
            <p:cNvGrpSpPr/>
            <p:nvPr/>
          </p:nvGrpSpPr>
          <p:grpSpPr>
            <a:xfrm flipH="1">
              <a:off x="42707" y="103600"/>
              <a:ext cx="791800" cy="569275"/>
              <a:chOff x="4359175" y="2251625"/>
              <a:chExt cx="791800" cy="569275"/>
            </a:xfrm>
          </p:grpSpPr>
          <p:sp>
            <p:nvSpPr>
              <p:cNvPr id="690" name="Google Shape;690;p22"/>
              <p:cNvSpPr/>
              <p:nvPr/>
            </p:nvSpPr>
            <p:spPr>
              <a:xfrm>
                <a:off x="4930600" y="2344425"/>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2"/>
              <p:cNvSpPr/>
              <p:nvPr/>
            </p:nvSpPr>
            <p:spPr>
              <a:xfrm>
                <a:off x="4727700" y="2551125"/>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5084100" y="278290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4359175" y="2251625"/>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4508875" y="2367875"/>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22"/>
            <p:cNvSpPr/>
            <p:nvPr/>
          </p:nvSpPr>
          <p:spPr>
            <a:xfrm flipH="1">
              <a:off x="8310607" y="417342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flipH="1">
              <a:off x="7994057" y="4178525"/>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flipH="1">
              <a:off x="7571082" y="4584575"/>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flipH="1">
              <a:off x="8032207" y="4717325"/>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flipH="1">
              <a:off x="8460007" y="486420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flipH="1">
              <a:off x="7850957" y="5031050"/>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22"/>
          <p:cNvSpPr txBox="1"/>
          <p:nvPr>
            <p:ph hasCustomPrompt="1" type="title"/>
          </p:nvPr>
        </p:nvSpPr>
        <p:spPr>
          <a:xfrm>
            <a:off x="720000" y="544732"/>
            <a:ext cx="4029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02" name="Google Shape;702;p22"/>
          <p:cNvSpPr txBox="1"/>
          <p:nvPr>
            <p:ph idx="1" type="subTitle"/>
          </p:nvPr>
        </p:nvSpPr>
        <p:spPr>
          <a:xfrm>
            <a:off x="720000" y="1330722"/>
            <a:ext cx="4029600" cy="54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703" name="Google Shape;703;p22"/>
          <p:cNvSpPr txBox="1"/>
          <p:nvPr>
            <p:ph hasCustomPrompt="1" idx="2" type="title"/>
          </p:nvPr>
        </p:nvSpPr>
        <p:spPr>
          <a:xfrm>
            <a:off x="4401175" y="1905756"/>
            <a:ext cx="4029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04" name="Google Shape;704;p22"/>
          <p:cNvSpPr txBox="1"/>
          <p:nvPr>
            <p:ph idx="3" type="subTitle"/>
          </p:nvPr>
        </p:nvSpPr>
        <p:spPr>
          <a:xfrm>
            <a:off x="4401175" y="2691755"/>
            <a:ext cx="4029600" cy="54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705" name="Google Shape;705;p22"/>
          <p:cNvSpPr txBox="1"/>
          <p:nvPr>
            <p:ph hasCustomPrompt="1" idx="4" type="title"/>
          </p:nvPr>
        </p:nvSpPr>
        <p:spPr>
          <a:xfrm>
            <a:off x="720000" y="3266775"/>
            <a:ext cx="4029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06" name="Google Shape;706;p22"/>
          <p:cNvSpPr txBox="1"/>
          <p:nvPr>
            <p:ph idx="5" type="subTitle"/>
          </p:nvPr>
        </p:nvSpPr>
        <p:spPr>
          <a:xfrm>
            <a:off x="720000" y="4052767"/>
            <a:ext cx="4029600" cy="54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707" name="Shape 707"/>
        <p:cNvGrpSpPr/>
        <p:nvPr/>
      </p:nvGrpSpPr>
      <p:grpSpPr>
        <a:xfrm>
          <a:off x="0" y="0"/>
          <a:ext cx="0" cy="0"/>
          <a:chOff x="0" y="0"/>
          <a:chExt cx="0" cy="0"/>
        </a:xfrm>
      </p:grpSpPr>
      <p:grpSp>
        <p:nvGrpSpPr>
          <p:cNvPr id="708" name="Google Shape;708;p23"/>
          <p:cNvGrpSpPr/>
          <p:nvPr/>
        </p:nvGrpSpPr>
        <p:grpSpPr>
          <a:xfrm>
            <a:off x="0" y="0"/>
            <a:ext cx="9144000" cy="5173063"/>
            <a:chOff x="0" y="0"/>
            <a:chExt cx="9144000" cy="5173063"/>
          </a:xfrm>
        </p:grpSpPr>
        <p:sp>
          <p:nvSpPr>
            <p:cNvPr id="709" name="Google Shape;709;p23"/>
            <p:cNvSpPr/>
            <p:nvPr/>
          </p:nvSpPr>
          <p:spPr>
            <a:xfrm flipH="1" rot="10800000">
              <a:off x="8972250" y="326692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flipH="1" rot="10800000">
              <a:off x="8267075" y="3195700"/>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flipH="1" rot="10800000">
              <a:off x="7668575" y="3936675"/>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flipH="1" rot="10800000">
              <a:off x="8386463" y="402710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flipH="1" rot="10800000">
              <a:off x="7522838" y="3259275"/>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flipH="1" rot="10800000">
              <a:off x="7927625" y="3861350"/>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flipH="1" rot="10800000">
              <a:off x="7100075" y="2205450"/>
              <a:ext cx="36500" cy="28900"/>
            </a:xfrm>
            <a:custGeom>
              <a:rect b="b" l="l" r="r" t="t"/>
              <a:pathLst>
                <a:path extrusionOk="0" h="1156" w="1460">
                  <a:moveTo>
                    <a:pt x="730" y="0"/>
                  </a:moveTo>
                  <a:cubicBezTo>
                    <a:pt x="1" y="0"/>
                    <a:pt x="1" y="1155"/>
                    <a:pt x="730" y="1155"/>
                  </a:cubicBezTo>
                  <a:cubicBezTo>
                    <a:pt x="1460" y="1155"/>
                    <a:pt x="1460"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flipH="1" rot="10800000">
              <a:off x="7559700" y="4745250"/>
              <a:ext cx="36500" cy="28125"/>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flipH="1">
              <a:off x="0" y="0"/>
              <a:ext cx="2535775" cy="1932525"/>
            </a:xfrm>
            <a:custGeom>
              <a:rect b="b" l="l" r="r" t="t"/>
              <a:pathLst>
                <a:path extrusionOk="0" h="77301" w="101431">
                  <a:moveTo>
                    <a:pt x="14925" y="0"/>
                  </a:moveTo>
                  <a:cubicBezTo>
                    <a:pt x="14317" y="1277"/>
                    <a:pt x="13587" y="2796"/>
                    <a:pt x="12523" y="4681"/>
                  </a:cubicBezTo>
                  <a:cubicBezTo>
                    <a:pt x="7690" y="13252"/>
                    <a:pt x="0" y="23617"/>
                    <a:pt x="6231" y="34377"/>
                  </a:cubicBezTo>
                  <a:cubicBezTo>
                    <a:pt x="12675" y="45472"/>
                    <a:pt x="24742" y="43800"/>
                    <a:pt x="35563" y="45928"/>
                  </a:cubicBezTo>
                  <a:cubicBezTo>
                    <a:pt x="55260" y="49788"/>
                    <a:pt x="53922" y="66506"/>
                    <a:pt x="69515" y="74864"/>
                  </a:cubicBezTo>
                  <a:cubicBezTo>
                    <a:pt x="72638" y="76540"/>
                    <a:pt x="75607" y="77301"/>
                    <a:pt x="78417" y="77301"/>
                  </a:cubicBezTo>
                  <a:cubicBezTo>
                    <a:pt x="87944" y="77301"/>
                    <a:pt x="95657" y="68560"/>
                    <a:pt x="101431" y="57083"/>
                  </a:cubicBezTo>
                  <a:lnTo>
                    <a:pt x="1014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flipH="1">
              <a:off x="0" y="0"/>
              <a:ext cx="2294900" cy="2413425"/>
            </a:xfrm>
            <a:custGeom>
              <a:rect b="b" l="l" r="r" t="t"/>
              <a:pathLst>
                <a:path extrusionOk="0" h="96537" w="91796">
                  <a:moveTo>
                    <a:pt x="1" y="0"/>
                  </a:moveTo>
                  <a:cubicBezTo>
                    <a:pt x="639" y="3222"/>
                    <a:pt x="730" y="6778"/>
                    <a:pt x="821" y="10426"/>
                  </a:cubicBezTo>
                  <a:cubicBezTo>
                    <a:pt x="1034" y="19939"/>
                    <a:pt x="1308" y="29788"/>
                    <a:pt x="12068" y="33222"/>
                  </a:cubicBezTo>
                  <a:cubicBezTo>
                    <a:pt x="14326" y="33945"/>
                    <a:pt x="16704" y="34207"/>
                    <a:pt x="19136" y="34207"/>
                  </a:cubicBezTo>
                  <a:cubicBezTo>
                    <a:pt x="22433" y="34207"/>
                    <a:pt x="25827" y="33725"/>
                    <a:pt x="29150" y="33253"/>
                  </a:cubicBezTo>
                  <a:cubicBezTo>
                    <a:pt x="32430" y="32792"/>
                    <a:pt x="35656" y="32339"/>
                    <a:pt x="38705" y="32339"/>
                  </a:cubicBezTo>
                  <a:cubicBezTo>
                    <a:pt x="45912" y="32339"/>
                    <a:pt x="52127" y="34870"/>
                    <a:pt x="55716" y="45806"/>
                  </a:cubicBezTo>
                  <a:cubicBezTo>
                    <a:pt x="57996" y="52828"/>
                    <a:pt x="56142" y="59545"/>
                    <a:pt x="54318" y="66050"/>
                  </a:cubicBezTo>
                  <a:cubicBezTo>
                    <a:pt x="52038" y="74226"/>
                    <a:pt x="49910" y="81977"/>
                    <a:pt x="56446" y="89150"/>
                  </a:cubicBezTo>
                  <a:cubicBezTo>
                    <a:pt x="60853" y="93983"/>
                    <a:pt x="66537" y="96536"/>
                    <a:pt x="72586" y="96536"/>
                  </a:cubicBezTo>
                  <a:cubicBezTo>
                    <a:pt x="74805" y="96536"/>
                    <a:pt x="77054" y="96202"/>
                    <a:pt x="79303" y="95533"/>
                  </a:cubicBezTo>
                  <a:cubicBezTo>
                    <a:pt x="84166" y="94074"/>
                    <a:pt x="88483" y="91187"/>
                    <a:pt x="91796" y="87448"/>
                  </a:cubicBezTo>
                  <a:lnTo>
                    <a:pt x="91796" y="86871"/>
                  </a:lnTo>
                  <a:cubicBezTo>
                    <a:pt x="88513" y="90731"/>
                    <a:pt x="84136" y="93679"/>
                    <a:pt x="79182" y="95169"/>
                  </a:cubicBezTo>
                  <a:cubicBezTo>
                    <a:pt x="76963" y="95830"/>
                    <a:pt x="74757" y="96155"/>
                    <a:pt x="72603" y="96155"/>
                  </a:cubicBezTo>
                  <a:cubicBezTo>
                    <a:pt x="66641" y="96155"/>
                    <a:pt x="61073" y="93663"/>
                    <a:pt x="56719" y="88907"/>
                  </a:cubicBezTo>
                  <a:cubicBezTo>
                    <a:pt x="50336" y="81855"/>
                    <a:pt x="52433" y="74226"/>
                    <a:pt x="54683" y="66171"/>
                  </a:cubicBezTo>
                  <a:cubicBezTo>
                    <a:pt x="56506" y="59606"/>
                    <a:pt x="58391" y="52797"/>
                    <a:pt x="56050" y="45685"/>
                  </a:cubicBezTo>
                  <a:cubicBezTo>
                    <a:pt x="52420" y="34536"/>
                    <a:pt x="46117" y="31956"/>
                    <a:pt x="38799" y="31956"/>
                  </a:cubicBezTo>
                  <a:cubicBezTo>
                    <a:pt x="35703" y="31956"/>
                    <a:pt x="32424" y="32418"/>
                    <a:pt x="29089" y="32888"/>
                  </a:cubicBezTo>
                  <a:cubicBezTo>
                    <a:pt x="25774" y="33344"/>
                    <a:pt x="22398" y="33820"/>
                    <a:pt x="19125" y="33820"/>
                  </a:cubicBezTo>
                  <a:cubicBezTo>
                    <a:pt x="16726" y="33820"/>
                    <a:pt x="14383" y="33565"/>
                    <a:pt x="12159" y="32858"/>
                  </a:cubicBezTo>
                  <a:cubicBezTo>
                    <a:pt x="1672" y="29514"/>
                    <a:pt x="1429" y="19788"/>
                    <a:pt x="1186" y="10395"/>
                  </a:cubicBezTo>
                  <a:cubicBezTo>
                    <a:pt x="1095" y="6869"/>
                    <a:pt x="1004" y="3283"/>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flipH="1">
              <a:off x="2453700" y="389800"/>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flipH="1">
              <a:off x="2471175" y="8282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flipH="1">
              <a:off x="1053200" y="1737850"/>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flipH="1">
              <a:off x="1215075" y="156765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flipH="1">
              <a:off x="1495475" y="1369300"/>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flipH="1">
              <a:off x="1133000" y="2065375"/>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flipH="1">
              <a:off x="983300" y="2181625"/>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flipH="1">
              <a:off x="835125" y="19308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flipH="1">
              <a:off x="670975" y="2012175"/>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flipH="1">
              <a:off x="0" y="0"/>
              <a:ext cx="1960550" cy="1491750"/>
            </a:xfrm>
            <a:custGeom>
              <a:rect b="b" l="l" r="r" t="t"/>
              <a:pathLst>
                <a:path extrusionOk="0" h="59670" w="78422">
                  <a:moveTo>
                    <a:pt x="2189" y="0"/>
                  </a:moveTo>
                  <a:cubicBezTo>
                    <a:pt x="426" y="4985"/>
                    <a:pt x="1" y="10091"/>
                    <a:pt x="1673" y="13708"/>
                  </a:cubicBezTo>
                  <a:cubicBezTo>
                    <a:pt x="4602" y="19963"/>
                    <a:pt x="9708" y="21470"/>
                    <a:pt x="15404" y="21470"/>
                  </a:cubicBezTo>
                  <a:cubicBezTo>
                    <a:pt x="19757" y="21470"/>
                    <a:pt x="24454" y="20590"/>
                    <a:pt x="28786" y="20274"/>
                  </a:cubicBezTo>
                  <a:cubicBezTo>
                    <a:pt x="32688" y="19983"/>
                    <a:pt x="36623" y="19577"/>
                    <a:pt x="40322" y="19577"/>
                  </a:cubicBezTo>
                  <a:cubicBezTo>
                    <a:pt x="48983" y="19577"/>
                    <a:pt x="56349" y="21800"/>
                    <a:pt x="58968" y="32918"/>
                  </a:cubicBezTo>
                  <a:cubicBezTo>
                    <a:pt x="61096" y="42007"/>
                    <a:pt x="50974" y="54742"/>
                    <a:pt x="64197" y="59028"/>
                  </a:cubicBezTo>
                  <a:cubicBezTo>
                    <a:pt x="65521" y="59463"/>
                    <a:pt x="66776" y="59670"/>
                    <a:pt x="67964" y="59670"/>
                  </a:cubicBezTo>
                  <a:cubicBezTo>
                    <a:pt x="72257" y="59670"/>
                    <a:pt x="75684" y="56978"/>
                    <a:pt x="78422" y="52645"/>
                  </a:cubicBezTo>
                  <a:lnTo>
                    <a:pt x="78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rot="10800000">
              <a:off x="12107" y="2632879"/>
              <a:ext cx="410470" cy="31850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3"/>
            <p:cNvSpPr/>
            <p:nvPr/>
          </p:nvSpPr>
          <p:spPr>
            <a:xfrm>
              <a:off x="1212688" y="2195075"/>
              <a:ext cx="36500" cy="28125"/>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p:nvPr/>
          </p:nvSpPr>
          <p:spPr>
            <a:xfrm flipH="1" rot="-5400000">
              <a:off x="7219275" y="4206375"/>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p:cNvSpPr/>
            <p:nvPr/>
          </p:nvSpPr>
          <p:spPr>
            <a:xfrm flipH="1" rot="10800000">
              <a:off x="7811725" y="3356175"/>
              <a:ext cx="848825" cy="493150"/>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flipH="1">
              <a:off x="57750" y="2408825"/>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flipH="1">
              <a:off x="131450" y="1929350"/>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flipH="1">
              <a:off x="279625" y="2198350"/>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8316500" y="441920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rot="10800000">
              <a:off x="1676009" y="1224810"/>
              <a:ext cx="186217" cy="14449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23"/>
          <p:cNvSpPr txBox="1"/>
          <p:nvPr>
            <p:ph type="title"/>
          </p:nvPr>
        </p:nvSpPr>
        <p:spPr>
          <a:xfrm>
            <a:off x="2290050" y="295136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3000"/>
              <a:buNone/>
              <a:defRPr sz="2000">
                <a:solidFill>
                  <a:schemeClr val="accent3"/>
                </a:solidFill>
              </a:defRPr>
            </a:lvl1pPr>
            <a:lvl2pPr lvl="1" rtl="0" algn="ctr">
              <a:spcBef>
                <a:spcPts val="0"/>
              </a:spcBef>
              <a:spcAft>
                <a:spcPts val="0"/>
              </a:spcAft>
              <a:buClr>
                <a:schemeClr val="accent3"/>
              </a:buClr>
              <a:buSzPts val="3000"/>
              <a:buNone/>
              <a:defRPr sz="3000">
                <a:solidFill>
                  <a:schemeClr val="accent3"/>
                </a:solidFill>
              </a:defRPr>
            </a:lvl2pPr>
            <a:lvl3pPr lvl="2" rtl="0" algn="ctr">
              <a:spcBef>
                <a:spcPts val="0"/>
              </a:spcBef>
              <a:spcAft>
                <a:spcPts val="0"/>
              </a:spcAft>
              <a:buClr>
                <a:schemeClr val="accent3"/>
              </a:buClr>
              <a:buSzPts val="3000"/>
              <a:buNone/>
              <a:defRPr sz="3000">
                <a:solidFill>
                  <a:schemeClr val="accent3"/>
                </a:solidFill>
              </a:defRPr>
            </a:lvl3pPr>
            <a:lvl4pPr lvl="3" rtl="0" algn="ctr">
              <a:spcBef>
                <a:spcPts val="0"/>
              </a:spcBef>
              <a:spcAft>
                <a:spcPts val="0"/>
              </a:spcAft>
              <a:buClr>
                <a:schemeClr val="accent3"/>
              </a:buClr>
              <a:buSzPts val="3000"/>
              <a:buNone/>
              <a:defRPr sz="3000">
                <a:solidFill>
                  <a:schemeClr val="accent3"/>
                </a:solidFill>
              </a:defRPr>
            </a:lvl4pPr>
            <a:lvl5pPr lvl="4" rtl="0" algn="ctr">
              <a:spcBef>
                <a:spcPts val="0"/>
              </a:spcBef>
              <a:spcAft>
                <a:spcPts val="0"/>
              </a:spcAft>
              <a:buClr>
                <a:schemeClr val="accent3"/>
              </a:buClr>
              <a:buSzPts val="3000"/>
              <a:buNone/>
              <a:defRPr sz="3000">
                <a:solidFill>
                  <a:schemeClr val="accent3"/>
                </a:solidFill>
              </a:defRPr>
            </a:lvl5pPr>
            <a:lvl6pPr lvl="5" rtl="0" algn="ctr">
              <a:spcBef>
                <a:spcPts val="0"/>
              </a:spcBef>
              <a:spcAft>
                <a:spcPts val="0"/>
              </a:spcAft>
              <a:buClr>
                <a:schemeClr val="accent3"/>
              </a:buClr>
              <a:buSzPts val="3000"/>
              <a:buNone/>
              <a:defRPr sz="3000">
                <a:solidFill>
                  <a:schemeClr val="accent3"/>
                </a:solidFill>
              </a:defRPr>
            </a:lvl6pPr>
            <a:lvl7pPr lvl="6" rtl="0" algn="ctr">
              <a:spcBef>
                <a:spcPts val="0"/>
              </a:spcBef>
              <a:spcAft>
                <a:spcPts val="0"/>
              </a:spcAft>
              <a:buClr>
                <a:schemeClr val="accent3"/>
              </a:buClr>
              <a:buSzPts val="3000"/>
              <a:buNone/>
              <a:defRPr sz="3000">
                <a:solidFill>
                  <a:schemeClr val="accent3"/>
                </a:solidFill>
              </a:defRPr>
            </a:lvl7pPr>
            <a:lvl8pPr lvl="7" rtl="0" algn="ctr">
              <a:spcBef>
                <a:spcPts val="0"/>
              </a:spcBef>
              <a:spcAft>
                <a:spcPts val="0"/>
              </a:spcAft>
              <a:buClr>
                <a:schemeClr val="accent3"/>
              </a:buClr>
              <a:buSzPts val="3000"/>
              <a:buNone/>
              <a:defRPr sz="3000">
                <a:solidFill>
                  <a:schemeClr val="accent3"/>
                </a:solidFill>
              </a:defRPr>
            </a:lvl8pPr>
            <a:lvl9pPr lvl="8" rtl="0" algn="ctr">
              <a:spcBef>
                <a:spcPts val="0"/>
              </a:spcBef>
              <a:spcAft>
                <a:spcPts val="0"/>
              </a:spcAft>
              <a:buClr>
                <a:schemeClr val="accent3"/>
              </a:buClr>
              <a:buSzPts val="3000"/>
              <a:buNone/>
              <a:defRPr sz="3000">
                <a:solidFill>
                  <a:schemeClr val="accent3"/>
                </a:solidFill>
              </a:defRPr>
            </a:lvl9pPr>
          </a:lstStyle>
          <a:p/>
        </p:txBody>
      </p:sp>
      <p:sp>
        <p:nvSpPr>
          <p:cNvPr id="739" name="Google Shape;739;p23"/>
          <p:cNvSpPr txBox="1"/>
          <p:nvPr>
            <p:ph idx="1" type="subTitle"/>
          </p:nvPr>
        </p:nvSpPr>
        <p:spPr>
          <a:xfrm>
            <a:off x="1458150" y="1692950"/>
            <a:ext cx="6227700" cy="124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Font typeface="Krub Medium"/>
              <a:buNone/>
              <a:defRPr sz="25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2500"/>
              <a:buFont typeface="Krub Medium"/>
              <a:buNone/>
              <a:defRPr sz="25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2500"/>
              <a:buFont typeface="Krub Medium"/>
              <a:buNone/>
              <a:defRPr sz="25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2500"/>
              <a:buFont typeface="Krub Medium"/>
              <a:buNone/>
              <a:defRPr sz="25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2500"/>
              <a:buFont typeface="Krub Medium"/>
              <a:buNone/>
              <a:defRPr sz="25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2500"/>
              <a:buFont typeface="Krub Medium"/>
              <a:buNone/>
              <a:defRPr sz="25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2500"/>
              <a:buFont typeface="Krub Medium"/>
              <a:buNone/>
              <a:defRPr sz="25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2500"/>
              <a:buFont typeface="Krub Medium"/>
              <a:buNone/>
              <a:defRPr sz="25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2500"/>
              <a:buFont typeface="Krub Medium"/>
              <a:buNone/>
              <a:defRPr sz="2500">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0">
    <p:spTree>
      <p:nvGrpSpPr>
        <p:cNvPr id="740" name="Shape 740"/>
        <p:cNvGrpSpPr/>
        <p:nvPr/>
      </p:nvGrpSpPr>
      <p:grpSpPr>
        <a:xfrm>
          <a:off x="0" y="0"/>
          <a:ext cx="0" cy="0"/>
          <a:chOff x="0" y="0"/>
          <a:chExt cx="0" cy="0"/>
        </a:xfrm>
      </p:grpSpPr>
      <p:grpSp>
        <p:nvGrpSpPr>
          <p:cNvPr id="741" name="Google Shape;741;p24"/>
          <p:cNvGrpSpPr/>
          <p:nvPr/>
        </p:nvGrpSpPr>
        <p:grpSpPr>
          <a:xfrm>
            <a:off x="-541175" y="-323300"/>
            <a:ext cx="9666800" cy="3081575"/>
            <a:chOff x="-541175" y="-323300"/>
            <a:chExt cx="9666800" cy="3081575"/>
          </a:xfrm>
        </p:grpSpPr>
        <p:sp>
          <p:nvSpPr>
            <p:cNvPr id="742" name="Google Shape;742;p24"/>
            <p:cNvSpPr/>
            <p:nvPr/>
          </p:nvSpPr>
          <p:spPr>
            <a:xfrm flipH="1">
              <a:off x="-541175" y="-323300"/>
              <a:ext cx="2294900" cy="2413425"/>
            </a:xfrm>
            <a:custGeom>
              <a:rect b="b" l="l" r="r" t="t"/>
              <a:pathLst>
                <a:path extrusionOk="0" h="96537" w="91796">
                  <a:moveTo>
                    <a:pt x="1" y="0"/>
                  </a:moveTo>
                  <a:cubicBezTo>
                    <a:pt x="639" y="3222"/>
                    <a:pt x="730" y="6778"/>
                    <a:pt x="821" y="10426"/>
                  </a:cubicBezTo>
                  <a:cubicBezTo>
                    <a:pt x="1034" y="19939"/>
                    <a:pt x="1308" y="29788"/>
                    <a:pt x="12068" y="33222"/>
                  </a:cubicBezTo>
                  <a:cubicBezTo>
                    <a:pt x="14326" y="33945"/>
                    <a:pt x="16704" y="34207"/>
                    <a:pt x="19136" y="34207"/>
                  </a:cubicBezTo>
                  <a:cubicBezTo>
                    <a:pt x="22433" y="34207"/>
                    <a:pt x="25827" y="33725"/>
                    <a:pt x="29150" y="33253"/>
                  </a:cubicBezTo>
                  <a:cubicBezTo>
                    <a:pt x="32430" y="32792"/>
                    <a:pt x="35656" y="32339"/>
                    <a:pt x="38705" y="32339"/>
                  </a:cubicBezTo>
                  <a:cubicBezTo>
                    <a:pt x="45912" y="32339"/>
                    <a:pt x="52127" y="34870"/>
                    <a:pt x="55716" y="45806"/>
                  </a:cubicBezTo>
                  <a:cubicBezTo>
                    <a:pt x="57996" y="52828"/>
                    <a:pt x="56142" y="59545"/>
                    <a:pt x="54318" y="66050"/>
                  </a:cubicBezTo>
                  <a:cubicBezTo>
                    <a:pt x="52038" y="74226"/>
                    <a:pt x="49910" y="81977"/>
                    <a:pt x="56446" y="89150"/>
                  </a:cubicBezTo>
                  <a:cubicBezTo>
                    <a:pt x="60853" y="93983"/>
                    <a:pt x="66537" y="96536"/>
                    <a:pt x="72586" y="96536"/>
                  </a:cubicBezTo>
                  <a:cubicBezTo>
                    <a:pt x="74805" y="96536"/>
                    <a:pt x="77054" y="96202"/>
                    <a:pt x="79303" y="95533"/>
                  </a:cubicBezTo>
                  <a:cubicBezTo>
                    <a:pt x="84166" y="94074"/>
                    <a:pt x="88483" y="91187"/>
                    <a:pt x="91796" y="87448"/>
                  </a:cubicBezTo>
                  <a:lnTo>
                    <a:pt x="91796" y="86871"/>
                  </a:lnTo>
                  <a:cubicBezTo>
                    <a:pt x="88513" y="90731"/>
                    <a:pt x="84136" y="93679"/>
                    <a:pt x="79182" y="95169"/>
                  </a:cubicBezTo>
                  <a:cubicBezTo>
                    <a:pt x="76963" y="95830"/>
                    <a:pt x="74757" y="96155"/>
                    <a:pt x="72603" y="96155"/>
                  </a:cubicBezTo>
                  <a:cubicBezTo>
                    <a:pt x="66641" y="96155"/>
                    <a:pt x="61073" y="93663"/>
                    <a:pt x="56719" y="88907"/>
                  </a:cubicBezTo>
                  <a:cubicBezTo>
                    <a:pt x="50336" y="81855"/>
                    <a:pt x="52433" y="74226"/>
                    <a:pt x="54683" y="66171"/>
                  </a:cubicBezTo>
                  <a:cubicBezTo>
                    <a:pt x="56506" y="59606"/>
                    <a:pt x="58391" y="52797"/>
                    <a:pt x="56050" y="45685"/>
                  </a:cubicBezTo>
                  <a:cubicBezTo>
                    <a:pt x="52420" y="34536"/>
                    <a:pt x="46117" y="31956"/>
                    <a:pt x="38799" y="31956"/>
                  </a:cubicBezTo>
                  <a:cubicBezTo>
                    <a:pt x="35703" y="31956"/>
                    <a:pt x="32424" y="32418"/>
                    <a:pt x="29089" y="32888"/>
                  </a:cubicBezTo>
                  <a:cubicBezTo>
                    <a:pt x="25774" y="33344"/>
                    <a:pt x="22398" y="33820"/>
                    <a:pt x="19125" y="33820"/>
                  </a:cubicBezTo>
                  <a:cubicBezTo>
                    <a:pt x="16726" y="33820"/>
                    <a:pt x="14383" y="33565"/>
                    <a:pt x="12159" y="32858"/>
                  </a:cubicBezTo>
                  <a:cubicBezTo>
                    <a:pt x="1672" y="29514"/>
                    <a:pt x="1429" y="19788"/>
                    <a:pt x="1186" y="10395"/>
                  </a:cubicBezTo>
                  <a:cubicBezTo>
                    <a:pt x="1095" y="6869"/>
                    <a:pt x="1004" y="3283"/>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flipH="1">
              <a:off x="232650" y="2691375"/>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flipH="1">
              <a:off x="2400600" y="68570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flipH="1">
              <a:off x="808775" y="132850"/>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flipH="1">
              <a:off x="122438" y="239895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flipH="1">
              <a:off x="760125" y="349475"/>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flipH="1">
              <a:off x="1319825" y="311238"/>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flipH="1">
              <a:off x="60875" y="1786775"/>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flipH="1">
              <a:off x="8678425" y="33275"/>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flipH="1">
              <a:off x="250900" y="56760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flipH="1">
              <a:off x="232650" y="1662513"/>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rot="-9007952">
              <a:off x="20508" y="93488"/>
              <a:ext cx="610205" cy="354517"/>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60872" y="726575"/>
              <a:ext cx="263482" cy="212528"/>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8819600" y="724075"/>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flipH="1" rot="10800000">
              <a:off x="8858200" y="1121038"/>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flipH="1">
              <a:off x="8567400" y="712350"/>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8362225" y="137438"/>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4"/>
            <p:cNvSpPr/>
            <p:nvPr/>
          </p:nvSpPr>
          <p:spPr>
            <a:xfrm>
              <a:off x="8941725" y="33263"/>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4"/>
            <p:cNvSpPr/>
            <p:nvPr/>
          </p:nvSpPr>
          <p:spPr>
            <a:xfrm flipH="1">
              <a:off x="8056550" y="137438"/>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1184575" y="73350"/>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rot="2054499">
              <a:off x="-185874" y="1180399"/>
              <a:ext cx="540128" cy="365070"/>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24"/>
          <p:cNvSpPr txBox="1"/>
          <p:nvPr>
            <p:ph idx="1" type="subTitle"/>
          </p:nvPr>
        </p:nvSpPr>
        <p:spPr>
          <a:xfrm>
            <a:off x="713225" y="1705800"/>
            <a:ext cx="2626500" cy="536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Font typeface="Black Han Sans"/>
              <a:buNone/>
              <a:defRPr sz="2400">
                <a:solidFill>
                  <a:schemeClr val="accent3"/>
                </a:solidFill>
                <a:latin typeface="Black Han Sans"/>
                <a:ea typeface="Black Han Sans"/>
                <a:cs typeface="Black Han Sans"/>
                <a:sym typeface="Black Han Sans"/>
              </a:defRPr>
            </a:lvl1pPr>
            <a:lvl2pPr lvl="1"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2pPr>
            <a:lvl3pPr lvl="2"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3pPr>
            <a:lvl4pPr lvl="3"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4pPr>
            <a:lvl5pPr lvl="4"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5pPr>
            <a:lvl6pPr lvl="5"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6pPr>
            <a:lvl7pPr lvl="6"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7pPr>
            <a:lvl8pPr lvl="7"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8pPr>
            <a:lvl9pPr lvl="8"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9pPr>
          </a:lstStyle>
          <a:p/>
        </p:txBody>
      </p:sp>
      <p:sp>
        <p:nvSpPr>
          <p:cNvPr id="764" name="Google Shape;764;p24"/>
          <p:cNvSpPr txBox="1"/>
          <p:nvPr>
            <p:ph idx="2" type="subTitle"/>
          </p:nvPr>
        </p:nvSpPr>
        <p:spPr>
          <a:xfrm>
            <a:off x="3258725" y="1705800"/>
            <a:ext cx="2626500" cy="536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Font typeface="Black Han Sans"/>
              <a:buNone/>
              <a:defRPr sz="2400">
                <a:solidFill>
                  <a:schemeClr val="accent3"/>
                </a:solidFill>
                <a:latin typeface="Black Han Sans"/>
                <a:ea typeface="Black Han Sans"/>
                <a:cs typeface="Black Han Sans"/>
                <a:sym typeface="Black Han Sans"/>
              </a:defRPr>
            </a:lvl1pPr>
            <a:lvl2pPr lvl="1"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2pPr>
            <a:lvl3pPr lvl="2"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3pPr>
            <a:lvl4pPr lvl="3"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4pPr>
            <a:lvl5pPr lvl="4"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5pPr>
            <a:lvl6pPr lvl="5"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6pPr>
            <a:lvl7pPr lvl="6"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7pPr>
            <a:lvl8pPr lvl="7"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8pPr>
            <a:lvl9pPr lvl="8"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9pPr>
          </a:lstStyle>
          <a:p/>
        </p:txBody>
      </p:sp>
      <p:sp>
        <p:nvSpPr>
          <p:cNvPr id="765" name="Google Shape;765;p24"/>
          <p:cNvSpPr txBox="1"/>
          <p:nvPr>
            <p:ph idx="3" type="subTitle"/>
          </p:nvPr>
        </p:nvSpPr>
        <p:spPr>
          <a:xfrm>
            <a:off x="5804231" y="1705800"/>
            <a:ext cx="2626500" cy="536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Font typeface="Black Han Sans"/>
              <a:buNone/>
              <a:defRPr sz="2400">
                <a:solidFill>
                  <a:schemeClr val="accent3"/>
                </a:solidFill>
                <a:latin typeface="Black Han Sans"/>
                <a:ea typeface="Black Han Sans"/>
                <a:cs typeface="Black Han Sans"/>
                <a:sym typeface="Black Han Sans"/>
              </a:defRPr>
            </a:lvl1pPr>
            <a:lvl2pPr lvl="1"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2pPr>
            <a:lvl3pPr lvl="2"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3pPr>
            <a:lvl4pPr lvl="3"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4pPr>
            <a:lvl5pPr lvl="4"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5pPr>
            <a:lvl6pPr lvl="5"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6pPr>
            <a:lvl7pPr lvl="6"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7pPr>
            <a:lvl8pPr lvl="7"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8pPr>
            <a:lvl9pPr lvl="8"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9pPr>
          </a:lstStyle>
          <a:p/>
        </p:txBody>
      </p:sp>
      <p:sp>
        <p:nvSpPr>
          <p:cNvPr id="766" name="Google Shape;766;p24"/>
          <p:cNvSpPr txBox="1"/>
          <p:nvPr>
            <p:ph idx="4" type="subTitle"/>
          </p:nvPr>
        </p:nvSpPr>
        <p:spPr>
          <a:xfrm>
            <a:off x="713225" y="3262075"/>
            <a:ext cx="2626500" cy="4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Font typeface="Black Han Sans"/>
              <a:buNone/>
              <a:defRPr sz="2400">
                <a:solidFill>
                  <a:schemeClr val="accent3"/>
                </a:solidFill>
                <a:latin typeface="Black Han Sans"/>
                <a:ea typeface="Black Han Sans"/>
                <a:cs typeface="Black Han Sans"/>
                <a:sym typeface="Black Han Sans"/>
              </a:defRPr>
            </a:lvl1pPr>
            <a:lvl2pPr lvl="1"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2pPr>
            <a:lvl3pPr lvl="2"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3pPr>
            <a:lvl4pPr lvl="3"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4pPr>
            <a:lvl5pPr lvl="4"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5pPr>
            <a:lvl6pPr lvl="5"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6pPr>
            <a:lvl7pPr lvl="6"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7pPr>
            <a:lvl8pPr lvl="7"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8pPr>
            <a:lvl9pPr lvl="8"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9pPr>
          </a:lstStyle>
          <a:p/>
        </p:txBody>
      </p:sp>
      <p:sp>
        <p:nvSpPr>
          <p:cNvPr id="767" name="Google Shape;767;p24"/>
          <p:cNvSpPr txBox="1"/>
          <p:nvPr>
            <p:ph idx="5" type="subTitle"/>
          </p:nvPr>
        </p:nvSpPr>
        <p:spPr>
          <a:xfrm>
            <a:off x="3258725" y="3262075"/>
            <a:ext cx="2626500" cy="4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Font typeface="Black Han Sans"/>
              <a:buNone/>
              <a:defRPr sz="2400">
                <a:solidFill>
                  <a:schemeClr val="dk1"/>
                </a:solidFill>
                <a:latin typeface="Black Han Sans"/>
                <a:ea typeface="Black Han Sans"/>
                <a:cs typeface="Black Han Sans"/>
                <a:sym typeface="Black Han Sans"/>
              </a:defRPr>
            </a:lvl1pPr>
            <a:lvl2pPr lvl="1"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2pPr>
            <a:lvl3pPr lvl="2"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3pPr>
            <a:lvl4pPr lvl="3"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4pPr>
            <a:lvl5pPr lvl="4"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5pPr>
            <a:lvl6pPr lvl="5"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6pPr>
            <a:lvl7pPr lvl="6"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7pPr>
            <a:lvl8pPr lvl="7"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8pPr>
            <a:lvl9pPr lvl="8"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9pPr>
          </a:lstStyle>
          <a:p/>
        </p:txBody>
      </p:sp>
      <p:sp>
        <p:nvSpPr>
          <p:cNvPr id="768" name="Google Shape;768;p24"/>
          <p:cNvSpPr txBox="1"/>
          <p:nvPr>
            <p:ph idx="6" type="subTitle"/>
          </p:nvPr>
        </p:nvSpPr>
        <p:spPr>
          <a:xfrm>
            <a:off x="5804231" y="3262075"/>
            <a:ext cx="2626500" cy="4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Font typeface="Black Han Sans"/>
              <a:buNone/>
              <a:defRPr sz="2400">
                <a:solidFill>
                  <a:schemeClr val="accent3"/>
                </a:solidFill>
                <a:latin typeface="Black Han Sans"/>
                <a:ea typeface="Black Han Sans"/>
                <a:cs typeface="Black Han Sans"/>
                <a:sym typeface="Black Han Sans"/>
              </a:defRPr>
            </a:lvl1pPr>
            <a:lvl2pPr lvl="1"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2pPr>
            <a:lvl3pPr lvl="2"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3pPr>
            <a:lvl4pPr lvl="3"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4pPr>
            <a:lvl5pPr lvl="4"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5pPr>
            <a:lvl6pPr lvl="5"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6pPr>
            <a:lvl7pPr lvl="6"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7pPr>
            <a:lvl8pPr lvl="7"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8pPr>
            <a:lvl9pPr lvl="8" rtl="0" algn="ctr">
              <a:spcBef>
                <a:spcPts val="0"/>
              </a:spcBef>
              <a:spcAft>
                <a:spcPts val="0"/>
              </a:spcAft>
              <a:buClr>
                <a:schemeClr val="accent3"/>
              </a:buClr>
              <a:buSzPts val="2500"/>
              <a:buFont typeface="Black Han Sans"/>
              <a:buNone/>
              <a:defRPr sz="2500">
                <a:solidFill>
                  <a:schemeClr val="accent3"/>
                </a:solidFill>
                <a:latin typeface="Black Han Sans"/>
                <a:ea typeface="Black Han Sans"/>
                <a:cs typeface="Black Han Sans"/>
                <a:sym typeface="Black Han Sans"/>
              </a:defRPr>
            </a:lvl9pPr>
          </a:lstStyle>
          <a:p/>
        </p:txBody>
      </p:sp>
      <p:sp>
        <p:nvSpPr>
          <p:cNvPr id="769" name="Google Shape;769;p24"/>
          <p:cNvSpPr txBox="1"/>
          <p:nvPr>
            <p:ph idx="7" type="subTitle"/>
          </p:nvPr>
        </p:nvSpPr>
        <p:spPr>
          <a:xfrm>
            <a:off x="713225" y="3668150"/>
            <a:ext cx="2626500" cy="536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Krub Medium"/>
              <a:buNone/>
              <a:defRPr sz="1600">
                <a:solidFill>
                  <a:schemeClr val="accent3"/>
                </a:solidFill>
                <a:latin typeface="Krub Medium"/>
                <a:ea typeface="Krub Medium"/>
                <a:cs typeface="Krub Medium"/>
                <a:sym typeface="Krub Medium"/>
              </a:defRPr>
            </a:lvl1pPr>
            <a:lvl2pPr lvl="1"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770" name="Google Shape;770;p24"/>
          <p:cNvSpPr txBox="1"/>
          <p:nvPr>
            <p:ph idx="8" type="subTitle"/>
          </p:nvPr>
        </p:nvSpPr>
        <p:spPr>
          <a:xfrm>
            <a:off x="713225" y="2140625"/>
            <a:ext cx="2626500" cy="536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Krub Medium"/>
              <a:buNone/>
              <a:defRPr sz="1600">
                <a:solidFill>
                  <a:schemeClr val="accent3"/>
                </a:solidFill>
                <a:latin typeface="Krub Medium"/>
                <a:ea typeface="Krub Medium"/>
                <a:cs typeface="Krub Medium"/>
                <a:sym typeface="Krub Medium"/>
              </a:defRPr>
            </a:lvl1pPr>
            <a:lvl2pPr lvl="1"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771" name="Google Shape;771;p24"/>
          <p:cNvSpPr txBox="1"/>
          <p:nvPr>
            <p:ph idx="9" type="subTitle"/>
          </p:nvPr>
        </p:nvSpPr>
        <p:spPr>
          <a:xfrm>
            <a:off x="3258725" y="2140625"/>
            <a:ext cx="2626500" cy="536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Krub Medium"/>
              <a:buNone/>
              <a:defRPr sz="1600">
                <a:solidFill>
                  <a:schemeClr val="accent3"/>
                </a:solidFill>
                <a:latin typeface="Krub Medium"/>
                <a:ea typeface="Krub Medium"/>
                <a:cs typeface="Krub Medium"/>
                <a:sym typeface="Krub Medium"/>
              </a:defRPr>
            </a:lvl1pPr>
            <a:lvl2pPr lvl="1"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772" name="Google Shape;772;p24"/>
          <p:cNvSpPr txBox="1"/>
          <p:nvPr>
            <p:ph idx="13" type="subTitle"/>
          </p:nvPr>
        </p:nvSpPr>
        <p:spPr>
          <a:xfrm>
            <a:off x="3258725" y="3668150"/>
            <a:ext cx="2626500" cy="536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Krub Medium"/>
              <a:buNone/>
              <a:defRPr sz="1600">
                <a:solidFill>
                  <a:schemeClr val="accent3"/>
                </a:solidFill>
                <a:latin typeface="Krub Medium"/>
                <a:ea typeface="Krub Medium"/>
                <a:cs typeface="Krub Medium"/>
                <a:sym typeface="Krub Medium"/>
              </a:defRPr>
            </a:lvl1pPr>
            <a:lvl2pPr lvl="1"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773" name="Google Shape;773;p24"/>
          <p:cNvSpPr txBox="1"/>
          <p:nvPr>
            <p:ph idx="14" type="subTitle"/>
          </p:nvPr>
        </p:nvSpPr>
        <p:spPr>
          <a:xfrm>
            <a:off x="5804231" y="3668150"/>
            <a:ext cx="2626500" cy="536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Krub Medium"/>
              <a:buNone/>
              <a:defRPr sz="1600">
                <a:solidFill>
                  <a:schemeClr val="accent3"/>
                </a:solidFill>
                <a:latin typeface="Krub Medium"/>
                <a:ea typeface="Krub Medium"/>
                <a:cs typeface="Krub Medium"/>
                <a:sym typeface="Krub Medium"/>
              </a:defRPr>
            </a:lvl1pPr>
            <a:lvl2pPr lvl="1"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774" name="Google Shape;774;p24"/>
          <p:cNvSpPr txBox="1"/>
          <p:nvPr>
            <p:ph idx="15" type="subTitle"/>
          </p:nvPr>
        </p:nvSpPr>
        <p:spPr>
          <a:xfrm>
            <a:off x="5804231" y="2140625"/>
            <a:ext cx="2626500" cy="536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Krub Medium"/>
              <a:buNone/>
              <a:defRPr sz="1600">
                <a:solidFill>
                  <a:schemeClr val="accent3"/>
                </a:solidFill>
                <a:latin typeface="Krub Medium"/>
                <a:ea typeface="Krub Medium"/>
                <a:cs typeface="Krub Medium"/>
                <a:sym typeface="Krub Medium"/>
              </a:defRPr>
            </a:lvl1pPr>
            <a:lvl2pPr lvl="1"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775" name="Google Shape;775;p2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extLst>
    <p:ext uri="{DCECCB84-F9BA-43D5-87BE-67443E8EF086}">
      <p15:sldGuideLst>
        <p15:guide id="1" pos="449">
          <p15:clr>
            <a:srgbClr val="FA7B17"/>
          </p15:clr>
        </p15:guide>
        <p15:guide id="2" pos="5311">
          <p15:clr>
            <a:srgbClr val="FA7B17"/>
          </p15:clr>
        </p15:guide>
        <p15:guide id="3" orient="horz" pos="340">
          <p15:clr>
            <a:srgbClr val="FA7B17"/>
          </p15:clr>
        </p15:guide>
        <p15:guide id="4" orient="horz" pos="2903">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1">
    <p:spTree>
      <p:nvGrpSpPr>
        <p:cNvPr id="776" name="Shape 776"/>
        <p:cNvGrpSpPr/>
        <p:nvPr/>
      </p:nvGrpSpPr>
      <p:grpSpPr>
        <a:xfrm>
          <a:off x="0" y="0"/>
          <a:ext cx="0" cy="0"/>
          <a:chOff x="0" y="0"/>
          <a:chExt cx="0" cy="0"/>
        </a:xfrm>
      </p:grpSpPr>
      <p:grpSp>
        <p:nvGrpSpPr>
          <p:cNvPr id="777" name="Google Shape;777;p25"/>
          <p:cNvGrpSpPr/>
          <p:nvPr/>
        </p:nvGrpSpPr>
        <p:grpSpPr>
          <a:xfrm>
            <a:off x="-106479" y="26025"/>
            <a:ext cx="9158829" cy="2535775"/>
            <a:chOff x="-106479" y="26025"/>
            <a:chExt cx="9158829" cy="2535775"/>
          </a:xfrm>
        </p:grpSpPr>
        <p:grpSp>
          <p:nvGrpSpPr>
            <p:cNvPr id="778" name="Google Shape;778;p25"/>
            <p:cNvGrpSpPr/>
            <p:nvPr/>
          </p:nvGrpSpPr>
          <p:grpSpPr>
            <a:xfrm>
              <a:off x="-106479" y="26025"/>
              <a:ext cx="9158829" cy="2407204"/>
              <a:chOff x="-106479" y="26025"/>
              <a:chExt cx="9158829" cy="2407204"/>
            </a:xfrm>
          </p:grpSpPr>
          <p:grpSp>
            <p:nvGrpSpPr>
              <p:cNvPr id="779" name="Google Shape;779;p25"/>
              <p:cNvGrpSpPr/>
              <p:nvPr/>
            </p:nvGrpSpPr>
            <p:grpSpPr>
              <a:xfrm>
                <a:off x="-106479" y="26025"/>
                <a:ext cx="9158829" cy="2407204"/>
                <a:chOff x="-106479" y="26025"/>
                <a:chExt cx="9158829" cy="2407204"/>
              </a:xfrm>
            </p:grpSpPr>
            <p:sp>
              <p:nvSpPr>
                <p:cNvPr id="780" name="Google Shape;780;p25"/>
                <p:cNvSpPr/>
                <p:nvPr/>
              </p:nvSpPr>
              <p:spPr>
                <a:xfrm flipH="1" rot="10800000">
                  <a:off x="1551600" y="182600"/>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flipH="1" rot="10800000">
                  <a:off x="846425" y="111375"/>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flipH="1" rot="10800000">
                  <a:off x="247925" y="85235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flipH="1" rot="10800000">
                  <a:off x="965813" y="942775"/>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flipH="1" rot="10800000">
                  <a:off x="102188" y="174950"/>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flipH="1" rot="10800000">
                  <a:off x="506975" y="777025"/>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flipH="1" rot="10800000">
                  <a:off x="360925" y="1960300"/>
                  <a:ext cx="36500" cy="28900"/>
                </a:xfrm>
                <a:custGeom>
                  <a:rect b="b" l="l" r="r" t="t"/>
                  <a:pathLst>
                    <a:path extrusionOk="0" h="1156" w="1460">
                      <a:moveTo>
                        <a:pt x="730" y="0"/>
                      </a:moveTo>
                      <a:cubicBezTo>
                        <a:pt x="1" y="0"/>
                        <a:pt x="1" y="1155"/>
                        <a:pt x="730" y="1155"/>
                      </a:cubicBezTo>
                      <a:cubicBezTo>
                        <a:pt x="1460" y="1155"/>
                        <a:pt x="1460"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flipH="1" rot="10800000">
                  <a:off x="139050" y="1660925"/>
                  <a:ext cx="36500" cy="28125"/>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flipH="1" rot="-5400000">
                  <a:off x="-174295" y="1094988"/>
                  <a:ext cx="758708" cy="623075"/>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flipH="1" rot="10800000">
                  <a:off x="7981100" y="2602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flipH="1" rot="10800000">
                  <a:off x="391075" y="271850"/>
                  <a:ext cx="848825" cy="493150"/>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rot="3456516">
                  <a:off x="-10233" y="1988447"/>
                  <a:ext cx="472574" cy="319410"/>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8500225" y="111375"/>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flipH="1" rot="10800000">
                  <a:off x="9002925" y="111375"/>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flipH="1" rot="10800000">
                  <a:off x="8364850" y="389250"/>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flipH="1" rot="10800000">
                  <a:off x="8972825" y="85235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flipH="1" rot="10800000">
                  <a:off x="7795138" y="87438"/>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flipH="1" rot="10800000">
                  <a:off x="8073688" y="418150"/>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25"/>
              <p:cNvSpPr/>
              <p:nvPr/>
            </p:nvSpPr>
            <p:spPr>
              <a:xfrm flipH="1" rot="10800000">
                <a:off x="1323900" y="699357"/>
                <a:ext cx="217010" cy="175043"/>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25"/>
            <p:cNvSpPr/>
            <p:nvPr/>
          </p:nvSpPr>
          <p:spPr>
            <a:xfrm flipH="1">
              <a:off x="95475" y="2495675"/>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0" name="Google Shape;800;p2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801" name="Google Shape;801;p25"/>
          <p:cNvSpPr txBox="1"/>
          <p:nvPr>
            <p:ph idx="2" type="title"/>
          </p:nvPr>
        </p:nvSpPr>
        <p:spPr>
          <a:xfrm>
            <a:off x="1094225" y="1454250"/>
            <a:ext cx="4244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400"/>
            </a:lvl1pPr>
            <a:lvl2pPr lvl="1" rtl="0" algn="l">
              <a:spcBef>
                <a:spcPts val="0"/>
              </a:spcBef>
              <a:spcAft>
                <a:spcPts val="0"/>
              </a:spcAft>
              <a:buSzPts val="2500"/>
              <a:buNone/>
              <a:defRPr sz="2500"/>
            </a:lvl2pPr>
            <a:lvl3pPr lvl="2" rtl="0" algn="l">
              <a:spcBef>
                <a:spcPts val="0"/>
              </a:spcBef>
              <a:spcAft>
                <a:spcPts val="0"/>
              </a:spcAft>
              <a:buSzPts val="2500"/>
              <a:buNone/>
              <a:defRPr sz="2500"/>
            </a:lvl3pPr>
            <a:lvl4pPr lvl="3" rtl="0" algn="l">
              <a:spcBef>
                <a:spcPts val="0"/>
              </a:spcBef>
              <a:spcAft>
                <a:spcPts val="0"/>
              </a:spcAft>
              <a:buSzPts val="2500"/>
              <a:buNone/>
              <a:defRPr sz="2500"/>
            </a:lvl4pPr>
            <a:lvl5pPr lvl="4" rtl="0" algn="l">
              <a:spcBef>
                <a:spcPts val="0"/>
              </a:spcBef>
              <a:spcAft>
                <a:spcPts val="0"/>
              </a:spcAft>
              <a:buSzPts val="2500"/>
              <a:buNone/>
              <a:defRPr sz="2500"/>
            </a:lvl5pPr>
            <a:lvl6pPr lvl="5" rtl="0" algn="l">
              <a:spcBef>
                <a:spcPts val="0"/>
              </a:spcBef>
              <a:spcAft>
                <a:spcPts val="0"/>
              </a:spcAft>
              <a:buSzPts val="2500"/>
              <a:buNone/>
              <a:defRPr sz="2500"/>
            </a:lvl6pPr>
            <a:lvl7pPr lvl="6" rtl="0" algn="l">
              <a:spcBef>
                <a:spcPts val="0"/>
              </a:spcBef>
              <a:spcAft>
                <a:spcPts val="0"/>
              </a:spcAft>
              <a:buSzPts val="2500"/>
              <a:buNone/>
              <a:defRPr sz="2500"/>
            </a:lvl7pPr>
            <a:lvl8pPr lvl="7" rtl="0" algn="l">
              <a:spcBef>
                <a:spcPts val="0"/>
              </a:spcBef>
              <a:spcAft>
                <a:spcPts val="0"/>
              </a:spcAft>
              <a:buSzPts val="2500"/>
              <a:buNone/>
              <a:defRPr sz="2500"/>
            </a:lvl8pPr>
            <a:lvl9pPr lvl="8" rtl="0" algn="l">
              <a:spcBef>
                <a:spcPts val="0"/>
              </a:spcBef>
              <a:spcAft>
                <a:spcPts val="0"/>
              </a:spcAft>
              <a:buSzPts val="2500"/>
              <a:buNone/>
              <a:defRPr sz="2500"/>
            </a:lvl9pPr>
          </a:lstStyle>
          <a:p/>
        </p:txBody>
      </p:sp>
      <p:sp>
        <p:nvSpPr>
          <p:cNvPr id="802" name="Google Shape;802;p25"/>
          <p:cNvSpPr txBox="1"/>
          <p:nvPr>
            <p:ph idx="1" type="subTitle"/>
          </p:nvPr>
        </p:nvSpPr>
        <p:spPr>
          <a:xfrm>
            <a:off x="1094225" y="1905750"/>
            <a:ext cx="3838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803" name="Google Shape;803;p25"/>
          <p:cNvSpPr txBox="1"/>
          <p:nvPr>
            <p:ph idx="3" type="title"/>
          </p:nvPr>
        </p:nvSpPr>
        <p:spPr>
          <a:xfrm>
            <a:off x="1094225" y="3669350"/>
            <a:ext cx="4244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400"/>
            </a:lvl1pPr>
            <a:lvl2pPr lvl="1" rtl="0" algn="l">
              <a:spcBef>
                <a:spcPts val="0"/>
              </a:spcBef>
              <a:spcAft>
                <a:spcPts val="0"/>
              </a:spcAft>
              <a:buSzPts val="2500"/>
              <a:buNone/>
              <a:defRPr sz="2500"/>
            </a:lvl2pPr>
            <a:lvl3pPr lvl="2" rtl="0" algn="l">
              <a:spcBef>
                <a:spcPts val="0"/>
              </a:spcBef>
              <a:spcAft>
                <a:spcPts val="0"/>
              </a:spcAft>
              <a:buSzPts val="2500"/>
              <a:buNone/>
              <a:defRPr sz="2500"/>
            </a:lvl3pPr>
            <a:lvl4pPr lvl="3" rtl="0" algn="l">
              <a:spcBef>
                <a:spcPts val="0"/>
              </a:spcBef>
              <a:spcAft>
                <a:spcPts val="0"/>
              </a:spcAft>
              <a:buSzPts val="2500"/>
              <a:buNone/>
              <a:defRPr sz="2500"/>
            </a:lvl4pPr>
            <a:lvl5pPr lvl="4" rtl="0" algn="l">
              <a:spcBef>
                <a:spcPts val="0"/>
              </a:spcBef>
              <a:spcAft>
                <a:spcPts val="0"/>
              </a:spcAft>
              <a:buSzPts val="2500"/>
              <a:buNone/>
              <a:defRPr sz="2500"/>
            </a:lvl5pPr>
            <a:lvl6pPr lvl="5" rtl="0" algn="l">
              <a:spcBef>
                <a:spcPts val="0"/>
              </a:spcBef>
              <a:spcAft>
                <a:spcPts val="0"/>
              </a:spcAft>
              <a:buSzPts val="2500"/>
              <a:buNone/>
              <a:defRPr sz="2500"/>
            </a:lvl6pPr>
            <a:lvl7pPr lvl="6" rtl="0" algn="l">
              <a:spcBef>
                <a:spcPts val="0"/>
              </a:spcBef>
              <a:spcAft>
                <a:spcPts val="0"/>
              </a:spcAft>
              <a:buSzPts val="2500"/>
              <a:buNone/>
              <a:defRPr sz="2500"/>
            </a:lvl7pPr>
            <a:lvl8pPr lvl="7" rtl="0" algn="l">
              <a:spcBef>
                <a:spcPts val="0"/>
              </a:spcBef>
              <a:spcAft>
                <a:spcPts val="0"/>
              </a:spcAft>
              <a:buSzPts val="2500"/>
              <a:buNone/>
              <a:defRPr sz="2500"/>
            </a:lvl8pPr>
            <a:lvl9pPr lvl="8" rtl="0" algn="l">
              <a:spcBef>
                <a:spcPts val="0"/>
              </a:spcBef>
              <a:spcAft>
                <a:spcPts val="0"/>
              </a:spcAft>
              <a:buSzPts val="2500"/>
              <a:buNone/>
              <a:defRPr sz="2500"/>
            </a:lvl9pPr>
          </a:lstStyle>
          <a:p/>
        </p:txBody>
      </p:sp>
      <p:sp>
        <p:nvSpPr>
          <p:cNvPr id="804" name="Google Shape;804;p25"/>
          <p:cNvSpPr txBox="1"/>
          <p:nvPr>
            <p:ph idx="4" type="subTitle"/>
          </p:nvPr>
        </p:nvSpPr>
        <p:spPr>
          <a:xfrm>
            <a:off x="1094225" y="4120850"/>
            <a:ext cx="3838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805" name="Google Shape;805;p25"/>
          <p:cNvSpPr txBox="1"/>
          <p:nvPr>
            <p:ph idx="5" type="title"/>
          </p:nvPr>
        </p:nvSpPr>
        <p:spPr>
          <a:xfrm>
            <a:off x="1094225" y="2561800"/>
            <a:ext cx="4244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400"/>
            </a:lvl1pPr>
            <a:lvl2pPr lvl="1" rtl="0" algn="l">
              <a:spcBef>
                <a:spcPts val="0"/>
              </a:spcBef>
              <a:spcAft>
                <a:spcPts val="0"/>
              </a:spcAft>
              <a:buSzPts val="2500"/>
              <a:buNone/>
              <a:defRPr sz="2500"/>
            </a:lvl2pPr>
            <a:lvl3pPr lvl="2" rtl="0" algn="l">
              <a:spcBef>
                <a:spcPts val="0"/>
              </a:spcBef>
              <a:spcAft>
                <a:spcPts val="0"/>
              </a:spcAft>
              <a:buSzPts val="2500"/>
              <a:buNone/>
              <a:defRPr sz="2500"/>
            </a:lvl3pPr>
            <a:lvl4pPr lvl="3" rtl="0" algn="l">
              <a:spcBef>
                <a:spcPts val="0"/>
              </a:spcBef>
              <a:spcAft>
                <a:spcPts val="0"/>
              </a:spcAft>
              <a:buSzPts val="2500"/>
              <a:buNone/>
              <a:defRPr sz="2500"/>
            </a:lvl4pPr>
            <a:lvl5pPr lvl="4" rtl="0" algn="l">
              <a:spcBef>
                <a:spcPts val="0"/>
              </a:spcBef>
              <a:spcAft>
                <a:spcPts val="0"/>
              </a:spcAft>
              <a:buSzPts val="2500"/>
              <a:buNone/>
              <a:defRPr sz="2500"/>
            </a:lvl5pPr>
            <a:lvl6pPr lvl="5" rtl="0" algn="l">
              <a:spcBef>
                <a:spcPts val="0"/>
              </a:spcBef>
              <a:spcAft>
                <a:spcPts val="0"/>
              </a:spcAft>
              <a:buSzPts val="2500"/>
              <a:buNone/>
              <a:defRPr sz="2500"/>
            </a:lvl6pPr>
            <a:lvl7pPr lvl="6" rtl="0" algn="l">
              <a:spcBef>
                <a:spcPts val="0"/>
              </a:spcBef>
              <a:spcAft>
                <a:spcPts val="0"/>
              </a:spcAft>
              <a:buSzPts val="2500"/>
              <a:buNone/>
              <a:defRPr sz="2500"/>
            </a:lvl7pPr>
            <a:lvl8pPr lvl="7" rtl="0" algn="l">
              <a:spcBef>
                <a:spcPts val="0"/>
              </a:spcBef>
              <a:spcAft>
                <a:spcPts val="0"/>
              </a:spcAft>
              <a:buSzPts val="2500"/>
              <a:buNone/>
              <a:defRPr sz="2500"/>
            </a:lvl8pPr>
            <a:lvl9pPr lvl="8" rtl="0" algn="l">
              <a:spcBef>
                <a:spcPts val="0"/>
              </a:spcBef>
              <a:spcAft>
                <a:spcPts val="0"/>
              </a:spcAft>
              <a:buSzPts val="2500"/>
              <a:buNone/>
              <a:defRPr sz="2500"/>
            </a:lvl9pPr>
          </a:lstStyle>
          <a:p/>
        </p:txBody>
      </p:sp>
      <p:sp>
        <p:nvSpPr>
          <p:cNvPr id="806" name="Google Shape;806;p25"/>
          <p:cNvSpPr txBox="1"/>
          <p:nvPr>
            <p:ph idx="6" type="subTitle"/>
          </p:nvPr>
        </p:nvSpPr>
        <p:spPr>
          <a:xfrm>
            <a:off x="1094225" y="3013295"/>
            <a:ext cx="3838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807" name="Shape 807"/>
        <p:cNvGrpSpPr/>
        <p:nvPr/>
      </p:nvGrpSpPr>
      <p:grpSpPr>
        <a:xfrm>
          <a:off x="0" y="0"/>
          <a:ext cx="0" cy="0"/>
          <a:chOff x="0" y="0"/>
          <a:chExt cx="0" cy="0"/>
        </a:xfrm>
      </p:grpSpPr>
      <p:grpSp>
        <p:nvGrpSpPr>
          <p:cNvPr id="808" name="Google Shape;808;p26"/>
          <p:cNvGrpSpPr/>
          <p:nvPr/>
        </p:nvGrpSpPr>
        <p:grpSpPr>
          <a:xfrm>
            <a:off x="-244950" y="-270875"/>
            <a:ext cx="9852425" cy="5207397"/>
            <a:chOff x="-244950" y="-270875"/>
            <a:chExt cx="9852425" cy="5207397"/>
          </a:xfrm>
        </p:grpSpPr>
        <p:sp>
          <p:nvSpPr>
            <p:cNvPr id="809" name="Google Shape;809;p26"/>
            <p:cNvSpPr/>
            <p:nvPr/>
          </p:nvSpPr>
          <p:spPr>
            <a:xfrm flipH="1">
              <a:off x="-244950" y="-270875"/>
              <a:ext cx="2535775" cy="1932525"/>
            </a:xfrm>
            <a:custGeom>
              <a:rect b="b" l="l" r="r" t="t"/>
              <a:pathLst>
                <a:path extrusionOk="0" h="77301" w="101431">
                  <a:moveTo>
                    <a:pt x="14925" y="0"/>
                  </a:moveTo>
                  <a:cubicBezTo>
                    <a:pt x="14317" y="1277"/>
                    <a:pt x="13587" y="2796"/>
                    <a:pt x="12523" y="4681"/>
                  </a:cubicBezTo>
                  <a:cubicBezTo>
                    <a:pt x="7690" y="13252"/>
                    <a:pt x="0" y="23617"/>
                    <a:pt x="6231" y="34377"/>
                  </a:cubicBezTo>
                  <a:cubicBezTo>
                    <a:pt x="12675" y="45472"/>
                    <a:pt x="24742" y="43800"/>
                    <a:pt x="35563" y="45928"/>
                  </a:cubicBezTo>
                  <a:cubicBezTo>
                    <a:pt x="55260" y="49788"/>
                    <a:pt x="53922" y="66506"/>
                    <a:pt x="69515" y="74864"/>
                  </a:cubicBezTo>
                  <a:cubicBezTo>
                    <a:pt x="72638" y="76540"/>
                    <a:pt x="75607" y="77301"/>
                    <a:pt x="78417" y="77301"/>
                  </a:cubicBezTo>
                  <a:cubicBezTo>
                    <a:pt x="87944" y="77301"/>
                    <a:pt x="95657" y="68560"/>
                    <a:pt x="101431" y="57083"/>
                  </a:cubicBezTo>
                  <a:lnTo>
                    <a:pt x="10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flipH="1">
              <a:off x="-183600" y="-137550"/>
              <a:ext cx="2294900" cy="2413425"/>
            </a:xfrm>
            <a:custGeom>
              <a:rect b="b" l="l" r="r" t="t"/>
              <a:pathLst>
                <a:path extrusionOk="0" h="96537" w="91796">
                  <a:moveTo>
                    <a:pt x="1" y="0"/>
                  </a:moveTo>
                  <a:cubicBezTo>
                    <a:pt x="639" y="3222"/>
                    <a:pt x="730" y="6778"/>
                    <a:pt x="821" y="10426"/>
                  </a:cubicBezTo>
                  <a:cubicBezTo>
                    <a:pt x="1034" y="19939"/>
                    <a:pt x="1308" y="29788"/>
                    <a:pt x="12068" y="33222"/>
                  </a:cubicBezTo>
                  <a:cubicBezTo>
                    <a:pt x="14326" y="33945"/>
                    <a:pt x="16704" y="34207"/>
                    <a:pt x="19136" y="34207"/>
                  </a:cubicBezTo>
                  <a:cubicBezTo>
                    <a:pt x="22433" y="34207"/>
                    <a:pt x="25827" y="33725"/>
                    <a:pt x="29150" y="33253"/>
                  </a:cubicBezTo>
                  <a:cubicBezTo>
                    <a:pt x="32430" y="32792"/>
                    <a:pt x="35656" y="32339"/>
                    <a:pt x="38705" y="32339"/>
                  </a:cubicBezTo>
                  <a:cubicBezTo>
                    <a:pt x="45912" y="32339"/>
                    <a:pt x="52127" y="34870"/>
                    <a:pt x="55716" y="45806"/>
                  </a:cubicBezTo>
                  <a:cubicBezTo>
                    <a:pt x="57996" y="52828"/>
                    <a:pt x="56142" y="59545"/>
                    <a:pt x="54318" y="66050"/>
                  </a:cubicBezTo>
                  <a:cubicBezTo>
                    <a:pt x="52038" y="74226"/>
                    <a:pt x="49910" y="81977"/>
                    <a:pt x="56446" y="89150"/>
                  </a:cubicBezTo>
                  <a:cubicBezTo>
                    <a:pt x="60853" y="93983"/>
                    <a:pt x="66537" y="96536"/>
                    <a:pt x="72586" y="96536"/>
                  </a:cubicBezTo>
                  <a:cubicBezTo>
                    <a:pt x="74805" y="96536"/>
                    <a:pt x="77054" y="96202"/>
                    <a:pt x="79303" y="95533"/>
                  </a:cubicBezTo>
                  <a:cubicBezTo>
                    <a:pt x="84166" y="94074"/>
                    <a:pt x="88483" y="91187"/>
                    <a:pt x="91796" y="87448"/>
                  </a:cubicBezTo>
                  <a:lnTo>
                    <a:pt x="91796" y="86871"/>
                  </a:lnTo>
                  <a:cubicBezTo>
                    <a:pt x="88513" y="90731"/>
                    <a:pt x="84136" y="93679"/>
                    <a:pt x="79182" y="95169"/>
                  </a:cubicBezTo>
                  <a:cubicBezTo>
                    <a:pt x="76963" y="95830"/>
                    <a:pt x="74757" y="96155"/>
                    <a:pt x="72603" y="96155"/>
                  </a:cubicBezTo>
                  <a:cubicBezTo>
                    <a:pt x="66641" y="96155"/>
                    <a:pt x="61073" y="93663"/>
                    <a:pt x="56719" y="88907"/>
                  </a:cubicBezTo>
                  <a:cubicBezTo>
                    <a:pt x="50336" y="81855"/>
                    <a:pt x="52433" y="74226"/>
                    <a:pt x="54683" y="66171"/>
                  </a:cubicBezTo>
                  <a:cubicBezTo>
                    <a:pt x="56506" y="59606"/>
                    <a:pt x="58391" y="52797"/>
                    <a:pt x="56050" y="45685"/>
                  </a:cubicBezTo>
                  <a:cubicBezTo>
                    <a:pt x="52420" y="34536"/>
                    <a:pt x="46117" y="31956"/>
                    <a:pt x="38799" y="31956"/>
                  </a:cubicBezTo>
                  <a:cubicBezTo>
                    <a:pt x="35703" y="31956"/>
                    <a:pt x="32424" y="32418"/>
                    <a:pt x="29089" y="32888"/>
                  </a:cubicBezTo>
                  <a:cubicBezTo>
                    <a:pt x="25774" y="33344"/>
                    <a:pt x="22398" y="33820"/>
                    <a:pt x="19125" y="33820"/>
                  </a:cubicBezTo>
                  <a:cubicBezTo>
                    <a:pt x="16726" y="33820"/>
                    <a:pt x="14383" y="33565"/>
                    <a:pt x="12159" y="32858"/>
                  </a:cubicBezTo>
                  <a:cubicBezTo>
                    <a:pt x="1672" y="29514"/>
                    <a:pt x="1429" y="19788"/>
                    <a:pt x="1186" y="10395"/>
                  </a:cubicBezTo>
                  <a:cubicBezTo>
                    <a:pt x="1095" y="6869"/>
                    <a:pt x="1004" y="3283"/>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flipH="1">
              <a:off x="234175" y="2518725"/>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flipH="1">
              <a:off x="1734750" y="99192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flipH="1">
              <a:off x="1211750" y="1234825"/>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flipH="1">
              <a:off x="1373625" y="1064625"/>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flipH="1">
              <a:off x="658825" y="2352075"/>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flipH="1">
              <a:off x="1062950" y="1486150"/>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flipH="1">
              <a:off x="989450" y="1678600"/>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flipH="1">
              <a:off x="57750" y="2408825"/>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flipH="1">
              <a:off x="131450" y="1929350"/>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flipH="1">
              <a:off x="279625" y="2198350"/>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flipH="1">
              <a:off x="670975" y="2012175"/>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flipH="1">
              <a:off x="790025" y="1974950"/>
              <a:ext cx="24325" cy="19025"/>
            </a:xfrm>
            <a:custGeom>
              <a:rect b="b" l="l" r="r" t="t"/>
              <a:pathLst>
                <a:path extrusionOk="0" h="761" w="973">
                  <a:moveTo>
                    <a:pt x="487" y="1"/>
                  </a:moveTo>
                  <a:cubicBezTo>
                    <a:pt x="0" y="1"/>
                    <a:pt x="0" y="761"/>
                    <a:pt x="487" y="761"/>
                  </a:cubicBezTo>
                  <a:cubicBezTo>
                    <a:pt x="973" y="761"/>
                    <a:pt x="973"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flipH="1">
              <a:off x="0" y="0"/>
              <a:ext cx="1960550" cy="1491750"/>
            </a:xfrm>
            <a:custGeom>
              <a:rect b="b" l="l" r="r" t="t"/>
              <a:pathLst>
                <a:path extrusionOk="0" h="59670" w="78422">
                  <a:moveTo>
                    <a:pt x="2189" y="0"/>
                  </a:moveTo>
                  <a:cubicBezTo>
                    <a:pt x="426" y="4985"/>
                    <a:pt x="1" y="10091"/>
                    <a:pt x="1673" y="13708"/>
                  </a:cubicBezTo>
                  <a:cubicBezTo>
                    <a:pt x="4602" y="19963"/>
                    <a:pt x="9708" y="21470"/>
                    <a:pt x="15404" y="21470"/>
                  </a:cubicBezTo>
                  <a:cubicBezTo>
                    <a:pt x="19757" y="21470"/>
                    <a:pt x="24454" y="20590"/>
                    <a:pt x="28786" y="20274"/>
                  </a:cubicBezTo>
                  <a:cubicBezTo>
                    <a:pt x="32688" y="19983"/>
                    <a:pt x="36623" y="19577"/>
                    <a:pt x="40322" y="19577"/>
                  </a:cubicBezTo>
                  <a:cubicBezTo>
                    <a:pt x="48983" y="19577"/>
                    <a:pt x="56349" y="21800"/>
                    <a:pt x="58968" y="32918"/>
                  </a:cubicBezTo>
                  <a:cubicBezTo>
                    <a:pt x="61096" y="42007"/>
                    <a:pt x="50974" y="54742"/>
                    <a:pt x="64197" y="59028"/>
                  </a:cubicBezTo>
                  <a:cubicBezTo>
                    <a:pt x="65521" y="59463"/>
                    <a:pt x="66776" y="59670"/>
                    <a:pt x="67964" y="59670"/>
                  </a:cubicBezTo>
                  <a:cubicBezTo>
                    <a:pt x="72257" y="59670"/>
                    <a:pt x="75684" y="56978"/>
                    <a:pt x="78422" y="52645"/>
                  </a:cubicBezTo>
                  <a:lnTo>
                    <a:pt x="784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rot="10800000">
              <a:off x="82432" y="2840004"/>
              <a:ext cx="410470" cy="31850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1523638" y="1158650"/>
              <a:ext cx="36500" cy="28125"/>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rot="3119873">
              <a:off x="7998856" y="4203690"/>
              <a:ext cx="848838" cy="493158"/>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8468813" y="3809000"/>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flipH="1">
              <a:off x="8511700" y="-6135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26"/>
            <p:cNvGrpSpPr/>
            <p:nvPr/>
          </p:nvGrpSpPr>
          <p:grpSpPr>
            <a:xfrm>
              <a:off x="8413400" y="231950"/>
              <a:ext cx="500600" cy="2331375"/>
              <a:chOff x="8072350" y="130700"/>
              <a:chExt cx="500600" cy="2331375"/>
            </a:xfrm>
          </p:grpSpPr>
          <p:sp>
            <p:nvSpPr>
              <p:cNvPr id="830" name="Google Shape;830;p26"/>
              <p:cNvSpPr/>
              <p:nvPr/>
            </p:nvSpPr>
            <p:spPr>
              <a:xfrm flipH="1">
                <a:off x="8176675" y="539525"/>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flipH="1">
                <a:off x="8209900" y="176067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flipH="1">
                <a:off x="8072350" y="1955950"/>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flipH="1">
                <a:off x="8325400" y="154105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flipH="1">
                <a:off x="8159750" y="130930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flipH="1">
                <a:off x="8321825" y="106005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flipH="1">
                <a:off x="8303575" y="130700"/>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flipH="1">
                <a:off x="8419850" y="48330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flipH="1">
                <a:off x="8462725" y="2376175"/>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9" name="Google Shape;839;p26"/>
          <p:cNvSpPr txBox="1"/>
          <p:nvPr>
            <p:ph type="title"/>
          </p:nvPr>
        </p:nvSpPr>
        <p:spPr>
          <a:xfrm>
            <a:off x="1126950" y="1442925"/>
            <a:ext cx="6890100" cy="10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0" name="Google Shape;840;p26"/>
          <p:cNvSpPr txBox="1"/>
          <p:nvPr>
            <p:ph idx="1" type="subTitle"/>
          </p:nvPr>
        </p:nvSpPr>
        <p:spPr>
          <a:xfrm>
            <a:off x="1126950" y="2518725"/>
            <a:ext cx="6890100" cy="111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841" name="Shape 841"/>
        <p:cNvGrpSpPr/>
        <p:nvPr/>
      </p:nvGrpSpPr>
      <p:grpSpPr>
        <a:xfrm>
          <a:off x="0" y="0"/>
          <a:ext cx="0" cy="0"/>
          <a:chOff x="0" y="0"/>
          <a:chExt cx="0" cy="0"/>
        </a:xfrm>
      </p:grpSpPr>
      <p:grpSp>
        <p:nvGrpSpPr>
          <p:cNvPr id="842" name="Google Shape;842;p27"/>
          <p:cNvGrpSpPr/>
          <p:nvPr/>
        </p:nvGrpSpPr>
        <p:grpSpPr>
          <a:xfrm flipH="1">
            <a:off x="-704722" y="10"/>
            <a:ext cx="9958731" cy="5222790"/>
            <a:chOff x="-704722" y="10"/>
            <a:chExt cx="9958731" cy="5222790"/>
          </a:xfrm>
        </p:grpSpPr>
        <p:sp>
          <p:nvSpPr>
            <p:cNvPr id="843" name="Google Shape;843;p27"/>
            <p:cNvSpPr/>
            <p:nvPr/>
          </p:nvSpPr>
          <p:spPr>
            <a:xfrm rot="10800000">
              <a:off x="6846257" y="448437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7831507" y="103600"/>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rot="-2700000">
              <a:off x="8405251" y="150707"/>
              <a:ext cx="561316" cy="326113"/>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27"/>
            <p:cNvGrpSpPr/>
            <p:nvPr/>
          </p:nvGrpSpPr>
          <p:grpSpPr>
            <a:xfrm flipH="1" rot="-2422428">
              <a:off x="-527639" y="2273558"/>
              <a:ext cx="1444461" cy="1077830"/>
              <a:chOff x="7296832" y="3833329"/>
              <a:chExt cx="1915808" cy="1429541"/>
            </a:xfrm>
          </p:grpSpPr>
          <p:sp>
            <p:nvSpPr>
              <p:cNvPr id="847" name="Google Shape;847;p27"/>
              <p:cNvSpPr/>
              <p:nvPr/>
            </p:nvSpPr>
            <p:spPr>
              <a:xfrm rot="10800000">
                <a:off x="7296832" y="3907832"/>
                <a:ext cx="159997" cy="124608"/>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rot="10800000">
                <a:off x="8906146" y="4647764"/>
                <a:ext cx="237854" cy="227610"/>
              </a:xfrm>
              <a:custGeom>
                <a:rect b="b" l="l" r="r" t="t"/>
                <a:pathLst>
                  <a:path extrusionOk="0" h="4888" w="5108">
                    <a:moveTo>
                      <a:pt x="1220" y="0"/>
                    </a:moveTo>
                    <a:cubicBezTo>
                      <a:pt x="683" y="0"/>
                      <a:pt x="116" y="347"/>
                      <a:pt x="62" y="1020"/>
                    </a:cubicBezTo>
                    <a:cubicBezTo>
                      <a:pt x="1" y="1932"/>
                      <a:pt x="62" y="2905"/>
                      <a:pt x="457" y="3725"/>
                    </a:cubicBezTo>
                    <a:cubicBezTo>
                      <a:pt x="824" y="4460"/>
                      <a:pt x="1545" y="4888"/>
                      <a:pt x="2302" y="4888"/>
                    </a:cubicBezTo>
                    <a:cubicBezTo>
                      <a:pt x="2610" y="4888"/>
                      <a:pt x="2924" y="4817"/>
                      <a:pt x="3223" y="4668"/>
                    </a:cubicBezTo>
                    <a:cubicBezTo>
                      <a:pt x="5107" y="3725"/>
                      <a:pt x="3496" y="1689"/>
                      <a:pt x="2554" y="747"/>
                    </a:cubicBezTo>
                    <a:cubicBezTo>
                      <a:pt x="2402" y="595"/>
                      <a:pt x="2250" y="503"/>
                      <a:pt x="2098" y="473"/>
                    </a:cubicBezTo>
                    <a:cubicBezTo>
                      <a:pt x="1927" y="156"/>
                      <a:pt x="1581" y="0"/>
                      <a:pt x="1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rot="10800000">
                <a:off x="8640069" y="4735308"/>
                <a:ext cx="243488" cy="215689"/>
              </a:xfrm>
              <a:custGeom>
                <a:rect b="b" l="l" r="r" t="t"/>
                <a:pathLst>
                  <a:path extrusionOk="0" h="4632" w="5229">
                    <a:moveTo>
                      <a:pt x="1661" y="0"/>
                    </a:moveTo>
                    <a:cubicBezTo>
                      <a:pt x="1376" y="0"/>
                      <a:pt x="1150" y="135"/>
                      <a:pt x="973" y="334"/>
                    </a:cubicBezTo>
                    <a:cubicBezTo>
                      <a:pt x="457" y="456"/>
                      <a:pt x="1" y="912"/>
                      <a:pt x="183" y="1580"/>
                    </a:cubicBezTo>
                    <a:cubicBezTo>
                      <a:pt x="426" y="2492"/>
                      <a:pt x="1004" y="3526"/>
                      <a:pt x="1672" y="4134"/>
                    </a:cubicBezTo>
                    <a:cubicBezTo>
                      <a:pt x="2049" y="4487"/>
                      <a:pt x="2468" y="4631"/>
                      <a:pt x="2891" y="4631"/>
                    </a:cubicBezTo>
                    <a:cubicBezTo>
                      <a:pt x="3596" y="4631"/>
                      <a:pt x="4313" y="4232"/>
                      <a:pt x="4864" y="3738"/>
                    </a:cubicBezTo>
                    <a:cubicBezTo>
                      <a:pt x="5198" y="3404"/>
                      <a:pt x="5229" y="2857"/>
                      <a:pt x="5016" y="2431"/>
                    </a:cubicBezTo>
                    <a:cubicBezTo>
                      <a:pt x="4438" y="1276"/>
                      <a:pt x="3223" y="456"/>
                      <a:pt x="2007" y="61"/>
                    </a:cubicBezTo>
                    <a:cubicBezTo>
                      <a:pt x="1883" y="19"/>
                      <a:pt x="176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rot="10800000">
                <a:off x="8996067" y="5094398"/>
                <a:ext cx="216574" cy="168472"/>
              </a:xfrm>
              <a:custGeom>
                <a:rect b="b" l="l" r="r" t="t"/>
                <a:pathLst>
                  <a:path extrusionOk="0" h="3618" w="4651">
                    <a:moveTo>
                      <a:pt x="639" y="0"/>
                    </a:moveTo>
                    <a:cubicBezTo>
                      <a:pt x="152" y="274"/>
                      <a:pt x="0" y="942"/>
                      <a:pt x="274" y="1429"/>
                    </a:cubicBezTo>
                    <a:cubicBezTo>
                      <a:pt x="426" y="1733"/>
                      <a:pt x="365" y="2128"/>
                      <a:pt x="578" y="2462"/>
                    </a:cubicBezTo>
                    <a:cubicBezTo>
                      <a:pt x="882" y="3009"/>
                      <a:pt x="1490" y="3161"/>
                      <a:pt x="2067" y="3192"/>
                    </a:cubicBezTo>
                    <a:cubicBezTo>
                      <a:pt x="2462" y="3465"/>
                      <a:pt x="2918" y="3617"/>
                      <a:pt x="3435" y="3617"/>
                    </a:cubicBezTo>
                    <a:cubicBezTo>
                      <a:pt x="4134" y="3617"/>
                      <a:pt x="4651" y="2948"/>
                      <a:pt x="4469" y="2280"/>
                    </a:cubicBezTo>
                    <a:cubicBezTo>
                      <a:pt x="4317" y="1550"/>
                      <a:pt x="3557" y="1003"/>
                      <a:pt x="3010" y="578"/>
                    </a:cubicBezTo>
                    <a:cubicBezTo>
                      <a:pt x="2736" y="365"/>
                      <a:pt x="2402" y="152"/>
                      <a:pt x="20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rot="10800000">
                <a:off x="8507213" y="4986996"/>
                <a:ext cx="188309" cy="123770"/>
              </a:xfrm>
              <a:custGeom>
                <a:rect b="b" l="l" r="r" t="t"/>
                <a:pathLst>
                  <a:path extrusionOk="0" h="2658" w="4044">
                    <a:moveTo>
                      <a:pt x="1902" y="1"/>
                    </a:moveTo>
                    <a:cubicBezTo>
                      <a:pt x="1572" y="1"/>
                      <a:pt x="1242" y="71"/>
                      <a:pt x="913" y="142"/>
                    </a:cubicBezTo>
                    <a:cubicBezTo>
                      <a:pt x="366" y="233"/>
                      <a:pt x="1" y="902"/>
                      <a:pt x="153" y="1449"/>
                    </a:cubicBezTo>
                    <a:cubicBezTo>
                      <a:pt x="305" y="1874"/>
                      <a:pt x="639" y="2148"/>
                      <a:pt x="1065" y="2209"/>
                    </a:cubicBezTo>
                    <a:cubicBezTo>
                      <a:pt x="1186" y="2239"/>
                      <a:pt x="1308" y="2269"/>
                      <a:pt x="1429" y="2269"/>
                    </a:cubicBezTo>
                    <a:cubicBezTo>
                      <a:pt x="1581" y="2330"/>
                      <a:pt x="1673" y="2421"/>
                      <a:pt x="1825" y="2482"/>
                    </a:cubicBezTo>
                    <a:cubicBezTo>
                      <a:pt x="2070" y="2599"/>
                      <a:pt x="2316" y="2658"/>
                      <a:pt x="2554" y="2658"/>
                    </a:cubicBezTo>
                    <a:cubicBezTo>
                      <a:pt x="2936" y="2658"/>
                      <a:pt x="3300" y="2508"/>
                      <a:pt x="3618" y="2209"/>
                    </a:cubicBezTo>
                    <a:cubicBezTo>
                      <a:pt x="3952" y="1935"/>
                      <a:pt x="4044" y="1297"/>
                      <a:pt x="3800" y="932"/>
                    </a:cubicBezTo>
                    <a:cubicBezTo>
                      <a:pt x="3405" y="385"/>
                      <a:pt x="2888" y="81"/>
                      <a:pt x="2189" y="20"/>
                    </a:cubicBezTo>
                    <a:cubicBezTo>
                      <a:pt x="2093" y="6"/>
                      <a:pt x="1998" y="1"/>
                      <a:pt x="19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rot="10183558">
                <a:off x="7979100" y="4432922"/>
                <a:ext cx="250561" cy="231610"/>
              </a:xfrm>
              <a:custGeom>
                <a:rect b="b" l="l" r="r" t="t"/>
                <a:pathLst>
                  <a:path extrusionOk="0" h="4974" w="5381">
                    <a:moveTo>
                      <a:pt x="1950" y="0"/>
                    </a:moveTo>
                    <a:cubicBezTo>
                      <a:pt x="1623" y="0"/>
                      <a:pt x="1280" y="54"/>
                      <a:pt x="913" y="158"/>
                    </a:cubicBezTo>
                    <a:cubicBezTo>
                      <a:pt x="31" y="431"/>
                      <a:pt x="1" y="1465"/>
                      <a:pt x="487" y="1982"/>
                    </a:cubicBezTo>
                    <a:cubicBezTo>
                      <a:pt x="487" y="2194"/>
                      <a:pt x="578" y="2377"/>
                      <a:pt x="761" y="2559"/>
                    </a:cubicBezTo>
                    <a:cubicBezTo>
                      <a:pt x="1430" y="3258"/>
                      <a:pt x="1673" y="4352"/>
                      <a:pt x="2615" y="4808"/>
                    </a:cubicBezTo>
                    <a:cubicBezTo>
                      <a:pt x="2835" y="4922"/>
                      <a:pt x="3083" y="4973"/>
                      <a:pt x="3339" y="4973"/>
                    </a:cubicBezTo>
                    <a:cubicBezTo>
                      <a:pt x="4249" y="4973"/>
                      <a:pt x="5242" y="4312"/>
                      <a:pt x="5290" y="3410"/>
                    </a:cubicBezTo>
                    <a:cubicBezTo>
                      <a:pt x="5381" y="2438"/>
                      <a:pt x="4591" y="1495"/>
                      <a:pt x="3952" y="857"/>
                    </a:cubicBezTo>
                    <a:cubicBezTo>
                      <a:pt x="3323" y="269"/>
                      <a:pt x="2679" y="0"/>
                      <a:pt x="1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rot="10800000">
                <a:off x="8518347" y="4373865"/>
                <a:ext cx="304349" cy="251637"/>
              </a:xfrm>
              <a:custGeom>
                <a:rect b="b" l="l" r="r" t="t"/>
                <a:pathLst>
                  <a:path extrusionOk="0" h="5404" w="6536">
                    <a:moveTo>
                      <a:pt x="1286" y="0"/>
                    </a:moveTo>
                    <a:cubicBezTo>
                      <a:pt x="913" y="0"/>
                      <a:pt x="628" y="220"/>
                      <a:pt x="487" y="548"/>
                    </a:cubicBezTo>
                    <a:cubicBezTo>
                      <a:pt x="153" y="852"/>
                      <a:pt x="1" y="1308"/>
                      <a:pt x="244" y="1794"/>
                    </a:cubicBezTo>
                    <a:cubicBezTo>
                      <a:pt x="730" y="2767"/>
                      <a:pt x="1004" y="3831"/>
                      <a:pt x="1733" y="4651"/>
                    </a:cubicBezTo>
                    <a:cubicBezTo>
                      <a:pt x="2181" y="5145"/>
                      <a:pt x="2753" y="5404"/>
                      <a:pt x="3324" y="5404"/>
                    </a:cubicBezTo>
                    <a:cubicBezTo>
                      <a:pt x="3878" y="5404"/>
                      <a:pt x="4430" y="5160"/>
                      <a:pt x="4864" y="4651"/>
                    </a:cubicBezTo>
                    <a:cubicBezTo>
                      <a:pt x="6536" y="2706"/>
                      <a:pt x="3192" y="609"/>
                      <a:pt x="1642" y="62"/>
                    </a:cubicBezTo>
                    <a:cubicBezTo>
                      <a:pt x="1517" y="20"/>
                      <a:pt x="1398"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rot="10800000">
                <a:off x="8890592" y="4341827"/>
                <a:ext cx="189333" cy="194875"/>
              </a:xfrm>
              <a:custGeom>
                <a:rect b="b" l="l" r="r" t="t"/>
                <a:pathLst>
                  <a:path extrusionOk="0" h="4185" w="4066">
                    <a:moveTo>
                      <a:pt x="1563" y="0"/>
                    </a:moveTo>
                    <a:cubicBezTo>
                      <a:pt x="739" y="0"/>
                      <a:pt x="0" y="1080"/>
                      <a:pt x="753" y="1832"/>
                    </a:cubicBezTo>
                    <a:cubicBezTo>
                      <a:pt x="1178" y="2258"/>
                      <a:pt x="1361" y="3109"/>
                      <a:pt x="1725" y="3687"/>
                    </a:cubicBezTo>
                    <a:cubicBezTo>
                      <a:pt x="1938" y="4039"/>
                      <a:pt x="2259" y="4185"/>
                      <a:pt x="2582" y="4185"/>
                    </a:cubicBezTo>
                    <a:cubicBezTo>
                      <a:pt x="3318" y="4185"/>
                      <a:pt x="4065" y="3426"/>
                      <a:pt x="3579" y="2623"/>
                    </a:cubicBezTo>
                    <a:cubicBezTo>
                      <a:pt x="3093" y="1863"/>
                      <a:pt x="2911" y="981"/>
                      <a:pt x="2272" y="313"/>
                    </a:cubicBezTo>
                    <a:cubicBezTo>
                      <a:pt x="2052" y="92"/>
                      <a:pt x="1804" y="0"/>
                      <a:pt x="15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rot="10800000">
                <a:off x="8492875" y="4005995"/>
                <a:ext cx="259041" cy="227051"/>
              </a:xfrm>
              <a:custGeom>
                <a:rect b="b" l="l" r="r" t="t"/>
                <a:pathLst>
                  <a:path extrusionOk="0" h="4876" w="5563">
                    <a:moveTo>
                      <a:pt x="1467" y="0"/>
                    </a:moveTo>
                    <a:cubicBezTo>
                      <a:pt x="1394" y="0"/>
                      <a:pt x="1320" y="8"/>
                      <a:pt x="1247" y="23"/>
                    </a:cubicBezTo>
                    <a:cubicBezTo>
                      <a:pt x="487" y="114"/>
                      <a:pt x="1" y="1087"/>
                      <a:pt x="487" y="1725"/>
                    </a:cubicBezTo>
                    <a:cubicBezTo>
                      <a:pt x="912" y="2606"/>
                      <a:pt x="1308" y="3579"/>
                      <a:pt x="2037" y="4248"/>
                    </a:cubicBezTo>
                    <a:cubicBezTo>
                      <a:pt x="2483" y="4680"/>
                      <a:pt x="2981" y="4876"/>
                      <a:pt x="3482" y="4876"/>
                    </a:cubicBezTo>
                    <a:cubicBezTo>
                      <a:pt x="4074" y="4876"/>
                      <a:pt x="4672" y="4603"/>
                      <a:pt x="5198" y="4126"/>
                    </a:cubicBezTo>
                    <a:cubicBezTo>
                      <a:pt x="5533" y="3792"/>
                      <a:pt x="5563" y="3275"/>
                      <a:pt x="5350" y="2850"/>
                    </a:cubicBezTo>
                    <a:cubicBezTo>
                      <a:pt x="4742" y="1603"/>
                      <a:pt x="3283" y="874"/>
                      <a:pt x="2067" y="236"/>
                    </a:cubicBezTo>
                    <a:cubicBezTo>
                      <a:pt x="1906" y="74"/>
                      <a:pt x="1693" y="0"/>
                      <a:pt x="1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rot="10800000">
                <a:off x="8202678" y="4162269"/>
                <a:ext cx="262394" cy="220439"/>
              </a:xfrm>
              <a:custGeom>
                <a:rect b="b" l="l" r="r" t="t"/>
                <a:pathLst>
                  <a:path extrusionOk="0" h="4734" w="5635">
                    <a:moveTo>
                      <a:pt x="1922" y="0"/>
                    </a:moveTo>
                    <a:cubicBezTo>
                      <a:pt x="1597" y="0"/>
                      <a:pt x="1280" y="162"/>
                      <a:pt x="1075" y="532"/>
                    </a:cubicBezTo>
                    <a:cubicBezTo>
                      <a:pt x="1" y="2567"/>
                      <a:pt x="2212" y="4734"/>
                      <a:pt x="4239" y="4734"/>
                    </a:cubicBezTo>
                    <a:cubicBezTo>
                      <a:pt x="4391" y="4734"/>
                      <a:pt x="4543" y="4721"/>
                      <a:pt x="4692" y="4696"/>
                    </a:cubicBezTo>
                    <a:cubicBezTo>
                      <a:pt x="5391" y="4574"/>
                      <a:pt x="5634" y="3693"/>
                      <a:pt x="5360" y="3146"/>
                    </a:cubicBezTo>
                    <a:cubicBezTo>
                      <a:pt x="4783" y="2082"/>
                      <a:pt x="3901" y="1261"/>
                      <a:pt x="3050" y="410"/>
                    </a:cubicBezTo>
                    <a:cubicBezTo>
                      <a:pt x="2838" y="197"/>
                      <a:pt x="2594" y="106"/>
                      <a:pt x="2382" y="106"/>
                    </a:cubicBezTo>
                    <a:cubicBezTo>
                      <a:pt x="2234" y="37"/>
                      <a:pt x="2077" y="0"/>
                      <a:pt x="19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rot="10800000">
                <a:off x="7814878" y="4114260"/>
                <a:ext cx="257272" cy="200742"/>
              </a:xfrm>
              <a:custGeom>
                <a:rect b="b" l="l" r="r" t="t"/>
                <a:pathLst>
                  <a:path extrusionOk="0" h="4311" w="5525">
                    <a:moveTo>
                      <a:pt x="1035" y="1"/>
                    </a:moveTo>
                    <a:cubicBezTo>
                      <a:pt x="399" y="1"/>
                      <a:pt x="1" y="599"/>
                      <a:pt x="53" y="1175"/>
                    </a:cubicBezTo>
                    <a:cubicBezTo>
                      <a:pt x="23" y="1540"/>
                      <a:pt x="144" y="1874"/>
                      <a:pt x="509" y="2117"/>
                    </a:cubicBezTo>
                    <a:cubicBezTo>
                      <a:pt x="600" y="2208"/>
                      <a:pt x="661" y="2330"/>
                      <a:pt x="722" y="2421"/>
                    </a:cubicBezTo>
                    <a:cubicBezTo>
                      <a:pt x="965" y="2786"/>
                      <a:pt x="1208" y="3151"/>
                      <a:pt x="1482" y="3485"/>
                    </a:cubicBezTo>
                    <a:cubicBezTo>
                      <a:pt x="1834" y="3954"/>
                      <a:pt x="2387" y="4310"/>
                      <a:pt x="2939" y="4310"/>
                    </a:cubicBezTo>
                    <a:cubicBezTo>
                      <a:pt x="3246" y="4310"/>
                      <a:pt x="3551" y="4201"/>
                      <a:pt x="3822" y="3941"/>
                    </a:cubicBezTo>
                    <a:cubicBezTo>
                      <a:pt x="5524" y="2330"/>
                      <a:pt x="2728" y="476"/>
                      <a:pt x="1360" y="50"/>
                    </a:cubicBezTo>
                    <a:cubicBezTo>
                      <a:pt x="1246" y="16"/>
                      <a:pt x="1137" y="1"/>
                      <a:pt x="10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rot="10800000">
                <a:off x="7572829" y="4188765"/>
                <a:ext cx="224164" cy="179229"/>
              </a:xfrm>
              <a:custGeom>
                <a:rect b="b" l="l" r="r" t="t"/>
                <a:pathLst>
                  <a:path extrusionOk="0" h="3849" w="4814">
                    <a:moveTo>
                      <a:pt x="1800" y="0"/>
                    </a:moveTo>
                    <a:cubicBezTo>
                      <a:pt x="1731" y="0"/>
                      <a:pt x="1661" y="10"/>
                      <a:pt x="1591" y="33"/>
                    </a:cubicBezTo>
                    <a:cubicBezTo>
                      <a:pt x="1569" y="32"/>
                      <a:pt x="1547" y="31"/>
                      <a:pt x="1525" y="31"/>
                    </a:cubicBezTo>
                    <a:cubicBezTo>
                      <a:pt x="729" y="31"/>
                      <a:pt x="1" y="1087"/>
                      <a:pt x="740" y="1827"/>
                    </a:cubicBezTo>
                    <a:cubicBezTo>
                      <a:pt x="1166" y="2282"/>
                      <a:pt x="1500" y="2799"/>
                      <a:pt x="1956" y="3225"/>
                    </a:cubicBezTo>
                    <a:cubicBezTo>
                      <a:pt x="2384" y="3600"/>
                      <a:pt x="2886" y="3849"/>
                      <a:pt x="3388" y="3849"/>
                    </a:cubicBezTo>
                    <a:cubicBezTo>
                      <a:pt x="3740" y="3849"/>
                      <a:pt x="4092" y="3726"/>
                      <a:pt x="4418" y="3437"/>
                    </a:cubicBezTo>
                    <a:cubicBezTo>
                      <a:pt x="4661" y="3194"/>
                      <a:pt x="4813" y="2738"/>
                      <a:pt x="4692" y="2404"/>
                    </a:cubicBezTo>
                    <a:cubicBezTo>
                      <a:pt x="4266" y="1219"/>
                      <a:pt x="3354" y="428"/>
                      <a:pt x="2138" y="64"/>
                    </a:cubicBezTo>
                    <a:cubicBezTo>
                      <a:pt x="2026" y="26"/>
                      <a:pt x="1913" y="0"/>
                      <a:pt x="18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rot="10800000">
                <a:off x="8059408" y="4850091"/>
                <a:ext cx="230730" cy="207168"/>
              </a:xfrm>
              <a:custGeom>
                <a:rect b="b" l="l" r="r" t="t"/>
                <a:pathLst>
                  <a:path extrusionOk="0" h="4449" w="4955">
                    <a:moveTo>
                      <a:pt x="1247" y="0"/>
                    </a:moveTo>
                    <a:cubicBezTo>
                      <a:pt x="896" y="0"/>
                      <a:pt x="565" y="163"/>
                      <a:pt x="365" y="523"/>
                    </a:cubicBezTo>
                    <a:cubicBezTo>
                      <a:pt x="304" y="614"/>
                      <a:pt x="244" y="735"/>
                      <a:pt x="244" y="887"/>
                    </a:cubicBezTo>
                    <a:cubicBezTo>
                      <a:pt x="31" y="1252"/>
                      <a:pt x="0" y="1739"/>
                      <a:pt x="396" y="2134"/>
                    </a:cubicBezTo>
                    <a:cubicBezTo>
                      <a:pt x="1034" y="2802"/>
                      <a:pt x="1611" y="3593"/>
                      <a:pt x="2402" y="4140"/>
                    </a:cubicBezTo>
                    <a:cubicBezTo>
                      <a:pt x="2684" y="4340"/>
                      <a:pt x="3022" y="4449"/>
                      <a:pt x="3345" y="4449"/>
                    </a:cubicBezTo>
                    <a:cubicBezTo>
                      <a:pt x="3856" y="4449"/>
                      <a:pt x="4331" y="4177"/>
                      <a:pt x="4499" y="3562"/>
                    </a:cubicBezTo>
                    <a:cubicBezTo>
                      <a:pt x="4955" y="1891"/>
                      <a:pt x="3070" y="705"/>
                      <a:pt x="1794" y="128"/>
                    </a:cubicBezTo>
                    <a:cubicBezTo>
                      <a:pt x="1617" y="44"/>
                      <a:pt x="1429" y="0"/>
                      <a:pt x="12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rot="10800000">
                <a:off x="8021537" y="3833329"/>
                <a:ext cx="294430" cy="218716"/>
              </a:xfrm>
              <a:custGeom>
                <a:rect b="b" l="l" r="r" t="t"/>
                <a:pathLst>
                  <a:path extrusionOk="0" h="4697" w="6323">
                    <a:moveTo>
                      <a:pt x="1573" y="1"/>
                    </a:moveTo>
                    <a:cubicBezTo>
                      <a:pt x="1279" y="1"/>
                      <a:pt x="1023" y="151"/>
                      <a:pt x="851" y="361"/>
                    </a:cubicBezTo>
                    <a:cubicBezTo>
                      <a:pt x="335" y="634"/>
                      <a:pt x="0" y="1212"/>
                      <a:pt x="365" y="1820"/>
                    </a:cubicBezTo>
                    <a:cubicBezTo>
                      <a:pt x="975" y="2805"/>
                      <a:pt x="2165" y="4697"/>
                      <a:pt x="3473" y="4697"/>
                    </a:cubicBezTo>
                    <a:cubicBezTo>
                      <a:pt x="3859" y="4697"/>
                      <a:pt x="4256" y="4532"/>
                      <a:pt x="4651" y="4130"/>
                    </a:cubicBezTo>
                    <a:cubicBezTo>
                      <a:pt x="6323" y="2428"/>
                      <a:pt x="3222" y="877"/>
                      <a:pt x="2128" y="178"/>
                    </a:cubicBezTo>
                    <a:cubicBezTo>
                      <a:pt x="1936" y="54"/>
                      <a:pt x="1747" y="1"/>
                      <a:pt x="1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rot="10800000">
                <a:off x="8247986" y="4687764"/>
                <a:ext cx="254804" cy="190637"/>
              </a:xfrm>
              <a:custGeom>
                <a:rect b="b" l="l" r="r" t="t"/>
                <a:pathLst>
                  <a:path extrusionOk="0" h="4094" w="5472">
                    <a:moveTo>
                      <a:pt x="1367" y="0"/>
                    </a:moveTo>
                    <a:cubicBezTo>
                      <a:pt x="1109" y="0"/>
                      <a:pt x="873" y="132"/>
                      <a:pt x="699" y="325"/>
                    </a:cubicBezTo>
                    <a:cubicBezTo>
                      <a:pt x="274" y="538"/>
                      <a:pt x="0" y="1024"/>
                      <a:pt x="304" y="1572"/>
                    </a:cubicBezTo>
                    <a:cubicBezTo>
                      <a:pt x="821" y="2442"/>
                      <a:pt x="1866" y="4094"/>
                      <a:pt x="3002" y="4094"/>
                    </a:cubicBezTo>
                    <a:cubicBezTo>
                      <a:pt x="3335" y="4094"/>
                      <a:pt x="3675" y="3952"/>
                      <a:pt x="4012" y="3608"/>
                    </a:cubicBezTo>
                    <a:cubicBezTo>
                      <a:pt x="5471" y="2119"/>
                      <a:pt x="2797" y="781"/>
                      <a:pt x="1824" y="143"/>
                    </a:cubicBezTo>
                    <a:cubicBezTo>
                      <a:pt x="1669" y="43"/>
                      <a:pt x="1514" y="0"/>
                      <a:pt x="13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27"/>
            <p:cNvSpPr/>
            <p:nvPr/>
          </p:nvSpPr>
          <p:spPr>
            <a:xfrm flipH="1">
              <a:off x="5227720" y="4275375"/>
              <a:ext cx="3796425" cy="947425"/>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flipH="1" rot="1845798">
              <a:off x="8338769" y="3749861"/>
              <a:ext cx="848837" cy="493157"/>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flipH="1">
              <a:off x="8460007" y="3385375"/>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flipH="1">
              <a:off x="8661595" y="438740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flipH="1">
              <a:off x="8925957" y="3566325"/>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7" name="Google Shape;867;p27"/>
            <p:cNvGrpSpPr/>
            <p:nvPr/>
          </p:nvGrpSpPr>
          <p:grpSpPr>
            <a:xfrm flipH="1">
              <a:off x="42707" y="103600"/>
              <a:ext cx="791800" cy="569275"/>
              <a:chOff x="4359175" y="2251625"/>
              <a:chExt cx="791800" cy="569275"/>
            </a:xfrm>
          </p:grpSpPr>
          <p:sp>
            <p:nvSpPr>
              <p:cNvPr id="868" name="Google Shape;868;p27"/>
              <p:cNvSpPr/>
              <p:nvPr/>
            </p:nvSpPr>
            <p:spPr>
              <a:xfrm>
                <a:off x="4930600" y="2344425"/>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4727700" y="2551125"/>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5084100" y="278290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4359175" y="2251625"/>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4508875" y="2367875"/>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27"/>
            <p:cNvSpPr/>
            <p:nvPr/>
          </p:nvSpPr>
          <p:spPr>
            <a:xfrm flipH="1">
              <a:off x="8310607" y="417342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flipH="1">
              <a:off x="7994057" y="4178525"/>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flipH="1">
              <a:off x="7571082" y="4584575"/>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flipH="1">
              <a:off x="8032207" y="4717325"/>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flipH="1">
              <a:off x="8460007" y="486420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flipH="1">
              <a:off x="7850957" y="5031050"/>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27"/>
          <p:cNvSpPr txBox="1"/>
          <p:nvPr>
            <p:ph idx="1" type="subTitle"/>
          </p:nvPr>
        </p:nvSpPr>
        <p:spPr>
          <a:xfrm>
            <a:off x="1907850" y="1931675"/>
            <a:ext cx="5328300" cy="217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9pPr>
          </a:lstStyle>
          <a:p/>
        </p:txBody>
      </p:sp>
      <p:sp>
        <p:nvSpPr>
          <p:cNvPr id="880" name="Google Shape;880;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5">
    <p:spTree>
      <p:nvGrpSpPr>
        <p:cNvPr id="881" name="Shape 881"/>
        <p:cNvGrpSpPr/>
        <p:nvPr/>
      </p:nvGrpSpPr>
      <p:grpSpPr>
        <a:xfrm>
          <a:off x="0" y="0"/>
          <a:ext cx="0" cy="0"/>
          <a:chOff x="0" y="0"/>
          <a:chExt cx="0" cy="0"/>
        </a:xfrm>
      </p:grpSpPr>
      <p:grpSp>
        <p:nvGrpSpPr>
          <p:cNvPr id="882" name="Google Shape;882;p28"/>
          <p:cNvGrpSpPr/>
          <p:nvPr/>
        </p:nvGrpSpPr>
        <p:grpSpPr>
          <a:xfrm>
            <a:off x="-783325" y="-572050"/>
            <a:ext cx="9908950" cy="5650676"/>
            <a:chOff x="-783325" y="-572050"/>
            <a:chExt cx="9908950" cy="5650676"/>
          </a:xfrm>
        </p:grpSpPr>
        <p:sp>
          <p:nvSpPr>
            <p:cNvPr id="883" name="Google Shape;883;p28"/>
            <p:cNvSpPr/>
            <p:nvPr/>
          </p:nvSpPr>
          <p:spPr>
            <a:xfrm flipH="1">
              <a:off x="-783325" y="-495850"/>
              <a:ext cx="2737876" cy="1737920"/>
            </a:xfrm>
            <a:custGeom>
              <a:rect b="b" l="l" r="r" t="t"/>
              <a:pathLst>
                <a:path extrusionOk="0" h="77301" w="101431">
                  <a:moveTo>
                    <a:pt x="14925" y="0"/>
                  </a:moveTo>
                  <a:cubicBezTo>
                    <a:pt x="14317" y="1277"/>
                    <a:pt x="13587" y="2796"/>
                    <a:pt x="12523" y="4681"/>
                  </a:cubicBezTo>
                  <a:cubicBezTo>
                    <a:pt x="7690" y="13252"/>
                    <a:pt x="0" y="23617"/>
                    <a:pt x="6231" y="34377"/>
                  </a:cubicBezTo>
                  <a:cubicBezTo>
                    <a:pt x="12675" y="45472"/>
                    <a:pt x="24742" y="43800"/>
                    <a:pt x="35563" y="45928"/>
                  </a:cubicBezTo>
                  <a:cubicBezTo>
                    <a:pt x="55260" y="49788"/>
                    <a:pt x="53922" y="66506"/>
                    <a:pt x="69515" y="74864"/>
                  </a:cubicBezTo>
                  <a:cubicBezTo>
                    <a:pt x="72638" y="76540"/>
                    <a:pt x="75607" y="77301"/>
                    <a:pt x="78417" y="77301"/>
                  </a:cubicBezTo>
                  <a:cubicBezTo>
                    <a:pt x="87944" y="77301"/>
                    <a:pt x="95657" y="68560"/>
                    <a:pt x="101431" y="57083"/>
                  </a:cubicBezTo>
                  <a:lnTo>
                    <a:pt x="1014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flipH="1">
              <a:off x="-438324" y="-572050"/>
              <a:ext cx="2294900" cy="2413425"/>
            </a:xfrm>
            <a:custGeom>
              <a:rect b="b" l="l" r="r" t="t"/>
              <a:pathLst>
                <a:path extrusionOk="0" h="96537" w="91796">
                  <a:moveTo>
                    <a:pt x="1" y="0"/>
                  </a:moveTo>
                  <a:cubicBezTo>
                    <a:pt x="639" y="3222"/>
                    <a:pt x="730" y="6778"/>
                    <a:pt x="821" y="10426"/>
                  </a:cubicBezTo>
                  <a:cubicBezTo>
                    <a:pt x="1034" y="19939"/>
                    <a:pt x="1308" y="29788"/>
                    <a:pt x="12068" y="33222"/>
                  </a:cubicBezTo>
                  <a:cubicBezTo>
                    <a:pt x="14326" y="33945"/>
                    <a:pt x="16704" y="34207"/>
                    <a:pt x="19136" y="34207"/>
                  </a:cubicBezTo>
                  <a:cubicBezTo>
                    <a:pt x="22433" y="34207"/>
                    <a:pt x="25827" y="33725"/>
                    <a:pt x="29150" y="33253"/>
                  </a:cubicBezTo>
                  <a:cubicBezTo>
                    <a:pt x="32430" y="32792"/>
                    <a:pt x="35656" y="32339"/>
                    <a:pt x="38705" y="32339"/>
                  </a:cubicBezTo>
                  <a:cubicBezTo>
                    <a:pt x="45912" y="32339"/>
                    <a:pt x="52127" y="34870"/>
                    <a:pt x="55716" y="45806"/>
                  </a:cubicBezTo>
                  <a:cubicBezTo>
                    <a:pt x="57996" y="52828"/>
                    <a:pt x="56142" y="59545"/>
                    <a:pt x="54318" y="66050"/>
                  </a:cubicBezTo>
                  <a:cubicBezTo>
                    <a:pt x="52038" y="74226"/>
                    <a:pt x="49910" y="81977"/>
                    <a:pt x="56446" y="89150"/>
                  </a:cubicBezTo>
                  <a:cubicBezTo>
                    <a:pt x="60853" y="93983"/>
                    <a:pt x="66537" y="96536"/>
                    <a:pt x="72586" y="96536"/>
                  </a:cubicBezTo>
                  <a:cubicBezTo>
                    <a:pt x="74805" y="96536"/>
                    <a:pt x="77054" y="96202"/>
                    <a:pt x="79303" y="95533"/>
                  </a:cubicBezTo>
                  <a:cubicBezTo>
                    <a:pt x="84166" y="94074"/>
                    <a:pt x="88483" y="91187"/>
                    <a:pt x="91796" y="87448"/>
                  </a:cubicBezTo>
                  <a:lnTo>
                    <a:pt x="91796" y="86871"/>
                  </a:lnTo>
                  <a:cubicBezTo>
                    <a:pt x="88513" y="90731"/>
                    <a:pt x="84136" y="93679"/>
                    <a:pt x="79182" y="95169"/>
                  </a:cubicBezTo>
                  <a:cubicBezTo>
                    <a:pt x="76963" y="95830"/>
                    <a:pt x="74757" y="96155"/>
                    <a:pt x="72603" y="96155"/>
                  </a:cubicBezTo>
                  <a:cubicBezTo>
                    <a:pt x="66641" y="96155"/>
                    <a:pt x="61073" y="93663"/>
                    <a:pt x="56719" y="88907"/>
                  </a:cubicBezTo>
                  <a:cubicBezTo>
                    <a:pt x="50336" y="81855"/>
                    <a:pt x="52433" y="74226"/>
                    <a:pt x="54683" y="66171"/>
                  </a:cubicBezTo>
                  <a:cubicBezTo>
                    <a:pt x="56506" y="59606"/>
                    <a:pt x="58391" y="52797"/>
                    <a:pt x="56050" y="45685"/>
                  </a:cubicBezTo>
                  <a:cubicBezTo>
                    <a:pt x="52420" y="34536"/>
                    <a:pt x="46117" y="31956"/>
                    <a:pt x="38799" y="31956"/>
                  </a:cubicBezTo>
                  <a:cubicBezTo>
                    <a:pt x="35703" y="31956"/>
                    <a:pt x="32424" y="32418"/>
                    <a:pt x="29089" y="32888"/>
                  </a:cubicBezTo>
                  <a:cubicBezTo>
                    <a:pt x="25774" y="33344"/>
                    <a:pt x="22398" y="33820"/>
                    <a:pt x="19125" y="33820"/>
                  </a:cubicBezTo>
                  <a:cubicBezTo>
                    <a:pt x="16726" y="33820"/>
                    <a:pt x="14383" y="33565"/>
                    <a:pt x="12159" y="32858"/>
                  </a:cubicBezTo>
                  <a:cubicBezTo>
                    <a:pt x="1672" y="29514"/>
                    <a:pt x="1429" y="19788"/>
                    <a:pt x="1186" y="10395"/>
                  </a:cubicBezTo>
                  <a:cubicBezTo>
                    <a:pt x="1095" y="6869"/>
                    <a:pt x="1004" y="3283"/>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flipH="1">
              <a:off x="263051" y="287600"/>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flipH="1">
              <a:off x="2505151" y="100650"/>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8"/>
            <p:cNvSpPr/>
            <p:nvPr/>
          </p:nvSpPr>
          <p:spPr>
            <a:xfrm flipH="1">
              <a:off x="2185251" y="33242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flipH="1">
              <a:off x="614551" y="703850"/>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flipH="1">
              <a:off x="483426" y="13745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flipH="1">
              <a:off x="1147151" y="137438"/>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flipH="1">
              <a:off x="2092676" y="115088"/>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flipH="1">
              <a:off x="-154474" y="1433500"/>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flipH="1">
              <a:off x="146101" y="1626300"/>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flipH="1">
              <a:off x="560914" y="105935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flipH="1">
              <a:off x="308851" y="1211525"/>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flipH="1">
              <a:off x="-285924" y="-495850"/>
              <a:ext cx="1960550" cy="1491750"/>
            </a:xfrm>
            <a:custGeom>
              <a:rect b="b" l="l" r="r" t="t"/>
              <a:pathLst>
                <a:path extrusionOk="0" h="59670" w="78422">
                  <a:moveTo>
                    <a:pt x="2189" y="0"/>
                  </a:moveTo>
                  <a:cubicBezTo>
                    <a:pt x="426" y="4985"/>
                    <a:pt x="1" y="10091"/>
                    <a:pt x="1673" y="13708"/>
                  </a:cubicBezTo>
                  <a:cubicBezTo>
                    <a:pt x="4602" y="19963"/>
                    <a:pt x="9708" y="21470"/>
                    <a:pt x="15404" y="21470"/>
                  </a:cubicBezTo>
                  <a:cubicBezTo>
                    <a:pt x="19757" y="21470"/>
                    <a:pt x="24454" y="20590"/>
                    <a:pt x="28786" y="20274"/>
                  </a:cubicBezTo>
                  <a:cubicBezTo>
                    <a:pt x="32688" y="19983"/>
                    <a:pt x="36623" y="19577"/>
                    <a:pt x="40322" y="19577"/>
                  </a:cubicBezTo>
                  <a:cubicBezTo>
                    <a:pt x="48983" y="19577"/>
                    <a:pt x="56349" y="21800"/>
                    <a:pt x="58968" y="32918"/>
                  </a:cubicBezTo>
                  <a:cubicBezTo>
                    <a:pt x="61096" y="42007"/>
                    <a:pt x="50974" y="54742"/>
                    <a:pt x="64197" y="59028"/>
                  </a:cubicBezTo>
                  <a:cubicBezTo>
                    <a:pt x="65521" y="59463"/>
                    <a:pt x="66776" y="59670"/>
                    <a:pt x="67964" y="59670"/>
                  </a:cubicBezTo>
                  <a:cubicBezTo>
                    <a:pt x="72257" y="59670"/>
                    <a:pt x="75684" y="56978"/>
                    <a:pt x="78422" y="52645"/>
                  </a:cubicBezTo>
                  <a:lnTo>
                    <a:pt x="784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rot="-9007872">
              <a:off x="7956631" y="4535434"/>
              <a:ext cx="686368" cy="398766"/>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8665413" y="4459200"/>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8819600" y="724075"/>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flipH="1" rot="10800000">
              <a:off x="8858200" y="1121038"/>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flipH="1">
              <a:off x="8567400" y="712350"/>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8362225" y="137438"/>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8941725" y="33263"/>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flipH="1">
              <a:off x="8056550" y="137438"/>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28"/>
          <p:cNvSpPr txBox="1"/>
          <p:nvPr>
            <p:ph idx="1" type="subTitle"/>
          </p:nvPr>
        </p:nvSpPr>
        <p:spPr>
          <a:xfrm>
            <a:off x="965400" y="1665075"/>
            <a:ext cx="3808200" cy="213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906" name="Google Shape;906;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6">
    <p:spTree>
      <p:nvGrpSpPr>
        <p:cNvPr id="907" name="Shape 907"/>
        <p:cNvGrpSpPr/>
        <p:nvPr/>
      </p:nvGrpSpPr>
      <p:grpSpPr>
        <a:xfrm>
          <a:off x="0" y="0"/>
          <a:ext cx="0" cy="0"/>
          <a:chOff x="0" y="0"/>
          <a:chExt cx="0" cy="0"/>
        </a:xfrm>
      </p:grpSpPr>
      <p:sp>
        <p:nvSpPr>
          <p:cNvPr id="908" name="Google Shape;908;p2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909" name="Google Shape;909;p29"/>
          <p:cNvSpPr txBox="1"/>
          <p:nvPr>
            <p:ph idx="1" type="subTitle"/>
          </p:nvPr>
        </p:nvSpPr>
        <p:spPr>
          <a:xfrm>
            <a:off x="4382875" y="1674950"/>
            <a:ext cx="3808200" cy="2133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grpSp>
        <p:nvGrpSpPr>
          <p:cNvPr id="910" name="Google Shape;910;p29"/>
          <p:cNvGrpSpPr/>
          <p:nvPr/>
        </p:nvGrpSpPr>
        <p:grpSpPr>
          <a:xfrm flipH="1">
            <a:off x="-714750" y="-75750"/>
            <a:ext cx="9710083" cy="5015925"/>
            <a:chOff x="25150" y="0"/>
            <a:chExt cx="9710083" cy="5015925"/>
          </a:xfrm>
        </p:grpSpPr>
        <p:sp>
          <p:nvSpPr>
            <p:cNvPr id="911" name="Google Shape;911;p29"/>
            <p:cNvSpPr/>
            <p:nvPr/>
          </p:nvSpPr>
          <p:spPr>
            <a:xfrm flipH="1">
              <a:off x="136458" y="9550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29"/>
            <p:cNvGrpSpPr/>
            <p:nvPr/>
          </p:nvGrpSpPr>
          <p:grpSpPr>
            <a:xfrm flipH="1" rot="10800000">
              <a:off x="8461408" y="0"/>
              <a:ext cx="1273825" cy="3291400"/>
              <a:chOff x="5857950" y="1902450"/>
              <a:chExt cx="1273825" cy="3291400"/>
            </a:xfrm>
          </p:grpSpPr>
          <p:sp>
            <p:nvSpPr>
              <p:cNvPr id="913" name="Google Shape;913;p29"/>
              <p:cNvSpPr/>
              <p:nvPr/>
            </p:nvSpPr>
            <p:spPr>
              <a:xfrm rot="5400000">
                <a:off x="5150325" y="266182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9"/>
              <p:cNvSpPr/>
              <p:nvPr/>
            </p:nvSpPr>
            <p:spPr>
              <a:xfrm rot="10800000">
                <a:off x="6036000" y="2275875"/>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9"/>
              <p:cNvSpPr/>
              <p:nvPr/>
            </p:nvSpPr>
            <p:spPr>
              <a:xfrm flipH="1">
                <a:off x="5962275" y="2965525"/>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9"/>
              <p:cNvSpPr/>
              <p:nvPr/>
            </p:nvSpPr>
            <p:spPr>
              <a:xfrm flipH="1">
                <a:off x="5995500" y="418667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9"/>
              <p:cNvSpPr/>
              <p:nvPr/>
            </p:nvSpPr>
            <p:spPr>
              <a:xfrm flipH="1">
                <a:off x="5857950" y="4381950"/>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9"/>
              <p:cNvSpPr/>
              <p:nvPr/>
            </p:nvSpPr>
            <p:spPr>
              <a:xfrm flipH="1">
                <a:off x="6111000" y="396705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9"/>
              <p:cNvSpPr/>
              <p:nvPr/>
            </p:nvSpPr>
            <p:spPr>
              <a:xfrm flipH="1">
                <a:off x="5945350" y="373530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9"/>
              <p:cNvSpPr/>
              <p:nvPr/>
            </p:nvSpPr>
            <p:spPr>
              <a:xfrm flipH="1">
                <a:off x="6107425" y="348605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9"/>
              <p:cNvSpPr/>
              <p:nvPr/>
            </p:nvSpPr>
            <p:spPr>
              <a:xfrm flipH="1">
                <a:off x="6089175" y="2556700"/>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9"/>
              <p:cNvSpPr/>
              <p:nvPr/>
            </p:nvSpPr>
            <p:spPr>
              <a:xfrm flipH="1">
                <a:off x="6205450" y="290930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3" name="Google Shape;923;p29"/>
            <p:cNvSpPr/>
            <p:nvPr/>
          </p:nvSpPr>
          <p:spPr>
            <a:xfrm flipH="1">
              <a:off x="25150" y="820275"/>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9"/>
            <p:cNvSpPr/>
            <p:nvPr/>
          </p:nvSpPr>
          <p:spPr>
            <a:xfrm flipH="1">
              <a:off x="162700" y="431452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9"/>
            <p:cNvSpPr/>
            <p:nvPr/>
          </p:nvSpPr>
          <p:spPr>
            <a:xfrm flipH="1">
              <a:off x="25150" y="4509800"/>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flipH="1">
              <a:off x="278200" y="409490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flipH="1">
              <a:off x="112550" y="386315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9"/>
            <p:cNvSpPr/>
            <p:nvPr/>
          </p:nvSpPr>
          <p:spPr>
            <a:xfrm flipH="1">
              <a:off x="274625" y="361390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9"/>
            <p:cNvSpPr/>
            <p:nvPr/>
          </p:nvSpPr>
          <p:spPr>
            <a:xfrm flipH="1">
              <a:off x="415525" y="4930025"/>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7">
    <p:spTree>
      <p:nvGrpSpPr>
        <p:cNvPr id="930" name="Shape 930"/>
        <p:cNvGrpSpPr/>
        <p:nvPr/>
      </p:nvGrpSpPr>
      <p:grpSpPr>
        <a:xfrm>
          <a:off x="0" y="0"/>
          <a:ext cx="0" cy="0"/>
          <a:chOff x="0" y="0"/>
          <a:chExt cx="0" cy="0"/>
        </a:xfrm>
      </p:grpSpPr>
      <p:grpSp>
        <p:nvGrpSpPr>
          <p:cNvPr id="931" name="Google Shape;931;p30"/>
          <p:cNvGrpSpPr/>
          <p:nvPr/>
        </p:nvGrpSpPr>
        <p:grpSpPr>
          <a:xfrm>
            <a:off x="16293" y="-40210"/>
            <a:ext cx="9485714" cy="5183710"/>
            <a:chOff x="16293" y="-40210"/>
            <a:chExt cx="9485714" cy="5183710"/>
          </a:xfrm>
        </p:grpSpPr>
        <p:grpSp>
          <p:nvGrpSpPr>
            <p:cNvPr id="932" name="Google Shape;932;p30"/>
            <p:cNvGrpSpPr/>
            <p:nvPr/>
          </p:nvGrpSpPr>
          <p:grpSpPr>
            <a:xfrm>
              <a:off x="16293" y="-40210"/>
              <a:ext cx="927567" cy="1633710"/>
              <a:chOff x="16293" y="-40210"/>
              <a:chExt cx="927567" cy="1633710"/>
            </a:xfrm>
          </p:grpSpPr>
          <p:sp>
            <p:nvSpPr>
              <p:cNvPr id="933" name="Google Shape;933;p30"/>
              <p:cNvSpPr/>
              <p:nvPr/>
            </p:nvSpPr>
            <p:spPr>
              <a:xfrm>
                <a:off x="713225" y="689600"/>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0"/>
              <p:cNvSpPr/>
              <p:nvPr/>
            </p:nvSpPr>
            <p:spPr>
              <a:xfrm>
                <a:off x="532550" y="155550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0"/>
              <p:cNvSpPr/>
              <p:nvPr/>
            </p:nvSpPr>
            <p:spPr>
              <a:xfrm flipH="1" rot="7843796">
                <a:off x="55661" y="195723"/>
                <a:ext cx="848832" cy="493154"/>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0"/>
              <p:cNvSpPr/>
              <p:nvPr/>
            </p:nvSpPr>
            <p:spPr>
              <a:xfrm>
                <a:off x="135925" y="1223313"/>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a:off x="356288" y="797350"/>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0"/>
            <p:cNvGrpSpPr/>
            <p:nvPr/>
          </p:nvGrpSpPr>
          <p:grpSpPr>
            <a:xfrm>
              <a:off x="8006425" y="2225525"/>
              <a:ext cx="1495583" cy="2917975"/>
              <a:chOff x="8006425" y="2225525"/>
              <a:chExt cx="1495583" cy="2917975"/>
            </a:xfrm>
          </p:grpSpPr>
          <p:sp>
            <p:nvSpPr>
              <p:cNvPr id="939" name="Google Shape;939;p30"/>
              <p:cNvSpPr/>
              <p:nvPr/>
            </p:nvSpPr>
            <p:spPr>
              <a:xfrm rot="10800000">
                <a:off x="8097408" y="426002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rot="10800000">
                <a:off x="8720833" y="3962025"/>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rot="10800000">
                <a:off x="8671433" y="372645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rot="10800000">
                <a:off x="8404908" y="4931950"/>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rot="10800000">
                <a:off x="8429633" y="4608575"/>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rot="10800000">
                <a:off x="8508708" y="3000300"/>
                <a:ext cx="658850" cy="2143200"/>
              </a:xfrm>
              <a:custGeom>
                <a:rect b="b" l="l" r="r" t="t"/>
                <a:pathLst>
                  <a:path extrusionOk="0" h="85728" w="26354">
                    <a:moveTo>
                      <a:pt x="0" y="0"/>
                    </a:moveTo>
                    <a:lnTo>
                      <a:pt x="0" y="85442"/>
                    </a:lnTo>
                    <a:cubicBezTo>
                      <a:pt x="1037" y="85610"/>
                      <a:pt x="2093" y="85727"/>
                      <a:pt x="3146" y="85727"/>
                    </a:cubicBezTo>
                    <a:cubicBezTo>
                      <a:pt x="6476" y="85727"/>
                      <a:pt x="9770" y="84556"/>
                      <a:pt x="12310" y="80123"/>
                    </a:cubicBezTo>
                    <a:cubicBezTo>
                      <a:pt x="18055" y="70001"/>
                      <a:pt x="7477" y="58694"/>
                      <a:pt x="10426" y="47751"/>
                    </a:cubicBezTo>
                    <a:cubicBezTo>
                      <a:pt x="11824" y="42584"/>
                      <a:pt x="17204" y="39940"/>
                      <a:pt x="18815" y="35198"/>
                    </a:cubicBezTo>
                    <a:cubicBezTo>
                      <a:pt x="20699" y="29757"/>
                      <a:pt x="18997" y="24894"/>
                      <a:pt x="19696" y="19240"/>
                    </a:cubicBezTo>
                    <a:cubicBezTo>
                      <a:pt x="20365" y="13982"/>
                      <a:pt x="22797" y="6018"/>
                      <a:pt x="263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flipH="1">
                <a:off x="8487533" y="3000300"/>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8816708" y="2547325"/>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flipH="1">
                <a:off x="8006425" y="3368150"/>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rot="10800000">
                <a:off x="8406233" y="2225525"/>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9" name="Google Shape;949;p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950" name="Google Shape;950;p30"/>
          <p:cNvSpPr txBox="1"/>
          <p:nvPr>
            <p:ph idx="1" type="subTitle"/>
          </p:nvPr>
        </p:nvSpPr>
        <p:spPr>
          <a:xfrm>
            <a:off x="965400" y="1665075"/>
            <a:ext cx="3808200" cy="213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grpSp>
        <p:nvGrpSpPr>
          <p:cNvPr id="111" name="Google Shape;111;p4"/>
          <p:cNvGrpSpPr/>
          <p:nvPr/>
        </p:nvGrpSpPr>
        <p:grpSpPr>
          <a:xfrm>
            <a:off x="-188800" y="-198625"/>
            <a:ext cx="9730472" cy="5307450"/>
            <a:chOff x="-188800" y="-198625"/>
            <a:chExt cx="9730472" cy="5307450"/>
          </a:xfrm>
        </p:grpSpPr>
        <p:grpSp>
          <p:nvGrpSpPr>
            <p:cNvPr id="112" name="Google Shape;112;p4"/>
            <p:cNvGrpSpPr/>
            <p:nvPr/>
          </p:nvGrpSpPr>
          <p:grpSpPr>
            <a:xfrm>
              <a:off x="-188800" y="-198625"/>
              <a:ext cx="3260650" cy="1645100"/>
              <a:chOff x="-188800" y="-198625"/>
              <a:chExt cx="3260650" cy="1645100"/>
            </a:xfrm>
          </p:grpSpPr>
          <p:sp>
            <p:nvSpPr>
              <p:cNvPr id="113" name="Google Shape;113;p4"/>
              <p:cNvSpPr/>
              <p:nvPr/>
            </p:nvSpPr>
            <p:spPr>
              <a:xfrm>
                <a:off x="-188800" y="-100537"/>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2223025" y="-30450"/>
                <a:ext cx="848825" cy="493150"/>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151575" y="614675"/>
                <a:ext cx="73750" cy="57025"/>
              </a:xfrm>
              <a:custGeom>
                <a:rect b="b" l="l" r="r" t="t"/>
                <a:pathLst>
                  <a:path extrusionOk="0" h="2281" w="2950">
                    <a:moveTo>
                      <a:pt x="1460" y="1"/>
                    </a:moveTo>
                    <a:cubicBezTo>
                      <a:pt x="1" y="1"/>
                      <a:pt x="1" y="2281"/>
                      <a:pt x="1460" y="2281"/>
                    </a:cubicBezTo>
                    <a:cubicBezTo>
                      <a:pt x="2949" y="2281"/>
                      <a:pt x="2949" y="1"/>
                      <a:pt x="1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1798275" y="359350"/>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905800" y="397875"/>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0" y="-54675"/>
                <a:ext cx="127700" cy="122200"/>
              </a:xfrm>
              <a:custGeom>
                <a:rect b="b" l="l" r="r" t="t"/>
                <a:pathLst>
                  <a:path extrusionOk="0" h="4888" w="5108">
                    <a:moveTo>
                      <a:pt x="1220" y="0"/>
                    </a:moveTo>
                    <a:cubicBezTo>
                      <a:pt x="683" y="0"/>
                      <a:pt x="116" y="347"/>
                      <a:pt x="62" y="1020"/>
                    </a:cubicBezTo>
                    <a:cubicBezTo>
                      <a:pt x="1" y="1932"/>
                      <a:pt x="62" y="2905"/>
                      <a:pt x="457" y="3725"/>
                    </a:cubicBezTo>
                    <a:cubicBezTo>
                      <a:pt x="824" y="4460"/>
                      <a:pt x="1545" y="4888"/>
                      <a:pt x="2302" y="4888"/>
                    </a:cubicBezTo>
                    <a:cubicBezTo>
                      <a:pt x="2610" y="4888"/>
                      <a:pt x="2924" y="4817"/>
                      <a:pt x="3223" y="4668"/>
                    </a:cubicBezTo>
                    <a:cubicBezTo>
                      <a:pt x="5107" y="3725"/>
                      <a:pt x="3496" y="1689"/>
                      <a:pt x="2554" y="747"/>
                    </a:cubicBezTo>
                    <a:cubicBezTo>
                      <a:pt x="2402" y="595"/>
                      <a:pt x="2250" y="503"/>
                      <a:pt x="2098" y="473"/>
                    </a:cubicBezTo>
                    <a:cubicBezTo>
                      <a:pt x="1927" y="156"/>
                      <a:pt x="1581" y="0"/>
                      <a:pt x="12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139825" y="-95275"/>
                <a:ext cx="130725" cy="115800"/>
              </a:xfrm>
              <a:custGeom>
                <a:rect b="b" l="l" r="r" t="t"/>
                <a:pathLst>
                  <a:path extrusionOk="0" h="4632" w="5229">
                    <a:moveTo>
                      <a:pt x="1661" y="0"/>
                    </a:moveTo>
                    <a:cubicBezTo>
                      <a:pt x="1376" y="0"/>
                      <a:pt x="1150" y="135"/>
                      <a:pt x="973" y="334"/>
                    </a:cubicBezTo>
                    <a:cubicBezTo>
                      <a:pt x="457" y="456"/>
                      <a:pt x="1" y="912"/>
                      <a:pt x="183" y="1580"/>
                    </a:cubicBezTo>
                    <a:cubicBezTo>
                      <a:pt x="426" y="2492"/>
                      <a:pt x="1004" y="3526"/>
                      <a:pt x="1672" y="4134"/>
                    </a:cubicBezTo>
                    <a:cubicBezTo>
                      <a:pt x="2049" y="4487"/>
                      <a:pt x="2468" y="4631"/>
                      <a:pt x="2891" y="4631"/>
                    </a:cubicBezTo>
                    <a:cubicBezTo>
                      <a:pt x="3596" y="4631"/>
                      <a:pt x="4313" y="4232"/>
                      <a:pt x="4864" y="3738"/>
                    </a:cubicBezTo>
                    <a:cubicBezTo>
                      <a:pt x="5198" y="3404"/>
                      <a:pt x="5229" y="2857"/>
                      <a:pt x="5016" y="2431"/>
                    </a:cubicBezTo>
                    <a:cubicBezTo>
                      <a:pt x="4438" y="1276"/>
                      <a:pt x="3223" y="456"/>
                      <a:pt x="2007" y="61"/>
                    </a:cubicBezTo>
                    <a:cubicBezTo>
                      <a:pt x="1883" y="19"/>
                      <a:pt x="1768" y="0"/>
                      <a:pt x="16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143625" y="-198625"/>
                <a:ext cx="91975" cy="42025"/>
              </a:xfrm>
              <a:custGeom>
                <a:rect b="b" l="l" r="r" t="t"/>
                <a:pathLst>
                  <a:path extrusionOk="0" h="1681" w="3679">
                    <a:moveTo>
                      <a:pt x="1" y="0"/>
                    </a:moveTo>
                    <a:cubicBezTo>
                      <a:pt x="31" y="182"/>
                      <a:pt x="122" y="334"/>
                      <a:pt x="274" y="486"/>
                    </a:cubicBezTo>
                    <a:cubicBezTo>
                      <a:pt x="700" y="942"/>
                      <a:pt x="1095" y="1459"/>
                      <a:pt x="1703" y="1611"/>
                    </a:cubicBezTo>
                    <a:cubicBezTo>
                      <a:pt x="1861" y="1656"/>
                      <a:pt x="2024" y="1680"/>
                      <a:pt x="2184" y="1680"/>
                    </a:cubicBezTo>
                    <a:cubicBezTo>
                      <a:pt x="2455" y="1680"/>
                      <a:pt x="2720" y="1612"/>
                      <a:pt x="2949" y="1459"/>
                    </a:cubicBezTo>
                    <a:cubicBezTo>
                      <a:pt x="3527" y="1155"/>
                      <a:pt x="3679" y="547"/>
                      <a:pt x="34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328275" y="-198625"/>
                <a:ext cx="134525" cy="71800"/>
              </a:xfrm>
              <a:custGeom>
                <a:rect b="b" l="l" r="r" t="t"/>
                <a:pathLst>
                  <a:path extrusionOk="0" h="2872" w="5381">
                    <a:moveTo>
                      <a:pt x="62" y="0"/>
                    </a:moveTo>
                    <a:cubicBezTo>
                      <a:pt x="1" y="213"/>
                      <a:pt x="31" y="486"/>
                      <a:pt x="153" y="729"/>
                    </a:cubicBezTo>
                    <a:cubicBezTo>
                      <a:pt x="680" y="1761"/>
                      <a:pt x="2078" y="2872"/>
                      <a:pt x="3341" y="2872"/>
                    </a:cubicBezTo>
                    <a:cubicBezTo>
                      <a:pt x="3827" y="2872"/>
                      <a:pt x="4293" y="2707"/>
                      <a:pt x="4682" y="2310"/>
                    </a:cubicBezTo>
                    <a:cubicBezTo>
                      <a:pt x="5381" y="1581"/>
                      <a:pt x="5138" y="699"/>
                      <a:pt x="4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42575" y="-198625"/>
                <a:ext cx="116275" cy="90450"/>
              </a:xfrm>
              <a:custGeom>
                <a:rect b="b" l="l" r="r" t="t"/>
                <a:pathLst>
                  <a:path extrusionOk="0" h="3618" w="4651">
                    <a:moveTo>
                      <a:pt x="639" y="0"/>
                    </a:moveTo>
                    <a:cubicBezTo>
                      <a:pt x="152" y="274"/>
                      <a:pt x="0" y="942"/>
                      <a:pt x="274" y="1429"/>
                    </a:cubicBezTo>
                    <a:cubicBezTo>
                      <a:pt x="426" y="1733"/>
                      <a:pt x="365" y="2128"/>
                      <a:pt x="578" y="2462"/>
                    </a:cubicBezTo>
                    <a:cubicBezTo>
                      <a:pt x="882" y="3009"/>
                      <a:pt x="1490" y="3161"/>
                      <a:pt x="2067" y="3192"/>
                    </a:cubicBezTo>
                    <a:cubicBezTo>
                      <a:pt x="2462" y="3465"/>
                      <a:pt x="2918" y="3617"/>
                      <a:pt x="3435" y="3617"/>
                    </a:cubicBezTo>
                    <a:cubicBezTo>
                      <a:pt x="4134" y="3617"/>
                      <a:pt x="4651" y="2948"/>
                      <a:pt x="4469" y="2280"/>
                    </a:cubicBezTo>
                    <a:cubicBezTo>
                      <a:pt x="4317" y="1550"/>
                      <a:pt x="3557" y="1003"/>
                      <a:pt x="3010" y="578"/>
                    </a:cubicBezTo>
                    <a:cubicBezTo>
                      <a:pt x="2736" y="365"/>
                      <a:pt x="2402" y="152"/>
                      <a:pt x="2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677825" y="-95025"/>
                <a:ext cx="101100" cy="66450"/>
              </a:xfrm>
              <a:custGeom>
                <a:rect b="b" l="l" r="r" t="t"/>
                <a:pathLst>
                  <a:path extrusionOk="0" h="2658" w="4044">
                    <a:moveTo>
                      <a:pt x="1902" y="1"/>
                    </a:moveTo>
                    <a:cubicBezTo>
                      <a:pt x="1572" y="1"/>
                      <a:pt x="1242" y="71"/>
                      <a:pt x="913" y="142"/>
                    </a:cubicBezTo>
                    <a:cubicBezTo>
                      <a:pt x="366" y="233"/>
                      <a:pt x="1" y="902"/>
                      <a:pt x="153" y="1449"/>
                    </a:cubicBezTo>
                    <a:cubicBezTo>
                      <a:pt x="305" y="1874"/>
                      <a:pt x="639" y="2148"/>
                      <a:pt x="1065" y="2209"/>
                    </a:cubicBezTo>
                    <a:cubicBezTo>
                      <a:pt x="1186" y="2239"/>
                      <a:pt x="1308" y="2269"/>
                      <a:pt x="1429" y="2269"/>
                    </a:cubicBezTo>
                    <a:cubicBezTo>
                      <a:pt x="1581" y="2330"/>
                      <a:pt x="1673" y="2421"/>
                      <a:pt x="1825" y="2482"/>
                    </a:cubicBezTo>
                    <a:cubicBezTo>
                      <a:pt x="2070" y="2599"/>
                      <a:pt x="2316" y="2658"/>
                      <a:pt x="2554" y="2658"/>
                    </a:cubicBezTo>
                    <a:cubicBezTo>
                      <a:pt x="2936" y="2658"/>
                      <a:pt x="3300" y="2508"/>
                      <a:pt x="3618" y="2209"/>
                    </a:cubicBezTo>
                    <a:cubicBezTo>
                      <a:pt x="3952" y="1935"/>
                      <a:pt x="4044" y="1297"/>
                      <a:pt x="3800" y="932"/>
                    </a:cubicBezTo>
                    <a:cubicBezTo>
                      <a:pt x="3405" y="385"/>
                      <a:pt x="2888" y="81"/>
                      <a:pt x="2189" y="20"/>
                    </a:cubicBezTo>
                    <a:cubicBezTo>
                      <a:pt x="2093" y="6"/>
                      <a:pt x="1998" y="1"/>
                      <a:pt x="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17500" y="46050"/>
                <a:ext cx="134525" cy="124350"/>
              </a:xfrm>
              <a:custGeom>
                <a:rect b="b" l="l" r="r" t="t"/>
                <a:pathLst>
                  <a:path extrusionOk="0" h="4974" w="5381">
                    <a:moveTo>
                      <a:pt x="1950" y="0"/>
                    </a:moveTo>
                    <a:cubicBezTo>
                      <a:pt x="1623" y="0"/>
                      <a:pt x="1280" y="54"/>
                      <a:pt x="913" y="158"/>
                    </a:cubicBezTo>
                    <a:cubicBezTo>
                      <a:pt x="31" y="431"/>
                      <a:pt x="1" y="1465"/>
                      <a:pt x="487" y="1982"/>
                    </a:cubicBezTo>
                    <a:cubicBezTo>
                      <a:pt x="487" y="2194"/>
                      <a:pt x="578" y="2377"/>
                      <a:pt x="761" y="2559"/>
                    </a:cubicBezTo>
                    <a:cubicBezTo>
                      <a:pt x="1430" y="3258"/>
                      <a:pt x="1673" y="4352"/>
                      <a:pt x="2615" y="4808"/>
                    </a:cubicBezTo>
                    <a:cubicBezTo>
                      <a:pt x="2835" y="4922"/>
                      <a:pt x="3083" y="4973"/>
                      <a:pt x="3339" y="4973"/>
                    </a:cubicBezTo>
                    <a:cubicBezTo>
                      <a:pt x="4249" y="4973"/>
                      <a:pt x="5242" y="4312"/>
                      <a:pt x="5290" y="3410"/>
                    </a:cubicBezTo>
                    <a:cubicBezTo>
                      <a:pt x="5381" y="2438"/>
                      <a:pt x="4591" y="1495"/>
                      <a:pt x="3952" y="857"/>
                    </a:cubicBezTo>
                    <a:cubicBezTo>
                      <a:pt x="3323" y="269"/>
                      <a:pt x="2679" y="0"/>
                      <a:pt x="1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172500" y="79475"/>
                <a:ext cx="163400" cy="135100"/>
              </a:xfrm>
              <a:custGeom>
                <a:rect b="b" l="l" r="r" t="t"/>
                <a:pathLst>
                  <a:path extrusionOk="0" h="5404" w="6536">
                    <a:moveTo>
                      <a:pt x="1286" y="0"/>
                    </a:moveTo>
                    <a:cubicBezTo>
                      <a:pt x="913" y="0"/>
                      <a:pt x="628" y="220"/>
                      <a:pt x="487" y="548"/>
                    </a:cubicBezTo>
                    <a:cubicBezTo>
                      <a:pt x="153" y="852"/>
                      <a:pt x="1" y="1308"/>
                      <a:pt x="244" y="1794"/>
                    </a:cubicBezTo>
                    <a:cubicBezTo>
                      <a:pt x="730" y="2767"/>
                      <a:pt x="1004" y="3831"/>
                      <a:pt x="1733" y="4651"/>
                    </a:cubicBezTo>
                    <a:cubicBezTo>
                      <a:pt x="2181" y="5145"/>
                      <a:pt x="2753" y="5404"/>
                      <a:pt x="3324" y="5404"/>
                    </a:cubicBezTo>
                    <a:cubicBezTo>
                      <a:pt x="3878" y="5404"/>
                      <a:pt x="4430" y="5160"/>
                      <a:pt x="4864" y="4651"/>
                    </a:cubicBezTo>
                    <a:cubicBezTo>
                      <a:pt x="6536" y="2706"/>
                      <a:pt x="3192" y="609"/>
                      <a:pt x="1642" y="62"/>
                    </a:cubicBezTo>
                    <a:cubicBezTo>
                      <a:pt x="1517" y="20"/>
                      <a:pt x="1398"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34400" y="127150"/>
                <a:ext cx="101650" cy="104625"/>
              </a:xfrm>
              <a:custGeom>
                <a:rect b="b" l="l" r="r" t="t"/>
                <a:pathLst>
                  <a:path extrusionOk="0" h="4185" w="4066">
                    <a:moveTo>
                      <a:pt x="1563" y="0"/>
                    </a:moveTo>
                    <a:cubicBezTo>
                      <a:pt x="739" y="0"/>
                      <a:pt x="0" y="1080"/>
                      <a:pt x="753" y="1832"/>
                    </a:cubicBezTo>
                    <a:cubicBezTo>
                      <a:pt x="1178" y="2258"/>
                      <a:pt x="1361" y="3109"/>
                      <a:pt x="1725" y="3687"/>
                    </a:cubicBezTo>
                    <a:cubicBezTo>
                      <a:pt x="1938" y="4039"/>
                      <a:pt x="2259" y="4185"/>
                      <a:pt x="2582" y="4185"/>
                    </a:cubicBezTo>
                    <a:cubicBezTo>
                      <a:pt x="3318" y="4185"/>
                      <a:pt x="4065" y="3426"/>
                      <a:pt x="3579" y="2623"/>
                    </a:cubicBezTo>
                    <a:cubicBezTo>
                      <a:pt x="3093" y="1863"/>
                      <a:pt x="2911" y="981"/>
                      <a:pt x="2272" y="313"/>
                    </a:cubicBezTo>
                    <a:cubicBezTo>
                      <a:pt x="2052" y="92"/>
                      <a:pt x="1804" y="0"/>
                      <a:pt x="1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10500" y="290175"/>
                <a:ext cx="139075" cy="121900"/>
              </a:xfrm>
              <a:custGeom>
                <a:rect b="b" l="l" r="r" t="t"/>
                <a:pathLst>
                  <a:path extrusionOk="0" h="4876" w="5563">
                    <a:moveTo>
                      <a:pt x="1467" y="0"/>
                    </a:moveTo>
                    <a:cubicBezTo>
                      <a:pt x="1394" y="0"/>
                      <a:pt x="1320" y="8"/>
                      <a:pt x="1247" y="23"/>
                    </a:cubicBezTo>
                    <a:cubicBezTo>
                      <a:pt x="487" y="114"/>
                      <a:pt x="1" y="1087"/>
                      <a:pt x="487" y="1725"/>
                    </a:cubicBezTo>
                    <a:cubicBezTo>
                      <a:pt x="912" y="2606"/>
                      <a:pt x="1308" y="3579"/>
                      <a:pt x="2037" y="4248"/>
                    </a:cubicBezTo>
                    <a:cubicBezTo>
                      <a:pt x="2483" y="4680"/>
                      <a:pt x="2981" y="4876"/>
                      <a:pt x="3482" y="4876"/>
                    </a:cubicBezTo>
                    <a:cubicBezTo>
                      <a:pt x="4074" y="4876"/>
                      <a:pt x="4672" y="4603"/>
                      <a:pt x="5198" y="4126"/>
                    </a:cubicBezTo>
                    <a:cubicBezTo>
                      <a:pt x="5533" y="3792"/>
                      <a:pt x="5563" y="3275"/>
                      <a:pt x="5350" y="2850"/>
                    </a:cubicBezTo>
                    <a:cubicBezTo>
                      <a:pt x="4742" y="1603"/>
                      <a:pt x="3283" y="874"/>
                      <a:pt x="2067" y="236"/>
                    </a:cubicBezTo>
                    <a:cubicBezTo>
                      <a:pt x="1906" y="74"/>
                      <a:pt x="1693" y="0"/>
                      <a:pt x="14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364500" y="209825"/>
                <a:ext cx="140875" cy="118350"/>
              </a:xfrm>
              <a:custGeom>
                <a:rect b="b" l="l" r="r" t="t"/>
                <a:pathLst>
                  <a:path extrusionOk="0" h="4734" w="5635">
                    <a:moveTo>
                      <a:pt x="1922" y="0"/>
                    </a:moveTo>
                    <a:cubicBezTo>
                      <a:pt x="1597" y="0"/>
                      <a:pt x="1280" y="162"/>
                      <a:pt x="1075" y="532"/>
                    </a:cubicBezTo>
                    <a:cubicBezTo>
                      <a:pt x="1" y="2567"/>
                      <a:pt x="2212" y="4734"/>
                      <a:pt x="4239" y="4734"/>
                    </a:cubicBezTo>
                    <a:cubicBezTo>
                      <a:pt x="4391" y="4734"/>
                      <a:pt x="4543" y="4721"/>
                      <a:pt x="4692" y="4696"/>
                    </a:cubicBezTo>
                    <a:cubicBezTo>
                      <a:pt x="5391" y="4574"/>
                      <a:pt x="5634" y="3693"/>
                      <a:pt x="5360" y="3146"/>
                    </a:cubicBezTo>
                    <a:cubicBezTo>
                      <a:pt x="4783" y="2082"/>
                      <a:pt x="3901" y="1261"/>
                      <a:pt x="3050" y="410"/>
                    </a:cubicBezTo>
                    <a:cubicBezTo>
                      <a:pt x="2838" y="197"/>
                      <a:pt x="2594" y="106"/>
                      <a:pt x="2382" y="106"/>
                    </a:cubicBezTo>
                    <a:cubicBezTo>
                      <a:pt x="2234" y="37"/>
                      <a:pt x="2077" y="0"/>
                      <a:pt x="1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575450" y="246175"/>
                <a:ext cx="138125" cy="107775"/>
              </a:xfrm>
              <a:custGeom>
                <a:rect b="b" l="l" r="r" t="t"/>
                <a:pathLst>
                  <a:path extrusionOk="0" h="4311" w="5525">
                    <a:moveTo>
                      <a:pt x="1035" y="1"/>
                    </a:moveTo>
                    <a:cubicBezTo>
                      <a:pt x="399" y="1"/>
                      <a:pt x="1" y="599"/>
                      <a:pt x="53" y="1175"/>
                    </a:cubicBezTo>
                    <a:cubicBezTo>
                      <a:pt x="23" y="1540"/>
                      <a:pt x="144" y="1874"/>
                      <a:pt x="509" y="2117"/>
                    </a:cubicBezTo>
                    <a:cubicBezTo>
                      <a:pt x="600" y="2208"/>
                      <a:pt x="661" y="2330"/>
                      <a:pt x="722" y="2421"/>
                    </a:cubicBezTo>
                    <a:cubicBezTo>
                      <a:pt x="965" y="2786"/>
                      <a:pt x="1208" y="3151"/>
                      <a:pt x="1482" y="3485"/>
                    </a:cubicBezTo>
                    <a:cubicBezTo>
                      <a:pt x="1834" y="3954"/>
                      <a:pt x="2387" y="4310"/>
                      <a:pt x="2939" y="4310"/>
                    </a:cubicBezTo>
                    <a:cubicBezTo>
                      <a:pt x="3246" y="4310"/>
                      <a:pt x="3551" y="4201"/>
                      <a:pt x="3822" y="3941"/>
                    </a:cubicBezTo>
                    <a:cubicBezTo>
                      <a:pt x="5524" y="2330"/>
                      <a:pt x="2728" y="476"/>
                      <a:pt x="1360" y="50"/>
                    </a:cubicBezTo>
                    <a:cubicBezTo>
                      <a:pt x="1246" y="16"/>
                      <a:pt x="1137" y="1"/>
                      <a:pt x="1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23175" y="217725"/>
                <a:ext cx="120350" cy="96225"/>
              </a:xfrm>
              <a:custGeom>
                <a:rect b="b" l="l" r="r" t="t"/>
                <a:pathLst>
                  <a:path extrusionOk="0" h="3849" w="4814">
                    <a:moveTo>
                      <a:pt x="1800" y="0"/>
                    </a:moveTo>
                    <a:cubicBezTo>
                      <a:pt x="1731" y="0"/>
                      <a:pt x="1661" y="10"/>
                      <a:pt x="1591" y="33"/>
                    </a:cubicBezTo>
                    <a:cubicBezTo>
                      <a:pt x="1569" y="32"/>
                      <a:pt x="1547" y="31"/>
                      <a:pt x="1525" y="31"/>
                    </a:cubicBezTo>
                    <a:cubicBezTo>
                      <a:pt x="729" y="31"/>
                      <a:pt x="1" y="1087"/>
                      <a:pt x="740" y="1827"/>
                    </a:cubicBezTo>
                    <a:cubicBezTo>
                      <a:pt x="1166" y="2282"/>
                      <a:pt x="1500" y="2799"/>
                      <a:pt x="1956" y="3225"/>
                    </a:cubicBezTo>
                    <a:cubicBezTo>
                      <a:pt x="2384" y="3600"/>
                      <a:pt x="2886" y="3849"/>
                      <a:pt x="3388" y="3849"/>
                    </a:cubicBezTo>
                    <a:cubicBezTo>
                      <a:pt x="3740" y="3849"/>
                      <a:pt x="4092" y="3726"/>
                      <a:pt x="4418" y="3437"/>
                    </a:cubicBezTo>
                    <a:cubicBezTo>
                      <a:pt x="4661" y="3194"/>
                      <a:pt x="4813" y="2738"/>
                      <a:pt x="4692" y="2404"/>
                    </a:cubicBezTo>
                    <a:cubicBezTo>
                      <a:pt x="4266" y="1219"/>
                      <a:pt x="3354" y="428"/>
                      <a:pt x="2138" y="64"/>
                    </a:cubicBezTo>
                    <a:cubicBezTo>
                      <a:pt x="2026" y="26"/>
                      <a:pt x="1913" y="0"/>
                      <a:pt x="1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688475" y="8675"/>
                <a:ext cx="123875" cy="111225"/>
              </a:xfrm>
              <a:custGeom>
                <a:rect b="b" l="l" r="r" t="t"/>
                <a:pathLst>
                  <a:path extrusionOk="0" h="4449" w="4955">
                    <a:moveTo>
                      <a:pt x="1247" y="0"/>
                    </a:moveTo>
                    <a:cubicBezTo>
                      <a:pt x="896" y="0"/>
                      <a:pt x="565" y="163"/>
                      <a:pt x="365" y="523"/>
                    </a:cubicBezTo>
                    <a:cubicBezTo>
                      <a:pt x="304" y="614"/>
                      <a:pt x="244" y="735"/>
                      <a:pt x="244" y="887"/>
                    </a:cubicBezTo>
                    <a:cubicBezTo>
                      <a:pt x="31" y="1252"/>
                      <a:pt x="0" y="1739"/>
                      <a:pt x="396" y="2134"/>
                    </a:cubicBezTo>
                    <a:cubicBezTo>
                      <a:pt x="1034" y="2802"/>
                      <a:pt x="1611" y="3593"/>
                      <a:pt x="2402" y="4140"/>
                    </a:cubicBezTo>
                    <a:cubicBezTo>
                      <a:pt x="2684" y="4340"/>
                      <a:pt x="3022" y="4449"/>
                      <a:pt x="3345" y="4449"/>
                    </a:cubicBezTo>
                    <a:cubicBezTo>
                      <a:pt x="3856" y="4449"/>
                      <a:pt x="4331" y="4177"/>
                      <a:pt x="4499" y="3562"/>
                    </a:cubicBezTo>
                    <a:cubicBezTo>
                      <a:pt x="4955" y="1891"/>
                      <a:pt x="3070" y="705"/>
                      <a:pt x="1794" y="128"/>
                    </a:cubicBezTo>
                    <a:cubicBezTo>
                      <a:pt x="1617" y="44"/>
                      <a:pt x="1429"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444550" y="387350"/>
                <a:ext cx="158075" cy="117425"/>
              </a:xfrm>
              <a:custGeom>
                <a:rect b="b" l="l" r="r" t="t"/>
                <a:pathLst>
                  <a:path extrusionOk="0" h="4697" w="6323">
                    <a:moveTo>
                      <a:pt x="1573" y="1"/>
                    </a:moveTo>
                    <a:cubicBezTo>
                      <a:pt x="1279" y="1"/>
                      <a:pt x="1023" y="151"/>
                      <a:pt x="851" y="361"/>
                    </a:cubicBezTo>
                    <a:cubicBezTo>
                      <a:pt x="335" y="634"/>
                      <a:pt x="0" y="1212"/>
                      <a:pt x="365" y="1820"/>
                    </a:cubicBezTo>
                    <a:cubicBezTo>
                      <a:pt x="975" y="2805"/>
                      <a:pt x="2165" y="4697"/>
                      <a:pt x="3473" y="4697"/>
                    </a:cubicBezTo>
                    <a:cubicBezTo>
                      <a:pt x="3859" y="4697"/>
                      <a:pt x="4256" y="4532"/>
                      <a:pt x="4651" y="4130"/>
                    </a:cubicBezTo>
                    <a:cubicBezTo>
                      <a:pt x="6323" y="2428"/>
                      <a:pt x="3222" y="877"/>
                      <a:pt x="2128" y="178"/>
                    </a:cubicBezTo>
                    <a:cubicBezTo>
                      <a:pt x="1936" y="54"/>
                      <a:pt x="1747" y="1"/>
                      <a:pt x="1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44250" y="-56300"/>
                <a:ext cx="136800" cy="102350"/>
              </a:xfrm>
              <a:custGeom>
                <a:rect b="b" l="l" r="r" t="t"/>
                <a:pathLst>
                  <a:path extrusionOk="0" h="4094" w="5472">
                    <a:moveTo>
                      <a:pt x="1367" y="0"/>
                    </a:moveTo>
                    <a:cubicBezTo>
                      <a:pt x="1109" y="0"/>
                      <a:pt x="873" y="132"/>
                      <a:pt x="699" y="325"/>
                    </a:cubicBezTo>
                    <a:cubicBezTo>
                      <a:pt x="274" y="538"/>
                      <a:pt x="0" y="1024"/>
                      <a:pt x="304" y="1572"/>
                    </a:cubicBezTo>
                    <a:cubicBezTo>
                      <a:pt x="821" y="2442"/>
                      <a:pt x="1866" y="4094"/>
                      <a:pt x="3002" y="4094"/>
                    </a:cubicBezTo>
                    <a:cubicBezTo>
                      <a:pt x="3335" y="4094"/>
                      <a:pt x="3675" y="3952"/>
                      <a:pt x="4012" y="3608"/>
                    </a:cubicBezTo>
                    <a:cubicBezTo>
                      <a:pt x="5471" y="2119"/>
                      <a:pt x="2797" y="781"/>
                      <a:pt x="1824" y="143"/>
                    </a:cubicBezTo>
                    <a:cubicBezTo>
                      <a:pt x="1669" y="43"/>
                      <a:pt x="1514" y="0"/>
                      <a:pt x="1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34400" y="100030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444550" y="813825"/>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4"/>
            <p:cNvSpPr/>
            <p:nvPr/>
          </p:nvSpPr>
          <p:spPr>
            <a:xfrm flipH="1" rot="2700000">
              <a:off x="8642809" y="3594904"/>
              <a:ext cx="848817" cy="493145"/>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flipH="1">
              <a:off x="8008750" y="4237025"/>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39" name="Google Shape;139;p4"/>
          <p:cNvSpPr txBox="1"/>
          <p:nvPr>
            <p:ph idx="1" type="body"/>
          </p:nvPr>
        </p:nvSpPr>
        <p:spPr>
          <a:xfrm>
            <a:off x="713225" y="1152475"/>
            <a:ext cx="7717500" cy="345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4"/>
              </a:buClr>
              <a:buSzPts val="1200"/>
              <a:buFont typeface="Krub Medium"/>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p:cSld name="CUSTOM_14">
    <p:spTree>
      <p:nvGrpSpPr>
        <p:cNvPr id="951" name="Shape 951"/>
        <p:cNvGrpSpPr/>
        <p:nvPr/>
      </p:nvGrpSpPr>
      <p:grpSpPr>
        <a:xfrm>
          <a:off x="0" y="0"/>
          <a:ext cx="0" cy="0"/>
          <a:chOff x="0" y="0"/>
          <a:chExt cx="0" cy="0"/>
        </a:xfrm>
      </p:grpSpPr>
      <p:grpSp>
        <p:nvGrpSpPr>
          <p:cNvPr id="952" name="Google Shape;952;p31"/>
          <p:cNvGrpSpPr/>
          <p:nvPr/>
        </p:nvGrpSpPr>
        <p:grpSpPr>
          <a:xfrm>
            <a:off x="182149" y="-228600"/>
            <a:ext cx="9459252" cy="5185921"/>
            <a:chOff x="182149" y="-228600"/>
            <a:chExt cx="9459252" cy="5185921"/>
          </a:xfrm>
        </p:grpSpPr>
        <p:sp>
          <p:nvSpPr>
            <p:cNvPr id="953" name="Google Shape;953;p31"/>
            <p:cNvSpPr/>
            <p:nvPr/>
          </p:nvSpPr>
          <p:spPr>
            <a:xfrm rot="-1845798">
              <a:off x="248551" y="4281773"/>
              <a:ext cx="848837" cy="493157"/>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1"/>
            <p:cNvSpPr/>
            <p:nvPr/>
          </p:nvSpPr>
          <p:spPr>
            <a:xfrm>
              <a:off x="240238" y="370162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31"/>
            <p:cNvGrpSpPr/>
            <p:nvPr/>
          </p:nvGrpSpPr>
          <p:grpSpPr>
            <a:xfrm>
              <a:off x="6903525" y="-228600"/>
              <a:ext cx="2737876" cy="2413425"/>
              <a:chOff x="6903525" y="-228600"/>
              <a:chExt cx="2737876" cy="2413425"/>
            </a:xfrm>
          </p:grpSpPr>
          <p:sp>
            <p:nvSpPr>
              <p:cNvPr id="956" name="Google Shape;956;p31"/>
              <p:cNvSpPr/>
              <p:nvPr/>
            </p:nvSpPr>
            <p:spPr>
              <a:xfrm>
                <a:off x="6903525" y="-152400"/>
                <a:ext cx="2737876" cy="1737920"/>
              </a:xfrm>
              <a:custGeom>
                <a:rect b="b" l="l" r="r" t="t"/>
                <a:pathLst>
                  <a:path extrusionOk="0" h="77301" w="101431">
                    <a:moveTo>
                      <a:pt x="14925" y="0"/>
                    </a:moveTo>
                    <a:cubicBezTo>
                      <a:pt x="14317" y="1277"/>
                      <a:pt x="13587" y="2796"/>
                      <a:pt x="12523" y="4681"/>
                    </a:cubicBezTo>
                    <a:cubicBezTo>
                      <a:pt x="7690" y="13252"/>
                      <a:pt x="0" y="23617"/>
                      <a:pt x="6231" y="34377"/>
                    </a:cubicBezTo>
                    <a:cubicBezTo>
                      <a:pt x="12675" y="45472"/>
                      <a:pt x="24742" y="43800"/>
                      <a:pt x="35563" y="45928"/>
                    </a:cubicBezTo>
                    <a:cubicBezTo>
                      <a:pt x="55260" y="49788"/>
                      <a:pt x="53922" y="66506"/>
                      <a:pt x="69515" y="74864"/>
                    </a:cubicBezTo>
                    <a:cubicBezTo>
                      <a:pt x="72638" y="76540"/>
                      <a:pt x="75607" y="77301"/>
                      <a:pt x="78417" y="77301"/>
                    </a:cubicBezTo>
                    <a:cubicBezTo>
                      <a:pt x="87944" y="77301"/>
                      <a:pt x="95657" y="68560"/>
                      <a:pt x="101431" y="57083"/>
                    </a:cubicBezTo>
                    <a:lnTo>
                      <a:pt x="10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1"/>
              <p:cNvSpPr/>
              <p:nvPr/>
            </p:nvSpPr>
            <p:spPr>
              <a:xfrm>
                <a:off x="7001500" y="-228600"/>
                <a:ext cx="2294900" cy="2413425"/>
              </a:xfrm>
              <a:custGeom>
                <a:rect b="b" l="l" r="r" t="t"/>
                <a:pathLst>
                  <a:path extrusionOk="0" h="96537" w="91796">
                    <a:moveTo>
                      <a:pt x="1" y="0"/>
                    </a:moveTo>
                    <a:cubicBezTo>
                      <a:pt x="639" y="3222"/>
                      <a:pt x="730" y="6778"/>
                      <a:pt x="821" y="10426"/>
                    </a:cubicBezTo>
                    <a:cubicBezTo>
                      <a:pt x="1034" y="19939"/>
                      <a:pt x="1308" y="29788"/>
                      <a:pt x="12068" y="33222"/>
                    </a:cubicBezTo>
                    <a:cubicBezTo>
                      <a:pt x="14326" y="33945"/>
                      <a:pt x="16704" y="34207"/>
                      <a:pt x="19136" y="34207"/>
                    </a:cubicBezTo>
                    <a:cubicBezTo>
                      <a:pt x="22433" y="34207"/>
                      <a:pt x="25827" y="33725"/>
                      <a:pt x="29150" y="33253"/>
                    </a:cubicBezTo>
                    <a:cubicBezTo>
                      <a:pt x="32430" y="32792"/>
                      <a:pt x="35656" y="32339"/>
                      <a:pt x="38705" y="32339"/>
                    </a:cubicBezTo>
                    <a:cubicBezTo>
                      <a:pt x="45912" y="32339"/>
                      <a:pt x="52127" y="34870"/>
                      <a:pt x="55716" y="45806"/>
                    </a:cubicBezTo>
                    <a:cubicBezTo>
                      <a:pt x="57996" y="52828"/>
                      <a:pt x="56142" y="59545"/>
                      <a:pt x="54318" y="66050"/>
                    </a:cubicBezTo>
                    <a:cubicBezTo>
                      <a:pt x="52038" y="74226"/>
                      <a:pt x="49910" y="81977"/>
                      <a:pt x="56446" y="89150"/>
                    </a:cubicBezTo>
                    <a:cubicBezTo>
                      <a:pt x="60853" y="93983"/>
                      <a:pt x="66537" y="96536"/>
                      <a:pt x="72586" y="96536"/>
                    </a:cubicBezTo>
                    <a:cubicBezTo>
                      <a:pt x="74805" y="96536"/>
                      <a:pt x="77054" y="96202"/>
                      <a:pt x="79303" y="95533"/>
                    </a:cubicBezTo>
                    <a:cubicBezTo>
                      <a:pt x="84166" y="94074"/>
                      <a:pt x="88483" y="91187"/>
                      <a:pt x="91796" y="87448"/>
                    </a:cubicBezTo>
                    <a:lnTo>
                      <a:pt x="91796" y="86871"/>
                    </a:lnTo>
                    <a:cubicBezTo>
                      <a:pt x="88513" y="90731"/>
                      <a:pt x="84136" y="93679"/>
                      <a:pt x="79182" y="95169"/>
                    </a:cubicBezTo>
                    <a:cubicBezTo>
                      <a:pt x="76963" y="95830"/>
                      <a:pt x="74757" y="96155"/>
                      <a:pt x="72603" y="96155"/>
                    </a:cubicBezTo>
                    <a:cubicBezTo>
                      <a:pt x="66641" y="96155"/>
                      <a:pt x="61073" y="93663"/>
                      <a:pt x="56719" y="88907"/>
                    </a:cubicBezTo>
                    <a:cubicBezTo>
                      <a:pt x="50336" y="81855"/>
                      <a:pt x="52433" y="74226"/>
                      <a:pt x="54683" y="66171"/>
                    </a:cubicBezTo>
                    <a:cubicBezTo>
                      <a:pt x="56506" y="59606"/>
                      <a:pt x="58391" y="52797"/>
                      <a:pt x="56050" y="45685"/>
                    </a:cubicBezTo>
                    <a:cubicBezTo>
                      <a:pt x="52420" y="34536"/>
                      <a:pt x="46117" y="31956"/>
                      <a:pt x="38799" y="31956"/>
                    </a:cubicBezTo>
                    <a:cubicBezTo>
                      <a:pt x="35703" y="31956"/>
                      <a:pt x="32424" y="32418"/>
                      <a:pt x="29089" y="32888"/>
                    </a:cubicBezTo>
                    <a:cubicBezTo>
                      <a:pt x="25774" y="33344"/>
                      <a:pt x="22398" y="33820"/>
                      <a:pt x="19125" y="33820"/>
                    </a:cubicBezTo>
                    <a:cubicBezTo>
                      <a:pt x="16726" y="33820"/>
                      <a:pt x="14383" y="33565"/>
                      <a:pt x="12159" y="32858"/>
                    </a:cubicBezTo>
                    <a:cubicBezTo>
                      <a:pt x="1672" y="29514"/>
                      <a:pt x="1429" y="19788"/>
                      <a:pt x="1186" y="10395"/>
                    </a:cubicBezTo>
                    <a:cubicBezTo>
                      <a:pt x="1095" y="6869"/>
                      <a:pt x="1004" y="3283"/>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1"/>
              <p:cNvSpPr/>
              <p:nvPr/>
            </p:nvSpPr>
            <p:spPr>
              <a:xfrm>
                <a:off x="7900000" y="1311325"/>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1"/>
              <p:cNvSpPr/>
              <p:nvPr/>
            </p:nvSpPr>
            <p:spPr>
              <a:xfrm>
                <a:off x="7849075" y="1141125"/>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1"/>
              <p:cNvSpPr/>
              <p:nvPr/>
            </p:nvSpPr>
            <p:spPr>
              <a:xfrm>
                <a:off x="7568675" y="942775"/>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1"/>
              <p:cNvSpPr/>
              <p:nvPr/>
            </p:nvSpPr>
            <p:spPr>
              <a:xfrm>
                <a:off x="8840775" y="1776950"/>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1"/>
              <p:cNvSpPr/>
              <p:nvPr/>
            </p:nvSpPr>
            <p:spPr>
              <a:xfrm>
                <a:off x="8626075" y="1969750"/>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1"/>
              <p:cNvSpPr/>
              <p:nvPr/>
            </p:nvSpPr>
            <p:spPr>
              <a:xfrm>
                <a:off x="8183275" y="15498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1"/>
              <p:cNvSpPr/>
              <p:nvPr/>
            </p:nvSpPr>
            <p:spPr>
              <a:xfrm>
                <a:off x="8524875" y="1554975"/>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1"/>
              <p:cNvSpPr/>
              <p:nvPr/>
            </p:nvSpPr>
            <p:spPr>
              <a:xfrm>
                <a:off x="7183450" y="-152400"/>
                <a:ext cx="1960550" cy="1491750"/>
              </a:xfrm>
              <a:custGeom>
                <a:rect b="b" l="l" r="r" t="t"/>
                <a:pathLst>
                  <a:path extrusionOk="0" h="59670" w="78422">
                    <a:moveTo>
                      <a:pt x="2189" y="0"/>
                    </a:moveTo>
                    <a:cubicBezTo>
                      <a:pt x="426" y="4985"/>
                      <a:pt x="1" y="10091"/>
                      <a:pt x="1673" y="13708"/>
                    </a:cubicBezTo>
                    <a:cubicBezTo>
                      <a:pt x="4602" y="19963"/>
                      <a:pt x="9708" y="21470"/>
                      <a:pt x="15404" y="21470"/>
                    </a:cubicBezTo>
                    <a:cubicBezTo>
                      <a:pt x="19757" y="21470"/>
                      <a:pt x="24454" y="20590"/>
                      <a:pt x="28786" y="20274"/>
                    </a:cubicBezTo>
                    <a:cubicBezTo>
                      <a:pt x="32688" y="19983"/>
                      <a:pt x="36623" y="19577"/>
                      <a:pt x="40322" y="19577"/>
                    </a:cubicBezTo>
                    <a:cubicBezTo>
                      <a:pt x="48983" y="19577"/>
                      <a:pt x="56349" y="21800"/>
                      <a:pt x="58968" y="32918"/>
                    </a:cubicBezTo>
                    <a:cubicBezTo>
                      <a:pt x="61096" y="42007"/>
                      <a:pt x="50974" y="54742"/>
                      <a:pt x="64197" y="59028"/>
                    </a:cubicBezTo>
                    <a:cubicBezTo>
                      <a:pt x="65521" y="59463"/>
                      <a:pt x="66776" y="59670"/>
                      <a:pt x="67964" y="59670"/>
                    </a:cubicBezTo>
                    <a:cubicBezTo>
                      <a:pt x="72257" y="59670"/>
                      <a:pt x="75684" y="56978"/>
                      <a:pt x="78422" y="52645"/>
                    </a:cubicBezTo>
                    <a:lnTo>
                      <a:pt x="784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1"/>
              <p:cNvSpPr/>
              <p:nvPr/>
            </p:nvSpPr>
            <p:spPr>
              <a:xfrm>
                <a:off x="8406450" y="63725"/>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1"/>
              <p:cNvSpPr/>
              <p:nvPr/>
            </p:nvSpPr>
            <p:spPr>
              <a:xfrm>
                <a:off x="8783650" y="63725"/>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1"/>
              <p:cNvSpPr/>
              <p:nvPr/>
            </p:nvSpPr>
            <p:spPr>
              <a:xfrm>
                <a:off x="8754875" y="560413"/>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1"/>
              <p:cNvSpPr/>
              <p:nvPr/>
            </p:nvSpPr>
            <p:spPr>
              <a:xfrm>
                <a:off x="7778225" y="0"/>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1"/>
              <p:cNvSpPr/>
              <p:nvPr/>
            </p:nvSpPr>
            <p:spPr>
              <a:xfrm>
                <a:off x="8038300" y="158725"/>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1" name="Google Shape;971;p31"/>
            <p:cNvSpPr/>
            <p:nvPr/>
          </p:nvSpPr>
          <p:spPr>
            <a:xfrm flipH="1" rot="-10399619">
              <a:off x="287296" y="262861"/>
              <a:ext cx="1061548" cy="871778"/>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1"/>
            <p:cNvSpPr/>
            <p:nvPr/>
          </p:nvSpPr>
          <p:spPr>
            <a:xfrm>
              <a:off x="667600" y="1093625"/>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1"/>
            <p:cNvSpPr/>
            <p:nvPr/>
          </p:nvSpPr>
          <p:spPr>
            <a:xfrm flipH="1">
              <a:off x="187850" y="12672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1"/>
            <p:cNvSpPr/>
            <p:nvPr/>
          </p:nvSpPr>
          <p:spPr>
            <a:xfrm>
              <a:off x="523425" y="1437738"/>
              <a:ext cx="73750" cy="57025"/>
            </a:xfrm>
            <a:custGeom>
              <a:rect b="b" l="l" r="r" t="t"/>
              <a:pathLst>
                <a:path extrusionOk="0" h="2281" w="2950">
                  <a:moveTo>
                    <a:pt x="1460" y="1"/>
                  </a:moveTo>
                  <a:cubicBezTo>
                    <a:pt x="1" y="1"/>
                    <a:pt x="1" y="2281"/>
                    <a:pt x="1460" y="2281"/>
                  </a:cubicBezTo>
                  <a:cubicBezTo>
                    <a:pt x="2949" y="2281"/>
                    <a:pt x="2949" y="1"/>
                    <a:pt x="1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1"/>
            <p:cNvSpPr/>
            <p:nvPr/>
          </p:nvSpPr>
          <p:spPr>
            <a:xfrm>
              <a:off x="891875" y="813513"/>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31"/>
          <p:cNvSpPr txBox="1"/>
          <p:nvPr>
            <p:ph type="title"/>
          </p:nvPr>
        </p:nvSpPr>
        <p:spPr>
          <a:xfrm>
            <a:off x="1846925" y="331594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7" name="Google Shape;977;p31"/>
          <p:cNvSpPr txBox="1"/>
          <p:nvPr>
            <p:ph idx="1" type="subTitle"/>
          </p:nvPr>
        </p:nvSpPr>
        <p:spPr>
          <a:xfrm>
            <a:off x="1631825" y="3837025"/>
            <a:ext cx="276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978" name="Google Shape;978;p31"/>
          <p:cNvSpPr txBox="1"/>
          <p:nvPr>
            <p:ph idx="2" type="title"/>
          </p:nvPr>
        </p:nvSpPr>
        <p:spPr>
          <a:xfrm>
            <a:off x="4960800" y="331594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9" name="Google Shape;979;p31"/>
          <p:cNvSpPr txBox="1"/>
          <p:nvPr>
            <p:ph idx="3" type="subTitle"/>
          </p:nvPr>
        </p:nvSpPr>
        <p:spPr>
          <a:xfrm>
            <a:off x="4745700" y="3837025"/>
            <a:ext cx="276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980" name="Google Shape;980;p31"/>
          <p:cNvSpPr txBox="1"/>
          <p:nvPr>
            <p:ph idx="4"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9">
    <p:spTree>
      <p:nvGrpSpPr>
        <p:cNvPr id="981" name="Shape 981"/>
        <p:cNvGrpSpPr/>
        <p:nvPr/>
      </p:nvGrpSpPr>
      <p:grpSpPr>
        <a:xfrm>
          <a:off x="0" y="0"/>
          <a:ext cx="0" cy="0"/>
          <a:chOff x="0" y="0"/>
          <a:chExt cx="0" cy="0"/>
        </a:xfrm>
      </p:grpSpPr>
      <p:grpSp>
        <p:nvGrpSpPr>
          <p:cNvPr id="982" name="Google Shape;982;p32"/>
          <p:cNvGrpSpPr/>
          <p:nvPr/>
        </p:nvGrpSpPr>
        <p:grpSpPr>
          <a:xfrm>
            <a:off x="-12" y="-848448"/>
            <a:ext cx="9214974" cy="5936426"/>
            <a:chOff x="-12" y="-848448"/>
            <a:chExt cx="9214974" cy="5936426"/>
          </a:xfrm>
        </p:grpSpPr>
        <p:sp>
          <p:nvSpPr>
            <p:cNvPr id="983" name="Google Shape;983;p32"/>
            <p:cNvSpPr/>
            <p:nvPr/>
          </p:nvSpPr>
          <p:spPr>
            <a:xfrm flipH="1">
              <a:off x="6873425" y="-214100"/>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rot="10002852">
              <a:off x="5360620" y="-424917"/>
              <a:ext cx="3796285" cy="947390"/>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rot="10800000">
              <a:off x="7685152" y="1012863"/>
              <a:ext cx="36500" cy="28150"/>
            </a:xfrm>
            <a:custGeom>
              <a:rect b="b" l="l" r="r" t="t"/>
              <a:pathLst>
                <a:path extrusionOk="0" h="1126" w="1460">
                  <a:moveTo>
                    <a:pt x="730" y="1"/>
                  </a:moveTo>
                  <a:cubicBezTo>
                    <a:pt x="1" y="1"/>
                    <a:pt x="1" y="1126"/>
                    <a:pt x="730" y="1126"/>
                  </a:cubicBezTo>
                  <a:cubicBezTo>
                    <a:pt x="1460" y="1126"/>
                    <a:pt x="1460"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rot="10800000">
              <a:off x="8739927" y="946000"/>
              <a:ext cx="207475" cy="161875"/>
            </a:xfrm>
            <a:custGeom>
              <a:rect b="b" l="l" r="r" t="t"/>
              <a:pathLst>
                <a:path extrusionOk="0" h="6475" w="8299">
                  <a:moveTo>
                    <a:pt x="4165" y="1"/>
                  </a:moveTo>
                  <a:cubicBezTo>
                    <a:pt x="1" y="1"/>
                    <a:pt x="1" y="6475"/>
                    <a:pt x="4165" y="6475"/>
                  </a:cubicBezTo>
                  <a:cubicBezTo>
                    <a:pt x="8299" y="6475"/>
                    <a:pt x="8299" y="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rot="10800000">
              <a:off x="8886577" y="338775"/>
              <a:ext cx="60825" cy="47150"/>
            </a:xfrm>
            <a:custGeom>
              <a:rect b="b" l="l" r="r" t="t"/>
              <a:pathLst>
                <a:path extrusionOk="0" h="1886" w="2433">
                  <a:moveTo>
                    <a:pt x="1216" y="1"/>
                  </a:moveTo>
                  <a:cubicBezTo>
                    <a:pt x="0" y="1"/>
                    <a:pt x="0" y="1885"/>
                    <a:pt x="1216" y="1885"/>
                  </a:cubicBezTo>
                  <a:cubicBezTo>
                    <a:pt x="2432" y="1885"/>
                    <a:pt x="2432" y="1"/>
                    <a:pt x="1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rot="10800000">
              <a:off x="8328890" y="1269250"/>
              <a:ext cx="110225" cy="85900"/>
            </a:xfrm>
            <a:custGeom>
              <a:rect b="b" l="l" r="r" t="t"/>
              <a:pathLst>
                <a:path extrusionOk="0" h="3436" w="4409">
                  <a:moveTo>
                    <a:pt x="2220" y="1"/>
                  </a:moveTo>
                  <a:cubicBezTo>
                    <a:pt x="1" y="1"/>
                    <a:pt x="1" y="3435"/>
                    <a:pt x="2220" y="3435"/>
                  </a:cubicBezTo>
                  <a:cubicBezTo>
                    <a:pt x="4408" y="3435"/>
                    <a:pt x="4408" y="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32"/>
            <p:cNvGrpSpPr/>
            <p:nvPr/>
          </p:nvGrpSpPr>
          <p:grpSpPr>
            <a:xfrm>
              <a:off x="2" y="4300218"/>
              <a:ext cx="1289997" cy="787759"/>
              <a:chOff x="593100" y="4542650"/>
              <a:chExt cx="1005375" cy="613950"/>
            </a:xfrm>
          </p:grpSpPr>
          <p:sp>
            <p:nvSpPr>
              <p:cNvPr id="990" name="Google Shape;990;p32"/>
              <p:cNvSpPr/>
              <p:nvPr/>
            </p:nvSpPr>
            <p:spPr>
              <a:xfrm>
                <a:off x="954050" y="4731300"/>
                <a:ext cx="166450" cy="142100"/>
              </a:xfrm>
              <a:custGeom>
                <a:rect b="b" l="l" r="r" t="t"/>
                <a:pathLst>
                  <a:path extrusionOk="0" h="5684" w="6658">
                    <a:moveTo>
                      <a:pt x="5064" y="0"/>
                    </a:moveTo>
                    <a:cubicBezTo>
                      <a:pt x="4902" y="0"/>
                      <a:pt x="4733" y="38"/>
                      <a:pt x="4560" y="125"/>
                    </a:cubicBezTo>
                    <a:cubicBezTo>
                      <a:pt x="3466" y="581"/>
                      <a:pt x="2250" y="854"/>
                      <a:pt x="1277" y="1614"/>
                    </a:cubicBezTo>
                    <a:cubicBezTo>
                      <a:pt x="153" y="2556"/>
                      <a:pt x="1" y="4106"/>
                      <a:pt x="1126" y="5109"/>
                    </a:cubicBezTo>
                    <a:cubicBezTo>
                      <a:pt x="1555" y="5514"/>
                      <a:pt x="2002" y="5684"/>
                      <a:pt x="2447" y="5684"/>
                    </a:cubicBezTo>
                    <a:cubicBezTo>
                      <a:pt x="4178" y="5684"/>
                      <a:pt x="5882" y="3114"/>
                      <a:pt x="6414" y="1736"/>
                    </a:cubicBezTo>
                    <a:cubicBezTo>
                      <a:pt x="6658" y="1128"/>
                      <a:pt x="6384" y="672"/>
                      <a:pt x="5958" y="429"/>
                    </a:cubicBezTo>
                    <a:cubicBezTo>
                      <a:pt x="5730" y="179"/>
                      <a:pt x="5415" y="0"/>
                      <a:pt x="50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32"/>
              <p:cNvGrpSpPr/>
              <p:nvPr/>
            </p:nvGrpSpPr>
            <p:grpSpPr>
              <a:xfrm>
                <a:off x="593100" y="4542650"/>
                <a:ext cx="1005375" cy="613950"/>
                <a:chOff x="593100" y="4542650"/>
                <a:chExt cx="1005375" cy="613950"/>
              </a:xfrm>
            </p:grpSpPr>
            <p:sp>
              <p:nvSpPr>
                <p:cNvPr id="992" name="Google Shape;992;p32"/>
                <p:cNvSpPr/>
                <p:nvPr/>
              </p:nvSpPr>
              <p:spPr>
                <a:xfrm>
                  <a:off x="1128825" y="4542650"/>
                  <a:ext cx="154300" cy="110700"/>
                </a:xfrm>
                <a:custGeom>
                  <a:rect b="b" l="l" r="r" t="t"/>
                  <a:pathLst>
                    <a:path extrusionOk="0" h="4428" w="6172">
                      <a:moveTo>
                        <a:pt x="3676" y="0"/>
                      </a:moveTo>
                      <a:cubicBezTo>
                        <a:pt x="3008" y="0"/>
                        <a:pt x="2340" y="91"/>
                        <a:pt x="1733" y="345"/>
                      </a:cubicBezTo>
                      <a:cubicBezTo>
                        <a:pt x="578" y="862"/>
                        <a:pt x="1" y="2199"/>
                        <a:pt x="548" y="3385"/>
                      </a:cubicBezTo>
                      <a:cubicBezTo>
                        <a:pt x="881" y="4147"/>
                        <a:pt x="1392" y="4428"/>
                        <a:pt x="1962" y="4428"/>
                      </a:cubicBezTo>
                      <a:cubicBezTo>
                        <a:pt x="3006" y="4428"/>
                        <a:pt x="4248" y="3486"/>
                        <a:pt x="4955" y="2838"/>
                      </a:cubicBezTo>
                      <a:cubicBezTo>
                        <a:pt x="5138" y="2686"/>
                        <a:pt x="5229" y="2534"/>
                        <a:pt x="5290" y="2351"/>
                      </a:cubicBezTo>
                      <a:cubicBezTo>
                        <a:pt x="6171" y="1895"/>
                        <a:pt x="6050" y="224"/>
                        <a:pt x="4773" y="72"/>
                      </a:cubicBezTo>
                      <a:cubicBezTo>
                        <a:pt x="4415" y="28"/>
                        <a:pt x="4046" y="0"/>
                        <a:pt x="36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1169875" y="4704100"/>
                  <a:ext cx="145925" cy="137650"/>
                </a:xfrm>
                <a:custGeom>
                  <a:rect b="b" l="l" r="r" t="t"/>
                  <a:pathLst>
                    <a:path extrusionOk="0" h="5506" w="5837">
                      <a:moveTo>
                        <a:pt x="4275" y="0"/>
                      </a:moveTo>
                      <a:cubicBezTo>
                        <a:pt x="4191" y="0"/>
                        <a:pt x="4104" y="9"/>
                        <a:pt x="4012" y="27"/>
                      </a:cubicBezTo>
                      <a:cubicBezTo>
                        <a:pt x="3009" y="240"/>
                        <a:pt x="1824" y="848"/>
                        <a:pt x="1094" y="1577"/>
                      </a:cubicBezTo>
                      <a:cubicBezTo>
                        <a:pt x="0" y="2611"/>
                        <a:pt x="547" y="4100"/>
                        <a:pt x="1398" y="5134"/>
                      </a:cubicBezTo>
                      <a:cubicBezTo>
                        <a:pt x="1621" y="5393"/>
                        <a:pt x="1934" y="5506"/>
                        <a:pt x="2248" y="5506"/>
                      </a:cubicBezTo>
                      <a:cubicBezTo>
                        <a:pt x="2448" y="5506"/>
                        <a:pt x="2649" y="5460"/>
                        <a:pt x="2827" y="5377"/>
                      </a:cubicBezTo>
                      <a:cubicBezTo>
                        <a:pt x="4134" y="4799"/>
                        <a:pt x="5137" y="3462"/>
                        <a:pt x="5654" y="2124"/>
                      </a:cubicBezTo>
                      <a:cubicBezTo>
                        <a:pt x="5836" y="1638"/>
                        <a:pt x="5684" y="1243"/>
                        <a:pt x="5411" y="1000"/>
                      </a:cubicBezTo>
                      <a:cubicBezTo>
                        <a:pt x="5304" y="465"/>
                        <a:pt x="4891" y="0"/>
                        <a:pt x="42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1378850" y="4709925"/>
                  <a:ext cx="90450" cy="100100"/>
                </a:xfrm>
                <a:custGeom>
                  <a:rect b="b" l="l" r="r" t="t"/>
                  <a:pathLst>
                    <a:path extrusionOk="0" h="4004" w="3618">
                      <a:moveTo>
                        <a:pt x="2264" y="1"/>
                      </a:moveTo>
                      <a:cubicBezTo>
                        <a:pt x="1988" y="1"/>
                        <a:pt x="1713" y="101"/>
                        <a:pt x="1489" y="311"/>
                      </a:cubicBezTo>
                      <a:cubicBezTo>
                        <a:pt x="973" y="767"/>
                        <a:pt x="395" y="1192"/>
                        <a:pt x="152" y="1891"/>
                      </a:cubicBezTo>
                      <a:cubicBezTo>
                        <a:pt x="0" y="2347"/>
                        <a:pt x="30" y="2834"/>
                        <a:pt x="274" y="3259"/>
                      </a:cubicBezTo>
                      <a:cubicBezTo>
                        <a:pt x="522" y="3756"/>
                        <a:pt x="967" y="4004"/>
                        <a:pt x="1433" y="4004"/>
                      </a:cubicBezTo>
                      <a:cubicBezTo>
                        <a:pt x="1766" y="4004"/>
                        <a:pt x="2110" y="3877"/>
                        <a:pt x="2401" y="3624"/>
                      </a:cubicBezTo>
                      <a:cubicBezTo>
                        <a:pt x="2736" y="3320"/>
                        <a:pt x="2857" y="2834"/>
                        <a:pt x="2736" y="2408"/>
                      </a:cubicBezTo>
                      <a:cubicBezTo>
                        <a:pt x="2857" y="2287"/>
                        <a:pt x="2979" y="2165"/>
                        <a:pt x="3100" y="2074"/>
                      </a:cubicBezTo>
                      <a:cubicBezTo>
                        <a:pt x="3556" y="1648"/>
                        <a:pt x="3617" y="828"/>
                        <a:pt x="3161" y="402"/>
                      </a:cubicBezTo>
                      <a:cubicBezTo>
                        <a:pt x="2915" y="139"/>
                        <a:pt x="2589" y="1"/>
                        <a:pt x="22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1312725" y="4918100"/>
                  <a:ext cx="145175" cy="140375"/>
                </a:xfrm>
                <a:custGeom>
                  <a:rect b="b" l="l" r="r" t="t"/>
                  <a:pathLst>
                    <a:path extrusionOk="0" h="5615" w="5807">
                      <a:moveTo>
                        <a:pt x="4037" y="1"/>
                      </a:moveTo>
                      <a:cubicBezTo>
                        <a:pt x="3867" y="1"/>
                        <a:pt x="3686" y="41"/>
                        <a:pt x="3496" y="130"/>
                      </a:cubicBezTo>
                      <a:cubicBezTo>
                        <a:pt x="1885" y="859"/>
                        <a:pt x="1" y="3443"/>
                        <a:pt x="1520" y="5084"/>
                      </a:cubicBezTo>
                      <a:cubicBezTo>
                        <a:pt x="1874" y="5461"/>
                        <a:pt x="2284" y="5615"/>
                        <a:pt x="2701" y="5615"/>
                      </a:cubicBezTo>
                      <a:cubicBezTo>
                        <a:pt x="3395" y="5615"/>
                        <a:pt x="4108" y="5190"/>
                        <a:pt x="4621" y="4659"/>
                      </a:cubicBezTo>
                      <a:cubicBezTo>
                        <a:pt x="5563" y="3686"/>
                        <a:pt x="5806" y="2562"/>
                        <a:pt x="5654" y="1224"/>
                      </a:cubicBezTo>
                      <a:cubicBezTo>
                        <a:pt x="5624" y="768"/>
                        <a:pt x="5229" y="434"/>
                        <a:pt x="4803" y="312"/>
                      </a:cubicBezTo>
                      <a:cubicBezTo>
                        <a:pt x="4592" y="120"/>
                        <a:pt x="4331" y="1"/>
                        <a:pt x="40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1474575" y="5016225"/>
                  <a:ext cx="123900" cy="132150"/>
                </a:xfrm>
                <a:custGeom>
                  <a:rect b="b" l="l" r="r" t="t"/>
                  <a:pathLst>
                    <a:path extrusionOk="0" h="5286" w="4956">
                      <a:moveTo>
                        <a:pt x="3402" y="1"/>
                      </a:moveTo>
                      <a:cubicBezTo>
                        <a:pt x="3157" y="1"/>
                        <a:pt x="2907" y="83"/>
                        <a:pt x="2676" y="278"/>
                      </a:cubicBezTo>
                      <a:cubicBezTo>
                        <a:pt x="1642" y="1159"/>
                        <a:pt x="1" y="2862"/>
                        <a:pt x="518" y="4351"/>
                      </a:cubicBezTo>
                      <a:cubicBezTo>
                        <a:pt x="703" y="4934"/>
                        <a:pt x="1097" y="5286"/>
                        <a:pt x="1658" y="5286"/>
                      </a:cubicBezTo>
                      <a:cubicBezTo>
                        <a:pt x="1740" y="5286"/>
                        <a:pt x="1826" y="5278"/>
                        <a:pt x="1916" y="5263"/>
                      </a:cubicBezTo>
                      <a:cubicBezTo>
                        <a:pt x="2767" y="5172"/>
                        <a:pt x="3436" y="4351"/>
                        <a:pt x="3922" y="3743"/>
                      </a:cubicBezTo>
                      <a:cubicBezTo>
                        <a:pt x="4408" y="3135"/>
                        <a:pt x="4955" y="2314"/>
                        <a:pt x="4895" y="1494"/>
                      </a:cubicBezTo>
                      <a:cubicBezTo>
                        <a:pt x="4864" y="1068"/>
                        <a:pt x="4682" y="673"/>
                        <a:pt x="4378" y="460"/>
                      </a:cubicBezTo>
                      <a:cubicBezTo>
                        <a:pt x="4123" y="187"/>
                        <a:pt x="3769"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938475" y="4583700"/>
                  <a:ext cx="144100" cy="89400"/>
                </a:xfrm>
                <a:custGeom>
                  <a:rect b="b" l="l" r="r" t="t"/>
                  <a:pathLst>
                    <a:path extrusionOk="0" h="3576" w="5764">
                      <a:moveTo>
                        <a:pt x="4036" y="0"/>
                      </a:moveTo>
                      <a:cubicBezTo>
                        <a:pt x="3781" y="0"/>
                        <a:pt x="3515" y="94"/>
                        <a:pt x="3268" y="314"/>
                      </a:cubicBezTo>
                      <a:cubicBezTo>
                        <a:pt x="2752" y="770"/>
                        <a:pt x="1809" y="922"/>
                        <a:pt x="1141" y="1287"/>
                      </a:cubicBezTo>
                      <a:cubicBezTo>
                        <a:pt x="1" y="1935"/>
                        <a:pt x="627" y="3576"/>
                        <a:pt x="1665" y="3576"/>
                      </a:cubicBezTo>
                      <a:cubicBezTo>
                        <a:pt x="1845" y="3576"/>
                        <a:pt x="2037" y="3527"/>
                        <a:pt x="2235" y="3415"/>
                      </a:cubicBezTo>
                      <a:cubicBezTo>
                        <a:pt x="3116" y="2928"/>
                        <a:pt x="4119" y="2776"/>
                        <a:pt x="4879" y="2077"/>
                      </a:cubicBezTo>
                      <a:cubicBezTo>
                        <a:pt x="5764" y="1264"/>
                        <a:pt x="4975" y="0"/>
                        <a:pt x="40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732925" y="4767950"/>
                  <a:ext cx="147450" cy="142000"/>
                </a:xfrm>
                <a:custGeom>
                  <a:rect b="b" l="l" r="r" t="t"/>
                  <a:pathLst>
                    <a:path extrusionOk="0" h="5680" w="5898">
                      <a:moveTo>
                        <a:pt x="4577" y="1"/>
                      </a:moveTo>
                      <a:cubicBezTo>
                        <a:pt x="4372" y="1"/>
                        <a:pt x="4167" y="56"/>
                        <a:pt x="3983" y="178"/>
                      </a:cubicBezTo>
                      <a:cubicBezTo>
                        <a:pt x="2979" y="604"/>
                        <a:pt x="1885" y="999"/>
                        <a:pt x="1065" y="1789"/>
                      </a:cubicBezTo>
                      <a:cubicBezTo>
                        <a:pt x="1" y="2823"/>
                        <a:pt x="122" y="4221"/>
                        <a:pt x="1034" y="5315"/>
                      </a:cubicBezTo>
                      <a:cubicBezTo>
                        <a:pt x="1263" y="5563"/>
                        <a:pt x="1587" y="5679"/>
                        <a:pt x="1909" y="5679"/>
                      </a:cubicBezTo>
                      <a:cubicBezTo>
                        <a:pt x="2101" y="5679"/>
                        <a:pt x="2293" y="5638"/>
                        <a:pt x="2463" y="5558"/>
                      </a:cubicBezTo>
                      <a:cubicBezTo>
                        <a:pt x="3922" y="4920"/>
                        <a:pt x="4773" y="3339"/>
                        <a:pt x="5563" y="2032"/>
                      </a:cubicBezTo>
                      <a:cubicBezTo>
                        <a:pt x="5806" y="1789"/>
                        <a:pt x="5897" y="1455"/>
                        <a:pt x="5837" y="1121"/>
                      </a:cubicBezTo>
                      <a:cubicBezTo>
                        <a:pt x="5791" y="484"/>
                        <a:pt x="5185" y="1"/>
                        <a:pt x="45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a:off x="820050" y="4957225"/>
                  <a:ext cx="143150" cy="128000"/>
                </a:xfrm>
                <a:custGeom>
                  <a:rect b="b" l="l" r="r" t="t"/>
                  <a:pathLst>
                    <a:path extrusionOk="0" h="5120" w="5726">
                      <a:moveTo>
                        <a:pt x="3752" y="0"/>
                      </a:moveTo>
                      <a:cubicBezTo>
                        <a:pt x="1793" y="0"/>
                        <a:pt x="0" y="2247"/>
                        <a:pt x="224" y="4188"/>
                      </a:cubicBezTo>
                      <a:cubicBezTo>
                        <a:pt x="316" y="4783"/>
                        <a:pt x="873" y="5120"/>
                        <a:pt x="1415" y="5120"/>
                      </a:cubicBezTo>
                      <a:cubicBezTo>
                        <a:pt x="1593" y="5120"/>
                        <a:pt x="1769" y="5084"/>
                        <a:pt x="1926" y="5009"/>
                      </a:cubicBezTo>
                      <a:cubicBezTo>
                        <a:pt x="3172" y="4431"/>
                        <a:pt x="4115" y="3489"/>
                        <a:pt x="5118" y="2577"/>
                      </a:cubicBezTo>
                      <a:cubicBezTo>
                        <a:pt x="5361" y="2334"/>
                        <a:pt x="5452" y="2091"/>
                        <a:pt x="5482" y="1848"/>
                      </a:cubicBezTo>
                      <a:cubicBezTo>
                        <a:pt x="5726" y="1361"/>
                        <a:pt x="5665" y="723"/>
                        <a:pt x="5057" y="358"/>
                      </a:cubicBezTo>
                      <a:cubicBezTo>
                        <a:pt x="4627" y="110"/>
                        <a:pt x="4185" y="0"/>
                        <a:pt x="37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593100" y="5021925"/>
                  <a:ext cx="169500" cy="134675"/>
                </a:xfrm>
                <a:custGeom>
                  <a:rect b="b" l="l" r="r" t="t"/>
                  <a:pathLst>
                    <a:path extrusionOk="0" h="5387" w="6780">
                      <a:moveTo>
                        <a:pt x="5206" y="0"/>
                      </a:moveTo>
                      <a:cubicBezTo>
                        <a:pt x="5032" y="0"/>
                        <a:pt x="4846" y="44"/>
                        <a:pt x="4651" y="141"/>
                      </a:cubicBezTo>
                      <a:cubicBezTo>
                        <a:pt x="3192" y="931"/>
                        <a:pt x="1" y="2755"/>
                        <a:pt x="1855" y="4792"/>
                      </a:cubicBezTo>
                      <a:cubicBezTo>
                        <a:pt x="2251" y="5214"/>
                        <a:pt x="2649" y="5387"/>
                        <a:pt x="3039" y="5387"/>
                      </a:cubicBezTo>
                      <a:cubicBezTo>
                        <a:pt x="4448" y="5387"/>
                        <a:pt x="5748" y="3130"/>
                        <a:pt x="6414" y="2178"/>
                      </a:cubicBezTo>
                      <a:cubicBezTo>
                        <a:pt x="6779" y="1630"/>
                        <a:pt x="6627" y="1083"/>
                        <a:pt x="6262" y="749"/>
                      </a:cubicBezTo>
                      <a:cubicBezTo>
                        <a:pt x="6062" y="326"/>
                        <a:pt x="5682" y="0"/>
                        <a:pt x="5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a:off x="1115150" y="4931025"/>
                  <a:ext cx="148200" cy="117650"/>
                </a:xfrm>
                <a:custGeom>
                  <a:rect b="b" l="l" r="r" t="t"/>
                  <a:pathLst>
                    <a:path extrusionOk="0" h="4706" w="5928">
                      <a:moveTo>
                        <a:pt x="4546" y="0"/>
                      </a:moveTo>
                      <a:cubicBezTo>
                        <a:pt x="4396" y="0"/>
                        <a:pt x="4237" y="40"/>
                        <a:pt x="4074" y="130"/>
                      </a:cubicBezTo>
                      <a:cubicBezTo>
                        <a:pt x="2797" y="829"/>
                        <a:pt x="1" y="2409"/>
                        <a:pt x="1612" y="4172"/>
                      </a:cubicBezTo>
                      <a:cubicBezTo>
                        <a:pt x="1957" y="4551"/>
                        <a:pt x="2306" y="4706"/>
                        <a:pt x="2647" y="4706"/>
                      </a:cubicBezTo>
                      <a:cubicBezTo>
                        <a:pt x="3868" y="4706"/>
                        <a:pt x="5000" y="2724"/>
                        <a:pt x="5594" y="1893"/>
                      </a:cubicBezTo>
                      <a:cubicBezTo>
                        <a:pt x="5928" y="1437"/>
                        <a:pt x="5776" y="950"/>
                        <a:pt x="5442" y="646"/>
                      </a:cubicBezTo>
                      <a:cubicBezTo>
                        <a:pt x="5286" y="291"/>
                        <a:pt x="4952" y="0"/>
                        <a:pt x="45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2" name="Google Shape;1002;p32"/>
            <p:cNvSpPr/>
            <p:nvPr/>
          </p:nvSpPr>
          <p:spPr>
            <a:xfrm rot="7037420">
              <a:off x="58614" y="159243"/>
              <a:ext cx="622591" cy="511292"/>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flipH="1">
              <a:off x="332805" y="530604"/>
              <a:ext cx="209372" cy="168853"/>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flipH="1" rot="10800000">
              <a:off x="-12" y="867704"/>
              <a:ext cx="410470" cy="31850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rot="10800000">
              <a:off x="161065" y="377142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rot="10800000">
              <a:off x="180515" y="4320175"/>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rot="10800000">
              <a:off x="8856915" y="4911675"/>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rot="10800000">
              <a:off x="8077477" y="500210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rot="10800000">
              <a:off x="8941077" y="4234275"/>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rot="10800000">
              <a:off x="8610015" y="4836350"/>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1" name="Google Shape;1011;p3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012" name="Google Shape;1012;p32"/>
          <p:cNvSpPr txBox="1"/>
          <p:nvPr>
            <p:ph idx="2" type="title"/>
          </p:nvPr>
        </p:nvSpPr>
        <p:spPr>
          <a:xfrm>
            <a:off x="2090150" y="1971200"/>
            <a:ext cx="3090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3" name="Google Shape;1013;p32"/>
          <p:cNvSpPr txBox="1"/>
          <p:nvPr>
            <p:ph idx="1" type="subTitle"/>
          </p:nvPr>
        </p:nvSpPr>
        <p:spPr>
          <a:xfrm>
            <a:off x="5212188" y="1992648"/>
            <a:ext cx="276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1014" name="Google Shape;1014;p32"/>
          <p:cNvSpPr txBox="1"/>
          <p:nvPr>
            <p:ph idx="3" type="title"/>
          </p:nvPr>
        </p:nvSpPr>
        <p:spPr>
          <a:xfrm>
            <a:off x="2090150" y="3628725"/>
            <a:ext cx="3090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5" name="Google Shape;1015;p32"/>
          <p:cNvSpPr txBox="1"/>
          <p:nvPr>
            <p:ph idx="4" type="subTitle"/>
          </p:nvPr>
        </p:nvSpPr>
        <p:spPr>
          <a:xfrm>
            <a:off x="5212188" y="3650173"/>
            <a:ext cx="276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0">
    <p:spTree>
      <p:nvGrpSpPr>
        <p:cNvPr id="1016" name="Shape 1016"/>
        <p:cNvGrpSpPr/>
        <p:nvPr/>
      </p:nvGrpSpPr>
      <p:grpSpPr>
        <a:xfrm>
          <a:off x="0" y="0"/>
          <a:ext cx="0" cy="0"/>
          <a:chOff x="0" y="0"/>
          <a:chExt cx="0" cy="0"/>
        </a:xfrm>
      </p:grpSpPr>
      <p:grpSp>
        <p:nvGrpSpPr>
          <p:cNvPr id="1017" name="Google Shape;1017;p33"/>
          <p:cNvGrpSpPr/>
          <p:nvPr/>
        </p:nvGrpSpPr>
        <p:grpSpPr>
          <a:xfrm flipH="1">
            <a:off x="-34063" y="-79867"/>
            <a:ext cx="9195913" cy="5243117"/>
            <a:chOff x="-34063" y="-79867"/>
            <a:chExt cx="9195913" cy="5243117"/>
          </a:xfrm>
        </p:grpSpPr>
        <p:sp>
          <p:nvSpPr>
            <p:cNvPr id="1018" name="Google Shape;1018;p33"/>
            <p:cNvSpPr/>
            <p:nvPr/>
          </p:nvSpPr>
          <p:spPr>
            <a:xfrm>
              <a:off x="79025" y="869047"/>
              <a:ext cx="478261" cy="323209"/>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963575" y="67725"/>
              <a:ext cx="250800" cy="269500"/>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33"/>
            <p:cNvGrpSpPr/>
            <p:nvPr/>
          </p:nvGrpSpPr>
          <p:grpSpPr>
            <a:xfrm>
              <a:off x="7314682" y="3853079"/>
              <a:ext cx="1847168" cy="1310171"/>
              <a:chOff x="7296832" y="3833329"/>
              <a:chExt cx="1847168" cy="1310171"/>
            </a:xfrm>
          </p:grpSpPr>
          <p:sp>
            <p:nvSpPr>
              <p:cNvPr id="1021" name="Google Shape;1021;p33"/>
              <p:cNvSpPr/>
              <p:nvPr/>
            </p:nvSpPr>
            <p:spPr>
              <a:xfrm rot="10800000">
                <a:off x="7296832" y="3907832"/>
                <a:ext cx="159997" cy="124608"/>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rot="10800000">
                <a:off x="8906146" y="4647764"/>
                <a:ext cx="237854" cy="227610"/>
              </a:xfrm>
              <a:custGeom>
                <a:rect b="b" l="l" r="r" t="t"/>
                <a:pathLst>
                  <a:path extrusionOk="0" h="4888" w="5108">
                    <a:moveTo>
                      <a:pt x="1220" y="0"/>
                    </a:moveTo>
                    <a:cubicBezTo>
                      <a:pt x="683" y="0"/>
                      <a:pt x="116" y="347"/>
                      <a:pt x="62" y="1020"/>
                    </a:cubicBezTo>
                    <a:cubicBezTo>
                      <a:pt x="1" y="1932"/>
                      <a:pt x="62" y="2905"/>
                      <a:pt x="457" y="3725"/>
                    </a:cubicBezTo>
                    <a:cubicBezTo>
                      <a:pt x="824" y="4460"/>
                      <a:pt x="1545" y="4888"/>
                      <a:pt x="2302" y="4888"/>
                    </a:cubicBezTo>
                    <a:cubicBezTo>
                      <a:pt x="2610" y="4888"/>
                      <a:pt x="2924" y="4817"/>
                      <a:pt x="3223" y="4668"/>
                    </a:cubicBezTo>
                    <a:cubicBezTo>
                      <a:pt x="5107" y="3725"/>
                      <a:pt x="3496" y="1689"/>
                      <a:pt x="2554" y="747"/>
                    </a:cubicBezTo>
                    <a:cubicBezTo>
                      <a:pt x="2402" y="595"/>
                      <a:pt x="2250" y="503"/>
                      <a:pt x="2098" y="473"/>
                    </a:cubicBezTo>
                    <a:cubicBezTo>
                      <a:pt x="1927" y="156"/>
                      <a:pt x="1581" y="0"/>
                      <a:pt x="1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3"/>
              <p:cNvSpPr/>
              <p:nvPr/>
            </p:nvSpPr>
            <p:spPr>
              <a:xfrm rot="10800000">
                <a:off x="8640069" y="4735308"/>
                <a:ext cx="243488" cy="215689"/>
              </a:xfrm>
              <a:custGeom>
                <a:rect b="b" l="l" r="r" t="t"/>
                <a:pathLst>
                  <a:path extrusionOk="0" h="4632" w="5229">
                    <a:moveTo>
                      <a:pt x="1661" y="0"/>
                    </a:moveTo>
                    <a:cubicBezTo>
                      <a:pt x="1376" y="0"/>
                      <a:pt x="1150" y="135"/>
                      <a:pt x="973" y="334"/>
                    </a:cubicBezTo>
                    <a:cubicBezTo>
                      <a:pt x="457" y="456"/>
                      <a:pt x="1" y="912"/>
                      <a:pt x="183" y="1580"/>
                    </a:cubicBezTo>
                    <a:cubicBezTo>
                      <a:pt x="426" y="2492"/>
                      <a:pt x="1004" y="3526"/>
                      <a:pt x="1672" y="4134"/>
                    </a:cubicBezTo>
                    <a:cubicBezTo>
                      <a:pt x="2049" y="4487"/>
                      <a:pt x="2468" y="4631"/>
                      <a:pt x="2891" y="4631"/>
                    </a:cubicBezTo>
                    <a:cubicBezTo>
                      <a:pt x="3596" y="4631"/>
                      <a:pt x="4313" y="4232"/>
                      <a:pt x="4864" y="3738"/>
                    </a:cubicBezTo>
                    <a:cubicBezTo>
                      <a:pt x="5198" y="3404"/>
                      <a:pt x="5229" y="2857"/>
                      <a:pt x="5016" y="2431"/>
                    </a:cubicBezTo>
                    <a:cubicBezTo>
                      <a:pt x="4438" y="1276"/>
                      <a:pt x="3223" y="456"/>
                      <a:pt x="2007" y="61"/>
                    </a:cubicBezTo>
                    <a:cubicBezTo>
                      <a:pt x="1883" y="19"/>
                      <a:pt x="176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rot="10800000">
                <a:off x="8705167" y="5065224"/>
                <a:ext cx="171313" cy="78276"/>
              </a:xfrm>
              <a:custGeom>
                <a:rect b="b" l="l" r="r" t="t"/>
                <a:pathLst>
                  <a:path extrusionOk="0" h="1681" w="3679">
                    <a:moveTo>
                      <a:pt x="1" y="0"/>
                    </a:moveTo>
                    <a:cubicBezTo>
                      <a:pt x="31" y="182"/>
                      <a:pt x="122" y="334"/>
                      <a:pt x="274" y="486"/>
                    </a:cubicBezTo>
                    <a:cubicBezTo>
                      <a:pt x="700" y="942"/>
                      <a:pt x="1095" y="1459"/>
                      <a:pt x="1703" y="1611"/>
                    </a:cubicBezTo>
                    <a:cubicBezTo>
                      <a:pt x="1861" y="1656"/>
                      <a:pt x="2024" y="1680"/>
                      <a:pt x="2184" y="1680"/>
                    </a:cubicBezTo>
                    <a:cubicBezTo>
                      <a:pt x="2455" y="1680"/>
                      <a:pt x="2720" y="1612"/>
                      <a:pt x="2949" y="1459"/>
                    </a:cubicBezTo>
                    <a:cubicBezTo>
                      <a:pt x="3527" y="1155"/>
                      <a:pt x="3679" y="547"/>
                      <a:pt x="34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rot="10800000">
                <a:off x="8281979" y="5009765"/>
                <a:ext cx="250566" cy="133735"/>
              </a:xfrm>
              <a:custGeom>
                <a:rect b="b" l="l" r="r" t="t"/>
                <a:pathLst>
                  <a:path extrusionOk="0" h="2872" w="5381">
                    <a:moveTo>
                      <a:pt x="62" y="0"/>
                    </a:moveTo>
                    <a:cubicBezTo>
                      <a:pt x="1" y="213"/>
                      <a:pt x="31" y="486"/>
                      <a:pt x="153" y="729"/>
                    </a:cubicBezTo>
                    <a:cubicBezTo>
                      <a:pt x="680" y="1761"/>
                      <a:pt x="2078" y="2872"/>
                      <a:pt x="3341" y="2872"/>
                    </a:cubicBezTo>
                    <a:cubicBezTo>
                      <a:pt x="3827" y="2872"/>
                      <a:pt x="4293" y="2707"/>
                      <a:pt x="4682" y="2310"/>
                    </a:cubicBezTo>
                    <a:cubicBezTo>
                      <a:pt x="5381" y="1581"/>
                      <a:pt x="5138" y="699"/>
                      <a:pt x="4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rot="10800000">
                <a:off x="7916810" y="4975028"/>
                <a:ext cx="216574" cy="168472"/>
              </a:xfrm>
              <a:custGeom>
                <a:rect b="b" l="l" r="r" t="t"/>
                <a:pathLst>
                  <a:path extrusionOk="0" h="3618" w="4651">
                    <a:moveTo>
                      <a:pt x="639" y="0"/>
                    </a:moveTo>
                    <a:cubicBezTo>
                      <a:pt x="152" y="274"/>
                      <a:pt x="0" y="942"/>
                      <a:pt x="274" y="1429"/>
                    </a:cubicBezTo>
                    <a:cubicBezTo>
                      <a:pt x="426" y="1733"/>
                      <a:pt x="365" y="2128"/>
                      <a:pt x="578" y="2462"/>
                    </a:cubicBezTo>
                    <a:cubicBezTo>
                      <a:pt x="882" y="3009"/>
                      <a:pt x="1490" y="3161"/>
                      <a:pt x="2067" y="3192"/>
                    </a:cubicBezTo>
                    <a:cubicBezTo>
                      <a:pt x="2462" y="3465"/>
                      <a:pt x="2918" y="3617"/>
                      <a:pt x="3435" y="3617"/>
                    </a:cubicBezTo>
                    <a:cubicBezTo>
                      <a:pt x="4134" y="3617"/>
                      <a:pt x="4651" y="2948"/>
                      <a:pt x="4469" y="2280"/>
                    </a:cubicBezTo>
                    <a:cubicBezTo>
                      <a:pt x="4317" y="1550"/>
                      <a:pt x="3557" y="1003"/>
                      <a:pt x="3010" y="578"/>
                    </a:cubicBezTo>
                    <a:cubicBezTo>
                      <a:pt x="2736" y="365"/>
                      <a:pt x="2402" y="152"/>
                      <a:pt x="20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rot="10800000">
                <a:off x="7693154" y="4826762"/>
                <a:ext cx="188309" cy="123770"/>
              </a:xfrm>
              <a:custGeom>
                <a:rect b="b" l="l" r="r" t="t"/>
                <a:pathLst>
                  <a:path extrusionOk="0" h="2658" w="4044">
                    <a:moveTo>
                      <a:pt x="1902" y="1"/>
                    </a:moveTo>
                    <a:cubicBezTo>
                      <a:pt x="1572" y="1"/>
                      <a:pt x="1242" y="71"/>
                      <a:pt x="913" y="142"/>
                    </a:cubicBezTo>
                    <a:cubicBezTo>
                      <a:pt x="366" y="233"/>
                      <a:pt x="1" y="902"/>
                      <a:pt x="153" y="1449"/>
                    </a:cubicBezTo>
                    <a:cubicBezTo>
                      <a:pt x="305" y="1874"/>
                      <a:pt x="639" y="2148"/>
                      <a:pt x="1065" y="2209"/>
                    </a:cubicBezTo>
                    <a:cubicBezTo>
                      <a:pt x="1186" y="2239"/>
                      <a:pt x="1308" y="2269"/>
                      <a:pt x="1429" y="2269"/>
                    </a:cubicBezTo>
                    <a:cubicBezTo>
                      <a:pt x="1581" y="2330"/>
                      <a:pt x="1673" y="2421"/>
                      <a:pt x="1825" y="2482"/>
                    </a:cubicBezTo>
                    <a:cubicBezTo>
                      <a:pt x="2070" y="2599"/>
                      <a:pt x="2316" y="2658"/>
                      <a:pt x="2554" y="2658"/>
                    </a:cubicBezTo>
                    <a:cubicBezTo>
                      <a:pt x="2936" y="2658"/>
                      <a:pt x="3300" y="2508"/>
                      <a:pt x="3618" y="2209"/>
                    </a:cubicBezTo>
                    <a:cubicBezTo>
                      <a:pt x="3952" y="1935"/>
                      <a:pt x="4044" y="1297"/>
                      <a:pt x="3800" y="932"/>
                    </a:cubicBezTo>
                    <a:cubicBezTo>
                      <a:pt x="3405" y="385"/>
                      <a:pt x="2888" y="81"/>
                      <a:pt x="2189" y="20"/>
                    </a:cubicBezTo>
                    <a:cubicBezTo>
                      <a:pt x="2093" y="6"/>
                      <a:pt x="1998" y="1"/>
                      <a:pt x="19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3"/>
              <p:cNvSpPr/>
              <p:nvPr/>
            </p:nvSpPr>
            <p:spPr>
              <a:xfrm rot="10800000">
                <a:off x="7916810" y="4504528"/>
                <a:ext cx="250566" cy="231614"/>
              </a:xfrm>
              <a:custGeom>
                <a:rect b="b" l="l" r="r" t="t"/>
                <a:pathLst>
                  <a:path extrusionOk="0" h="4974" w="5381">
                    <a:moveTo>
                      <a:pt x="1950" y="0"/>
                    </a:moveTo>
                    <a:cubicBezTo>
                      <a:pt x="1623" y="0"/>
                      <a:pt x="1280" y="54"/>
                      <a:pt x="913" y="158"/>
                    </a:cubicBezTo>
                    <a:cubicBezTo>
                      <a:pt x="31" y="431"/>
                      <a:pt x="1" y="1465"/>
                      <a:pt x="487" y="1982"/>
                    </a:cubicBezTo>
                    <a:cubicBezTo>
                      <a:pt x="487" y="2194"/>
                      <a:pt x="578" y="2377"/>
                      <a:pt x="761" y="2559"/>
                    </a:cubicBezTo>
                    <a:cubicBezTo>
                      <a:pt x="1430" y="3258"/>
                      <a:pt x="1673" y="4352"/>
                      <a:pt x="2615" y="4808"/>
                    </a:cubicBezTo>
                    <a:cubicBezTo>
                      <a:pt x="2835" y="4922"/>
                      <a:pt x="3083" y="4973"/>
                      <a:pt x="3339" y="4973"/>
                    </a:cubicBezTo>
                    <a:cubicBezTo>
                      <a:pt x="4249" y="4973"/>
                      <a:pt x="5242" y="4312"/>
                      <a:pt x="5290" y="3410"/>
                    </a:cubicBezTo>
                    <a:cubicBezTo>
                      <a:pt x="5381" y="2438"/>
                      <a:pt x="4591" y="1495"/>
                      <a:pt x="3952" y="857"/>
                    </a:cubicBezTo>
                    <a:cubicBezTo>
                      <a:pt x="3323" y="269"/>
                      <a:pt x="2679" y="0"/>
                      <a:pt x="1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rot="10800000">
                <a:off x="8518347" y="4373865"/>
                <a:ext cx="304349" cy="251637"/>
              </a:xfrm>
              <a:custGeom>
                <a:rect b="b" l="l" r="r" t="t"/>
                <a:pathLst>
                  <a:path extrusionOk="0" h="5404" w="6536">
                    <a:moveTo>
                      <a:pt x="1286" y="0"/>
                    </a:moveTo>
                    <a:cubicBezTo>
                      <a:pt x="913" y="0"/>
                      <a:pt x="628" y="220"/>
                      <a:pt x="487" y="548"/>
                    </a:cubicBezTo>
                    <a:cubicBezTo>
                      <a:pt x="153" y="852"/>
                      <a:pt x="1" y="1308"/>
                      <a:pt x="244" y="1794"/>
                    </a:cubicBezTo>
                    <a:cubicBezTo>
                      <a:pt x="730" y="2767"/>
                      <a:pt x="1004" y="3831"/>
                      <a:pt x="1733" y="4651"/>
                    </a:cubicBezTo>
                    <a:cubicBezTo>
                      <a:pt x="2181" y="5145"/>
                      <a:pt x="2753" y="5404"/>
                      <a:pt x="3324" y="5404"/>
                    </a:cubicBezTo>
                    <a:cubicBezTo>
                      <a:pt x="3878" y="5404"/>
                      <a:pt x="4430" y="5160"/>
                      <a:pt x="4864" y="4651"/>
                    </a:cubicBezTo>
                    <a:cubicBezTo>
                      <a:pt x="6536" y="2706"/>
                      <a:pt x="3192" y="609"/>
                      <a:pt x="1642" y="62"/>
                    </a:cubicBezTo>
                    <a:cubicBezTo>
                      <a:pt x="1517" y="20"/>
                      <a:pt x="1398"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rot="10800000">
                <a:off x="8890592" y="4341827"/>
                <a:ext cx="189333" cy="194875"/>
              </a:xfrm>
              <a:custGeom>
                <a:rect b="b" l="l" r="r" t="t"/>
                <a:pathLst>
                  <a:path extrusionOk="0" h="4185" w="4066">
                    <a:moveTo>
                      <a:pt x="1563" y="0"/>
                    </a:moveTo>
                    <a:cubicBezTo>
                      <a:pt x="739" y="0"/>
                      <a:pt x="0" y="1080"/>
                      <a:pt x="753" y="1832"/>
                    </a:cubicBezTo>
                    <a:cubicBezTo>
                      <a:pt x="1178" y="2258"/>
                      <a:pt x="1361" y="3109"/>
                      <a:pt x="1725" y="3687"/>
                    </a:cubicBezTo>
                    <a:cubicBezTo>
                      <a:pt x="1938" y="4039"/>
                      <a:pt x="2259" y="4185"/>
                      <a:pt x="2582" y="4185"/>
                    </a:cubicBezTo>
                    <a:cubicBezTo>
                      <a:pt x="3318" y="4185"/>
                      <a:pt x="4065" y="3426"/>
                      <a:pt x="3579" y="2623"/>
                    </a:cubicBezTo>
                    <a:cubicBezTo>
                      <a:pt x="3093" y="1863"/>
                      <a:pt x="2911" y="981"/>
                      <a:pt x="2272" y="313"/>
                    </a:cubicBezTo>
                    <a:cubicBezTo>
                      <a:pt x="2052" y="92"/>
                      <a:pt x="1804" y="0"/>
                      <a:pt x="15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rot="10800000">
                <a:off x="8492875" y="4005995"/>
                <a:ext cx="259041" cy="227051"/>
              </a:xfrm>
              <a:custGeom>
                <a:rect b="b" l="l" r="r" t="t"/>
                <a:pathLst>
                  <a:path extrusionOk="0" h="4876" w="5563">
                    <a:moveTo>
                      <a:pt x="1467" y="0"/>
                    </a:moveTo>
                    <a:cubicBezTo>
                      <a:pt x="1394" y="0"/>
                      <a:pt x="1320" y="8"/>
                      <a:pt x="1247" y="23"/>
                    </a:cubicBezTo>
                    <a:cubicBezTo>
                      <a:pt x="487" y="114"/>
                      <a:pt x="1" y="1087"/>
                      <a:pt x="487" y="1725"/>
                    </a:cubicBezTo>
                    <a:cubicBezTo>
                      <a:pt x="912" y="2606"/>
                      <a:pt x="1308" y="3579"/>
                      <a:pt x="2037" y="4248"/>
                    </a:cubicBezTo>
                    <a:cubicBezTo>
                      <a:pt x="2483" y="4680"/>
                      <a:pt x="2981" y="4876"/>
                      <a:pt x="3482" y="4876"/>
                    </a:cubicBezTo>
                    <a:cubicBezTo>
                      <a:pt x="4074" y="4876"/>
                      <a:pt x="4672" y="4603"/>
                      <a:pt x="5198" y="4126"/>
                    </a:cubicBezTo>
                    <a:cubicBezTo>
                      <a:pt x="5533" y="3792"/>
                      <a:pt x="5563" y="3275"/>
                      <a:pt x="5350" y="2850"/>
                    </a:cubicBezTo>
                    <a:cubicBezTo>
                      <a:pt x="4742" y="1603"/>
                      <a:pt x="3283" y="874"/>
                      <a:pt x="2067" y="236"/>
                    </a:cubicBezTo>
                    <a:cubicBezTo>
                      <a:pt x="1906" y="74"/>
                      <a:pt x="1693" y="0"/>
                      <a:pt x="1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rot="10800000">
                <a:off x="8202678" y="4162269"/>
                <a:ext cx="262394" cy="220439"/>
              </a:xfrm>
              <a:custGeom>
                <a:rect b="b" l="l" r="r" t="t"/>
                <a:pathLst>
                  <a:path extrusionOk="0" h="4734" w="5635">
                    <a:moveTo>
                      <a:pt x="1922" y="0"/>
                    </a:moveTo>
                    <a:cubicBezTo>
                      <a:pt x="1597" y="0"/>
                      <a:pt x="1280" y="162"/>
                      <a:pt x="1075" y="532"/>
                    </a:cubicBezTo>
                    <a:cubicBezTo>
                      <a:pt x="1" y="2567"/>
                      <a:pt x="2212" y="4734"/>
                      <a:pt x="4239" y="4734"/>
                    </a:cubicBezTo>
                    <a:cubicBezTo>
                      <a:pt x="4391" y="4734"/>
                      <a:pt x="4543" y="4721"/>
                      <a:pt x="4692" y="4696"/>
                    </a:cubicBezTo>
                    <a:cubicBezTo>
                      <a:pt x="5391" y="4574"/>
                      <a:pt x="5634" y="3693"/>
                      <a:pt x="5360" y="3146"/>
                    </a:cubicBezTo>
                    <a:cubicBezTo>
                      <a:pt x="4783" y="2082"/>
                      <a:pt x="3901" y="1261"/>
                      <a:pt x="3050" y="410"/>
                    </a:cubicBezTo>
                    <a:cubicBezTo>
                      <a:pt x="2838" y="197"/>
                      <a:pt x="2594" y="106"/>
                      <a:pt x="2382" y="106"/>
                    </a:cubicBezTo>
                    <a:cubicBezTo>
                      <a:pt x="2234" y="37"/>
                      <a:pt x="2077" y="0"/>
                      <a:pt x="19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rot="10800000">
                <a:off x="7814878" y="4114260"/>
                <a:ext cx="257272" cy="200742"/>
              </a:xfrm>
              <a:custGeom>
                <a:rect b="b" l="l" r="r" t="t"/>
                <a:pathLst>
                  <a:path extrusionOk="0" h="4311" w="5525">
                    <a:moveTo>
                      <a:pt x="1035" y="1"/>
                    </a:moveTo>
                    <a:cubicBezTo>
                      <a:pt x="399" y="1"/>
                      <a:pt x="1" y="599"/>
                      <a:pt x="53" y="1175"/>
                    </a:cubicBezTo>
                    <a:cubicBezTo>
                      <a:pt x="23" y="1540"/>
                      <a:pt x="144" y="1874"/>
                      <a:pt x="509" y="2117"/>
                    </a:cubicBezTo>
                    <a:cubicBezTo>
                      <a:pt x="600" y="2208"/>
                      <a:pt x="661" y="2330"/>
                      <a:pt x="722" y="2421"/>
                    </a:cubicBezTo>
                    <a:cubicBezTo>
                      <a:pt x="965" y="2786"/>
                      <a:pt x="1208" y="3151"/>
                      <a:pt x="1482" y="3485"/>
                    </a:cubicBezTo>
                    <a:cubicBezTo>
                      <a:pt x="1834" y="3954"/>
                      <a:pt x="2387" y="4310"/>
                      <a:pt x="2939" y="4310"/>
                    </a:cubicBezTo>
                    <a:cubicBezTo>
                      <a:pt x="3246" y="4310"/>
                      <a:pt x="3551" y="4201"/>
                      <a:pt x="3822" y="3941"/>
                    </a:cubicBezTo>
                    <a:cubicBezTo>
                      <a:pt x="5524" y="2330"/>
                      <a:pt x="2728" y="476"/>
                      <a:pt x="1360" y="50"/>
                    </a:cubicBezTo>
                    <a:cubicBezTo>
                      <a:pt x="1246" y="16"/>
                      <a:pt x="1137" y="1"/>
                      <a:pt x="10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rot="10800000">
                <a:off x="7572829" y="4188765"/>
                <a:ext cx="224164" cy="179229"/>
              </a:xfrm>
              <a:custGeom>
                <a:rect b="b" l="l" r="r" t="t"/>
                <a:pathLst>
                  <a:path extrusionOk="0" h="3849" w="4814">
                    <a:moveTo>
                      <a:pt x="1800" y="0"/>
                    </a:moveTo>
                    <a:cubicBezTo>
                      <a:pt x="1731" y="0"/>
                      <a:pt x="1661" y="10"/>
                      <a:pt x="1591" y="33"/>
                    </a:cubicBezTo>
                    <a:cubicBezTo>
                      <a:pt x="1569" y="32"/>
                      <a:pt x="1547" y="31"/>
                      <a:pt x="1525" y="31"/>
                    </a:cubicBezTo>
                    <a:cubicBezTo>
                      <a:pt x="729" y="31"/>
                      <a:pt x="1" y="1087"/>
                      <a:pt x="740" y="1827"/>
                    </a:cubicBezTo>
                    <a:cubicBezTo>
                      <a:pt x="1166" y="2282"/>
                      <a:pt x="1500" y="2799"/>
                      <a:pt x="1956" y="3225"/>
                    </a:cubicBezTo>
                    <a:cubicBezTo>
                      <a:pt x="2384" y="3600"/>
                      <a:pt x="2886" y="3849"/>
                      <a:pt x="3388" y="3849"/>
                    </a:cubicBezTo>
                    <a:cubicBezTo>
                      <a:pt x="3740" y="3849"/>
                      <a:pt x="4092" y="3726"/>
                      <a:pt x="4418" y="3437"/>
                    </a:cubicBezTo>
                    <a:cubicBezTo>
                      <a:pt x="4661" y="3194"/>
                      <a:pt x="4813" y="2738"/>
                      <a:pt x="4692" y="2404"/>
                    </a:cubicBezTo>
                    <a:cubicBezTo>
                      <a:pt x="4266" y="1219"/>
                      <a:pt x="3354" y="428"/>
                      <a:pt x="2138" y="64"/>
                    </a:cubicBezTo>
                    <a:cubicBezTo>
                      <a:pt x="2026" y="26"/>
                      <a:pt x="1913" y="0"/>
                      <a:pt x="18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3"/>
              <p:cNvSpPr/>
              <p:nvPr/>
            </p:nvSpPr>
            <p:spPr>
              <a:xfrm rot="10800000">
                <a:off x="7630896" y="4550209"/>
                <a:ext cx="230730" cy="207168"/>
              </a:xfrm>
              <a:custGeom>
                <a:rect b="b" l="l" r="r" t="t"/>
                <a:pathLst>
                  <a:path extrusionOk="0" h="4449" w="4955">
                    <a:moveTo>
                      <a:pt x="1247" y="0"/>
                    </a:moveTo>
                    <a:cubicBezTo>
                      <a:pt x="896" y="0"/>
                      <a:pt x="565" y="163"/>
                      <a:pt x="365" y="523"/>
                    </a:cubicBezTo>
                    <a:cubicBezTo>
                      <a:pt x="304" y="614"/>
                      <a:pt x="244" y="735"/>
                      <a:pt x="244" y="887"/>
                    </a:cubicBezTo>
                    <a:cubicBezTo>
                      <a:pt x="31" y="1252"/>
                      <a:pt x="0" y="1739"/>
                      <a:pt x="396" y="2134"/>
                    </a:cubicBezTo>
                    <a:cubicBezTo>
                      <a:pt x="1034" y="2802"/>
                      <a:pt x="1611" y="3593"/>
                      <a:pt x="2402" y="4140"/>
                    </a:cubicBezTo>
                    <a:cubicBezTo>
                      <a:pt x="2684" y="4340"/>
                      <a:pt x="3022" y="4449"/>
                      <a:pt x="3345" y="4449"/>
                    </a:cubicBezTo>
                    <a:cubicBezTo>
                      <a:pt x="3856" y="4449"/>
                      <a:pt x="4331" y="4177"/>
                      <a:pt x="4499" y="3562"/>
                    </a:cubicBezTo>
                    <a:cubicBezTo>
                      <a:pt x="4955" y="1891"/>
                      <a:pt x="3070" y="705"/>
                      <a:pt x="1794" y="128"/>
                    </a:cubicBezTo>
                    <a:cubicBezTo>
                      <a:pt x="1617" y="44"/>
                      <a:pt x="1429" y="0"/>
                      <a:pt x="12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3"/>
              <p:cNvSpPr/>
              <p:nvPr/>
            </p:nvSpPr>
            <p:spPr>
              <a:xfrm rot="10800000">
                <a:off x="8021537" y="3833329"/>
                <a:ext cx="294430" cy="218716"/>
              </a:xfrm>
              <a:custGeom>
                <a:rect b="b" l="l" r="r" t="t"/>
                <a:pathLst>
                  <a:path extrusionOk="0" h="4697" w="6323">
                    <a:moveTo>
                      <a:pt x="1573" y="1"/>
                    </a:moveTo>
                    <a:cubicBezTo>
                      <a:pt x="1279" y="1"/>
                      <a:pt x="1023" y="151"/>
                      <a:pt x="851" y="361"/>
                    </a:cubicBezTo>
                    <a:cubicBezTo>
                      <a:pt x="335" y="634"/>
                      <a:pt x="0" y="1212"/>
                      <a:pt x="365" y="1820"/>
                    </a:cubicBezTo>
                    <a:cubicBezTo>
                      <a:pt x="975" y="2805"/>
                      <a:pt x="2165" y="4697"/>
                      <a:pt x="3473" y="4697"/>
                    </a:cubicBezTo>
                    <a:cubicBezTo>
                      <a:pt x="3859" y="4697"/>
                      <a:pt x="4256" y="4532"/>
                      <a:pt x="4651" y="4130"/>
                    </a:cubicBezTo>
                    <a:cubicBezTo>
                      <a:pt x="6323" y="2428"/>
                      <a:pt x="3222" y="877"/>
                      <a:pt x="2128" y="178"/>
                    </a:cubicBezTo>
                    <a:cubicBezTo>
                      <a:pt x="1936" y="54"/>
                      <a:pt x="1747" y="1"/>
                      <a:pt x="1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3"/>
              <p:cNvSpPr/>
              <p:nvPr/>
            </p:nvSpPr>
            <p:spPr>
              <a:xfrm rot="10800000">
                <a:off x="8247986" y="4687764"/>
                <a:ext cx="254804" cy="190637"/>
              </a:xfrm>
              <a:custGeom>
                <a:rect b="b" l="l" r="r" t="t"/>
                <a:pathLst>
                  <a:path extrusionOk="0" h="4094" w="5472">
                    <a:moveTo>
                      <a:pt x="1367" y="0"/>
                    </a:moveTo>
                    <a:cubicBezTo>
                      <a:pt x="1109" y="0"/>
                      <a:pt x="873" y="132"/>
                      <a:pt x="699" y="325"/>
                    </a:cubicBezTo>
                    <a:cubicBezTo>
                      <a:pt x="274" y="538"/>
                      <a:pt x="0" y="1024"/>
                      <a:pt x="304" y="1572"/>
                    </a:cubicBezTo>
                    <a:cubicBezTo>
                      <a:pt x="821" y="2442"/>
                      <a:pt x="1866" y="4094"/>
                      <a:pt x="3002" y="4094"/>
                    </a:cubicBezTo>
                    <a:cubicBezTo>
                      <a:pt x="3335" y="4094"/>
                      <a:pt x="3675" y="3952"/>
                      <a:pt x="4012" y="3608"/>
                    </a:cubicBezTo>
                    <a:cubicBezTo>
                      <a:pt x="5471" y="2119"/>
                      <a:pt x="2797" y="781"/>
                      <a:pt x="1824" y="143"/>
                    </a:cubicBezTo>
                    <a:cubicBezTo>
                      <a:pt x="1669" y="43"/>
                      <a:pt x="1514" y="0"/>
                      <a:pt x="13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8" name="Google Shape;1038;p33"/>
            <p:cNvSpPr/>
            <p:nvPr/>
          </p:nvSpPr>
          <p:spPr>
            <a:xfrm flipH="1" rot="2700000">
              <a:off x="15984" y="148016"/>
              <a:ext cx="848817" cy="493145"/>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rot="10800000">
              <a:off x="9039863" y="3447925"/>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flipH="1">
              <a:off x="8564213" y="3566700"/>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3"/>
            <p:cNvSpPr/>
            <p:nvPr/>
          </p:nvSpPr>
          <p:spPr>
            <a:xfrm>
              <a:off x="8819463" y="3899350"/>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3"/>
            <p:cNvSpPr/>
            <p:nvPr/>
          </p:nvSpPr>
          <p:spPr>
            <a:xfrm>
              <a:off x="8770813" y="3137038"/>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3" name="Google Shape;1043;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044" name="Google Shape;1044;p33"/>
          <p:cNvSpPr txBox="1"/>
          <p:nvPr>
            <p:ph idx="1" type="subTitle"/>
          </p:nvPr>
        </p:nvSpPr>
        <p:spPr>
          <a:xfrm>
            <a:off x="720000" y="1161275"/>
            <a:ext cx="3722700" cy="344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600"/>
              <a:buFont typeface="Krub Medium"/>
              <a:buChar char="●"/>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9pPr>
          </a:lstStyle>
          <a:p/>
        </p:txBody>
      </p:sp>
      <p:sp>
        <p:nvSpPr>
          <p:cNvPr id="1045" name="Google Shape;1045;p33"/>
          <p:cNvSpPr txBox="1"/>
          <p:nvPr>
            <p:ph idx="2" type="subTitle"/>
          </p:nvPr>
        </p:nvSpPr>
        <p:spPr>
          <a:xfrm>
            <a:off x="4701300" y="1161275"/>
            <a:ext cx="3722700" cy="344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600"/>
              <a:buFont typeface="Krub Medium"/>
              <a:buChar char="●"/>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2">
    <p:spTree>
      <p:nvGrpSpPr>
        <p:cNvPr id="1046" name="Shape 1046"/>
        <p:cNvGrpSpPr/>
        <p:nvPr/>
      </p:nvGrpSpPr>
      <p:grpSpPr>
        <a:xfrm>
          <a:off x="0" y="0"/>
          <a:ext cx="0" cy="0"/>
          <a:chOff x="0" y="0"/>
          <a:chExt cx="0" cy="0"/>
        </a:xfrm>
      </p:grpSpPr>
      <p:grpSp>
        <p:nvGrpSpPr>
          <p:cNvPr id="1047" name="Google Shape;1047;p34"/>
          <p:cNvGrpSpPr/>
          <p:nvPr/>
        </p:nvGrpSpPr>
        <p:grpSpPr>
          <a:xfrm>
            <a:off x="9525" y="159338"/>
            <a:ext cx="9251184" cy="5735129"/>
            <a:chOff x="9525" y="159338"/>
            <a:chExt cx="9251184" cy="5735129"/>
          </a:xfrm>
        </p:grpSpPr>
        <p:sp>
          <p:nvSpPr>
            <p:cNvPr id="1048" name="Google Shape;1048;p34"/>
            <p:cNvSpPr/>
            <p:nvPr/>
          </p:nvSpPr>
          <p:spPr>
            <a:xfrm>
              <a:off x="7446825" y="4123375"/>
              <a:ext cx="36500" cy="28150"/>
            </a:xfrm>
            <a:custGeom>
              <a:rect b="b" l="l" r="r" t="t"/>
              <a:pathLst>
                <a:path extrusionOk="0" h="1126" w="1460">
                  <a:moveTo>
                    <a:pt x="730" y="1"/>
                  </a:moveTo>
                  <a:cubicBezTo>
                    <a:pt x="1" y="1"/>
                    <a:pt x="1" y="1126"/>
                    <a:pt x="730" y="1126"/>
                  </a:cubicBezTo>
                  <a:cubicBezTo>
                    <a:pt x="1460" y="1126"/>
                    <a:pt x="1460"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8223300" y="3624975"/>
              <a:ext cx="207475" cy="161875"/>
            </a:xfrm>
            <a:custGeom>
              <a:rect b="b" l="l" r="r" t="t"/>
              <a:pathLst>
                <a:path extrusionOk="0" h="6475" w="8299">
                  <a:moveTo>
                    <a:pt x="4165" y="1"/>
                  </a:moveTo>
                  <a:cubicBezTo>
                    <a:pt x="1" y="1"/>
                    <a:pt x="1" y="6475"/>
                    <a:pt x="4165" y="6475"/>
                  </a:cubicBezTo>
                  <a:cubicBezTo>
                    <a:pt x="8299" y="6475"/>
                    <a:pt x="8299" y="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7597525" y="3915613"/>
              <a:ext cx="60825" cy="47150"/>
            </a:xfrm>
            <a:custGeom>
              <a:rect b="b" l="l" r="r" t="t"/>
              <a:pathLst>
                <a:path extrusionOk="0" h="1886" w="2433">
                  <a:moveTo>
                    <a:pt x="1216" y="1"/>
                  </a:moveTo>
                  <a:cubicBezTo>
                    <a:pt x="0" y="1"/>
                    <a:pt x="0" y="1885"/>
                    <a:pt x="1216" y="1885"/>
                  </a:cubicBezTo>
                  <a:cubicBezTo>
                    <a:pt x="2432" y="1885"/>
                    <a:pt x="2432" y="1"/>
                    <a:pt x="1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89900" y="915225"/>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571025" y="209175"/>
              <a:ext cx="36500" cy="28900"/>
            </a:xfrm>
            <a:custGeom>
              <a:rect b="b" l="l" r="r" t="t"/>
              <a:pathLst>
                <a:path extrusionOk="0" h="1156" w="1460">
                  <a:moveTo>
                    <a:pt x="730" y="0"/>
                  </a:moveTo>
                  <a:cubicBezTo>
                    <a:pt x="1" y="0"/>
                    <a:pt x="1" y="1155"/>
                    <a:pt x="730" y="1155"/>
                  </a:cubicBezTo>
                  <a:cubicBezTo>
                    <a:pt x="1460" y="1155"/>
                    <a:pt x="1460"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607525" y="693725"/>
              <a:ext cx="36500" cy="28125"/>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34"/>
            <p:cNvGrpSpPr/>
            <p:nvPr/>
          </p:nvGrpSpPr>
          <p:grpSpPr>
            <a:xfrm rot="5400000">
              <a:off x="6024875" y="2658633"/>
              <a:ext cx="2816325" cy="3655342"/>
              <a:chOff x="7046050" y="-77567"/>
              <a:chExt cx="2816325" cy="3655342"/>
            </a:xfrm>
          </p:grpSpPr>
          <p:sp>
            <p:nvSpPr>
              <p:cNvPr id="1055" name="Google Shape;1055;p34"/>
              <p:cNvSpPr/>
              <p:nvPr/>
            </p:nvSpPr>
            <p:spPr>
              <a:xfrm rot="-1845798">
                <a:off x="7668551" y="104823"/>
                <a:ext cx="848837" cy="493157"/>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rot="3132386">
                <a:off x="8434954" y="2957170"/>
                <a:ext cx="660105" cy="446162"/>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rot="10800000">
                <a:off x="7540975" y="974275"/>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8204150" y="62137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rot="5400000">
                <a:off x="7877900" y="75937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flipH="1">
                <a:off x="8766600" y="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flipH="1">
                <a:off x="7046050" y="205625"/>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flipH="1">
                <a:off x="8689850" y="1063075"/>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flipH="1">
                <a:off x="8723075" y="228422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flipH="1">
                <a:off x="8585525" y="2479500"/>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flipH="1">
                <a:off x="8838575" y="206460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4"/>
              <p:cNvSpPr/>
              <p:nvPr/>
            </p:nvSpPr>
            <p:spPr>
              <a:xfrm flipH="1">
                <a:off x="8672925" y="183285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4"/>
              <p:cNvSpPr/>
              <p:nvPr/>
            </p:nvSpPr>
            <p:spPr>
              <a:xfrm flipH="1">
                <a:off x="8835000" y="158360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4"/>
              <p:cNvSpPr/>
              <p:nvPr/>
            </p:nvSpPr>
            <p:spPr>
              <a:xfrm flipH="1">
                <a:off x="8816750" y="654250"/>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4"/>
              <p:cNvSpPr/>
              <p:nvPr/>
            </p:nvSpPr>
            <p:spPr>
              <a:xfrm flipH="1">
                <a:off x="8933025" y="100685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4"/>
              <p:cNvSpPr/>
              <p:nvPr/>
            </p:nvSpPr>
            <p:spPr>
              <a:xfrm flipH="1">
                <a:off x="8975900" y="2899725"/>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34"/>
            <p:cNvSpPr/>
            <p:nvPr/>
          </p:nvSpPr>
          <p:spPr>
            <a:xfrm>
              <a:off x="9525" y="238075"/>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4"/>
            <p:cNvSpPr/>
            <p:nvPr/>
          </p:nvSpPr>
          <p:spPr>
            <a:xfrm>
              <a:off x="745100" y="159338"/>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3" name="Google Shape;1073;p34"/>
          <p:cNvSpPr txBox="1"/>
          <p:nvPr>
            <p:ph idx="1" type="subTitle"/>
          </p:nvPr>
        </p:nvSpPr>
        <p:spPr>
          <a:xfrm>
            <a:off x="720000" y="1161275"/>
            <a:ext cx="3722700" cy="344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600"/>
              <a:buFont typeface="Krub Medium"/>
              <a:buChar char="●"/>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Char char="■"/>
              <a:defRPr sz="1600">
                <a:solidFill>
                  <a:schemeClr val="accent3"/>
                </a:solidFill>
                <a:latin typeface="Krub Medium"/>
                <a:ea typeface="Krub Medium"/>
                <a:cs typeface="Krub Medium"/>
                <a:sym typeface="Krub Medium"/>
              </a:defRPr>
            </a:lvl9pPr>
          </a:lstStyle>
          <a:p/>
        </p:txBody>
      </p:sp>
      <p:sp>
        <p:nvSpPr>
          <p:cNvPr id="1074" name="Google Shape;1074;p34"/>
          <p:cNvSpPr txBox="1"/>
          <p:nvPr>
            <p:ph idx="2" type="subTitle"/>
          </p:nvPr>
        </p:nvSpPr>
        <p:spPr>
          <a:xfrm>
            <a:off x="4701300" y="1161275"/>
            <a:ext cx="3722700" cy="344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600"/>
              <a:buFont typeface="Krub Medium"/>
              <a:buChar char="●"/>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dk1"/>
              </a:buClr>
              <a:buSzPts val="1600"/>
              <a:buFont typeface="Krub Medium"/>
              <a:buChar char="■"/>
              <a:defRPr sz="1600">
                <a:solidFill>
                  <a:schemeClr val="accent3"/>
                </a:solidFill>
                <a:latin typeface="Krub Medium"/>
                <a:ea typeface="Krub Medium"/>
                <a:cs typeface="Krub Medium"/>
                <a:sym typeface="Krub Medium"/>
              </a:defRPr>
            </a:lvl9pPr>
          </a:lstStyle>
          <a:p/>
        </p:txBody>
      </p:sp>
      <p:sp>
        <p:nvSpPr>
          <p:cNvPr id="1075" name="Google Shape;1075;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26">
    <p:spTree>
      <p:nvGrpSpPr>
        <p:cNvPr id="1076" name="Shape 1076"/>
        <p:cNvGrpSpPr/>
        <p:nvPr/>
      </p:nvGrpSpPr>
      <p:grpSpPr>
        <a:xfrm>
          <a:off x="0" y="0"/>
          <a:ext cx="0" cy="0"/>
          <a:chOff x="0" y="0"/>
          <a:chExt cx="0" cy="0"/>
        </a:xfrm>
      </p:grpSpPr>
      <p:grpSp>
        <p:nvGrpSpPr>
          <p:cNvPr id="1077" name="Google Shape;1077;p35"/>
          <p:cNvGrpSpPr/>
          <p:nvPr/>
        </p:nvGrpSpPr>
        <p:grpSpPr>
          <a:xfrm flipH="1">
            <a:off x="-761509" y="10"/>
            <a:ext cx="10338467" cy="5375190"/>
            <a:chOff x="-704722" y="10"/>
            <a:chExt cx="10338467" cy="5375190"/>
          </a:xfrm>
        </p:grpSpPr>
        <p:sp>
          <p:nvSpPr>
            <p:cNvPr id="1078" name="Google Shape;1078;p35"/>
            <p:cNvSpPr/>
            <p:nvPr/>
          </p:nvSpPr>
          <p:spPr>
            <a:xfrm rot="10800000">
              <a:off x="7455857" y="448437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7831507" y="103600"/>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rot="-2700000">
              <a:off x="8405251" y="150707"/>
              <a:ext cx="561316" cy="326113"/>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1" name="Google Shape;1081;p35"/>
            <p:cNvGrpSpPr/>
            <p:nvPr/>
          </p:nvGrpSpPr>
          <p:grpSpPr>
            <a:xfrm flipH="1" rot="-2422428">
              <a:off x="-527639" y="2273558"/>
              <a:ext cx="1444461" cy="1077830"/>
              <a:chOff x="7296832" y="3833329"/>
              <a:chExt cx="1915808" cy="1429541"/>
            </a:xfrm>
          </p:grpSpPr>
          <p:sp>
            <p:nvSpPr>
              <p:cNvPr id="1082" name="Google Shape;1082;p35"/>
              <p:cNvSpPr/>
              <p:nvPr/>
            </p:nvSpPr>
            <p:spPr>
              <a:xfrm rot="10800000">
                <a:off x="7296832" y="3907832"/>
                <a:ext cx="159997" cy="124608"/>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rot="10800000">
                <a:off x="8906146" y="4647764"/>
                <a:ext cx="237854" cy="227610"/>
              </a:xfrm>
              <a:custGeom>
                <a:rect b="b" l="l" r="r" t="t"/>
                <a:pathLst>
                  <a:path extrusionOk="0" h="4888" w="5108">
                    <a:moveTo>
                      <a:pt x="1220" y="0"/>
                    </a:moveTo>
                    <a:cubicBezTo>
                      <a:pt x="683" y="0"/>
                      <a:pt x="116" y="347"/>
                      <a:pt x="62" y="1020"/>
                    </a:cubicBezTo>
                    <a:cubicBezTo>
                      <a:pt x="1" y="1932"/>
                      <a:pt x="62" y="2905"/>
                      <a:pt x="457" y="3725"/>
                    </a:cubicBezTo>
                    <a:cubicBezTo>
                      <a:pt x="824" y="4460"/>
                      <a:pt x="1545" y="4888"/>
                      <a:pt x="2302" y="4888"/>
                    </a:cubicBezTo>
                    <a:cubicBezTo>
                      <a:pt x="2610" y="4888"/>
                      <a:pt x="2924" y="4817"/>
                      <a:pt x="3223" y="4668"/>
                    </a:cubicBezTo>
                    <a:cubicBezTo>
                      <a:pt x="5107" y="3725"/>
                      <a:pt x="3496" y="1689"/>
                      <a:pt x="2554" y="747"/>
                    </a:cubicBezTo>
                    <a:cubicBezTo>
                      <a:pt x="2402" y="595"/>
                      <a:pt x="2250" y="503"/>
                      <a:pt x="2098" y="473"/>
                    </a:cubicBezTo>
                    <a:cubicBezTo>
                      <a:pt x="1927" y="156"/>
                      <a:pt x="1581" y="0"/>
                      <a:pt x="1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rot="10800000">
                <a:off x="8640069" y="4735308"/>
                <a:ext cx="243488" cy="215689"/>
              </a:xfrm>
              <a:custGeom>
                <a:rect b="b" l="l" r="r" t="t"/>
                <a:pathLst>
                  <a:path extrusionOk="0" h="4632" w="5229">
                    <a:moveTo>
                      <a:pt x="1661" y="0"/>
                    </a:moveTo>
                    <a:cubicBezTo>
                      <a:pt x="1376" y="0"/>
                      <a:pt x="1150" y="135"/>
                      <a:pt x="973" y="334"/>
                    </a:cubicBezTo>
                    <a:cubicBezTo>
                      <a:pt x="457" y="456"/>
                      <a:pt x="1" y="912"/>
                      <a:pt x="183" y="1580"/>
                    </a:cubicBezTo>
                    <a:cubicBezTo>
                      <a:pt x="426" y="2492"/>
                      <a:pt x="1004" y="3526"/>
                      <a:pt x="1672" y="4134"/>
                    </a:cubicBezTo>
                    <a:cubicBezTo>
                      <a:pt x="2049" y="4487"/>
                      <a:pt x="2468" y="4631"/>
                      <a:pt x="2891" y="4631"/>
                    </a:cubicBezTo>
                    <a:cubicBezTo>
                      <a:pt x="3596" y="4631"/>
                      <a:pt x="4313" y="4232"/>
                      <a:pt x="4864" y="3738"/>
                    </a:cubicBezTo>
                    <a:cubicBezTo>
                      <a:pt x="5198" y="3404"/>
                      <a:pt x="5229" y="2857"/>
                      <a:pt x="5016" y="2431"/>
                    </a:cubicBezTo>
                    <a:cubicBezTo>
                      <a:pt x="4438" y="1276"/>
                      <a:pt x="3223" y="456"/>
                      <a:pt x="2007" y="61"/>
                    </a:cubicBezTo>
                    <a:cubicBezTo>
                      <a:pt x="1883" y="19"/>
                      <a:pt x="176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rot="10800000">
                <a:off x="8996067" y="5094398"/>
                <a:ext cx="216574" cy="168472"/>
              </a:xfrm>
              <a:custGeom>
                <a:rect b="b" l="l" r="r" t="t"/>
                <a:pathLst>
                  <a:path extrusionOk="0" h="3618" w="4651">
                    <a:moveTo>
                      <a:pt x="639" y="0"/>
                    </a:moveTo>
                    <a:cubicBezTo>
                      <a:pt x="152" y="274"/>
                      <a:pt x="0" y="942"/>
                      <a:pt x="274" y="1429"/>
                    </a:cubicBezTo>
                    <a:cubicBezTo>
                      <a:pt x="426" y="1733"/>
                      <a:pt x="365" y="2128"/>
                      <a:pt x="578" y="2462"/>
                    </a:cubicBezTo>
                    <a:cubicBezTo>
                      <a:pt x="882" y="3009"/>
                      <a:pt x="1490" y="3161"/>
                      <a:pt x="2067" y="3192"/>
                    </a:cubicBezTo>
                    <a:cubicBezTo>
                      <a:pt x="2462" y="3465"/>
                      <a:pt x="2918" y="3617"/>
                      <a:pt x="3435" y="3617"/>
                    </a:cubicBezTo>
                    <a:cubicBezTo>
                      <a:pt x="4134" y="3617"/>
                      <a:pt x="4651" y="2948"/>
                      <a:pt x="4469" y="2280"/>
                    </a:cubicBezTo>
                    <a:cubicBezTo>
                      <a:pt x="4317" y="1550"/>
                      <a:pt x="3557" y="1003"/>
                      <a:pt x="3010" y="578"/>
                    </a:cubicBezTo>
                    <a:cubicBezTo>
                      <a:pt x="2736" y="365"/>
                      <a:pt x="2402" y="152"/>
                      <a:pt x="20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rot="10800000">
                <a:off x="8507213" y="4986996"/>
                <a:ext cx="188309" cy="123770"/>
              </a:xfrm>
              <a:custGeom>
                <a:rect b="b" l="l" r="r" t="t"/>
                <a:pathLst>
                  <a:path extrusionOk="0" h="2658" w="4044">
                    <a:moveTo>
                      <a:pt x="1902" y="1"/>
                    </a:moveTo>
                    <a:cubicBezTo>
                      <a:pt x="1572" y="1"/>
                      <a:pt x="1242" y="71"/>
                      <a:pt x="913" y="142"/>
                    </a:cubicBezTo>
                    <a:cubicBezTo>
                      <a:pt x="366" y="233"/>
                      <a:pt x="1" y="902"/>
                      <a:pt x="153" y="1449"/>
                    </a:cubicBezTo>
                    <a:cubicBezTo>
                      <a:pt x="305" y="1874"/>
                      <a:pt x="639" y="2148"/>
                      <a:pt x="1065" y="2209"/>
                    </a:cubicBezTo>
                    <a:cubicBezTo>
                      <a:pt x="1186" y="2239"/>
                      <a:pt x="1308" y="2269"/>
                      <a:pt x="1429" y="2269"/>
                    </a:cubicBezTo>
                    <a:cubicBezTo>
                      <a:pt x="1581" y="2330"/>
                      <a:pt x="1673" y="2421"/>
                      <a:pt x="1825" y="2482"/>
                    </a:cubicBezTo>
                    <a:cubicBezTo>
                      <a:pt x="2070" y="2599"/>
                      <a:pt x="2316" y="2658"/>
                      <a:pt x="2554" y="2658"/>
                    </a:cubicBezTo>
                    <a:cubicBezTo>
                      <a:pt x="2936" y="2658"/>
                      <a:pt x="3300" y="2508"/>
                      <a:pt x="3618" y="2209"/>
                    </a:cubicBezTo>
                    <a:cubicBezTo>
                      <a:pt x="3952" y="1935"/>
                      <a:pt x="4044" y="1297"/>
                      <a:pt x="3800" y="932"/>
                    </a:cubicBezTo>
                    <a:cubicBezTo>
                      <a:pt x="3405" y="385"/>
                      <a:pt x="2888" y="81"/>
                      <a:pt x="2189" y="20"/>
                    </a:cubicBezTo>
                    <a:cubicBezTo>
                      <a:pt x="2093" y="6"/>
                      <a:pt x="1998" y="1"/>
                      <a:pt x="19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5"/>
              <p:cNvSpPr/>
              <p:nvPr/>
            </p:nvSpPr>
            <p:spPr>
              <a:xfrm rot="10183558">
                <a:off x="7979100" y="4432922"/>
                <a:ext cx="250561" cy="231610"/>
              </a:xfrm>
              <a:custGeom>
                <a:rect b="b" l="l" r="r" t="t"/>
                <a:pathLst>
                  <a:path extrusionOk="0" h="4974" w="5381">
                    <a:moveTo>
                      <a:pt x="1950" y="0"/>
                    </a:moveTo>
                    <a:cubicBezTo>
                      <a:pt x="1623" y="0"/>
                      <a:pt x="1280" y="54"/>
                      <a:pt x="913" y="158"/>
                    </a:cubicBezTo>
                    <a:cubicBezTo>
                      <a:pt x="31" y="431"/>
                      <a:pt x="1" y="1465"/>
                      <a:pt x="487" y="1982"/>
                    </a:cubicBezTo>
                    <a:cubicBezTo>
                      <a:pt x="487" y="2194"/>
                      <a:pt x="578" y="2377"/>
                      <a:pt x="761" y="2559"/>
                    </a:cubicBezTo>
                    <a:cubicBezTo>
                      <a:pt x="1430" y="3258"/>
                      <a:pt x="1673" y="4352"/>
                      <a:pt x="2615" y="4808"/>
                    </a:cubicBezTo>
                    <a:cubicBezTo>
                      <a:pt x="2835" y="4922"/>
                      <a:pt x="3083" y="4973"/>
                      <a:pt x="3339" y="4973"/>
                    </a:cubicBezTo>
                    <a:cubicBezTo>
                      <a:pt x="4249" y="4973"/>
                      <a:pt x="5242" y="4312"/>
                      <a:pt x="5290" y="3410"/>
                    </a:cubicBezTo>
                    <a:cubicBezTo>
                      <a:pt x="5381" y="2438"/>
                      <a:pt x="4591" y="1495"/>
                      <a:pt x="3952" y="857"/>
                    </a:cubicBezTo>
                    <a:cubicBezTo>
                      <a:pt x="3323" y="269"/>
                      <a:pt x="2679" y="0"/>
                      <a:pt x="1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rot="10800000">
                <a:off x="8518347" y="4373865"/>
                <a:ext cx="304349" cy="251637"/>
              </a:xfrm>
              <a:custGeom>
                <a:rect b="b" l="l" r="r" t="t"/>
                <a:pathLst>
                  <a:path extrusionOk="0" h="5404" w="6536">
                    <a:moveTo>
                      <a:pt x="1286" y="0"/>
                    </a:moveTo>
                    <a:cubicBezTo>
                      <a:pt x="913" y="0"/>
                      <a:pt x="628" y="220"/>
                      <a:pt x="487" y="548"/>
                    </a:cubicBezTo>
                    <a:cubicBezTo>
                      <a:pt x="153" y="852"/>
                      <a:pt x="1" y="1308"/>
                      <a:pt x="244" y="1794"/>
                    </a:cubicBezTo>
                    <a:cubicBezTo>
                      <a:pt x="730" y="2767"/>
                      <a:pt x="1004" y="3831"/>
                      <a:pt x="1733" y="4651"/>
                    </a:cubicBezTo>
                    <a:cubicBezTo>
                      <a:pt x="2181" y="5145"/>
                      <a:pt x="2753" y="5404"/>
                      <a:pt x="3324" y="5404"/>
                    </a:cubicBezTo>
                    <a:cubicBezTo>
                      <a:pt x="3878" y="5404"/>
                      <a:pt x="4430" y="5160"/>
                      <a:pt x="4864" y="4651"/>
                    </a:cubicBezTo>
                    <a:cubicBezTo>
                      <a:pt x="6536" y="2706"/>
                      <a:pt x="3192" y="609"/>
                      <a:pt x="1642" y="62"/>
                    </a:cubicBezTo>
                    <a:cubicBezTo>
                      <a:pt x="1517" y="20"/>
                      <a:pt x="1398" y="0"/>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rot="10800000">
                <a:off x="8890592" y="4341827"/>
                <a:ext cx="189333" cy="194875"/>
              </a:xfrm>
              <a:custGeom>
                <a:rect b="b" l="l" r="r" t="t"/>
                <a:pathLst>
                  <a:path extrusionOk="0" h="4185" w="4066">
                    <a:moveTo>
                      <a:pt x="1563" y="0"/>
                    </a:moveTo>
                    <a:cubicBezTo>
                      <a:pt x="739" y="0"/>
                      <a:pt x="0" y="1080"/>
                      <a:pt x="753" y="1832"/>
                    </a:cubicBezTo>
                    <a:cubicBezTo>
                      <a:pt x="1178" y="2258"/>
                      <a:pt x="1361" y="3109"/>
                      <a:pt x="1725" y="3687"/>
                    </a:cubicBezTo>
                    <a:cubicBezTo>
                      <a:pt x="1938" y="4039"/>
                      <a:pt x="2259" y="4185"/>
                      <a:pt x="2582" y="4185"/>
                    </a:cubicBezTo>
                    <a:cubicBezTo>
                      <a:pt x="3318" y="4185"/>
                      <a:pt x="4065" y="3426"/>
                      <a:pt x="3579" y="2623"/>
                    </a:cubicBezTo>
                    <a:cubicBezTo>
                      <a:pt x="3093" y="1863"/>
                      <a:pt x="2911" y="981"/>
                      <a:pt x="2272" y="313"/>
                    </a:cubicBezTo>
                    <a:cubicBezTo>
                      <a:pt x="2052" y="92"/>
                      <a:pt x="1804" y="0"/>
                      <a:pt x="15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rot="10800000">
                <a:off x="8492875" y="4005995"/>
                <a:ext cx="259041" cy="227051"/>
              </a:xfrm>
              <a:custGeom>
                <a:rect b="b" l="l" r="r" t="t"/>
                <a:pathLst>
                  <a:path extrusionOk="0" h="4876" w="5563">
                    <a:moveTo>
                      <a:pt x="1467" y="0"/>
                    </a:moveTo>
                    <a:cubicBezTo>
                      <a:pt x="1394" y="0"/>
                      <a:pt x="1320" y="8"/>
                      <a:pt x="1247" y="23"/>
                    </a:cubicBezTo>
                    <a:cubicBezTo>
                      <a:pt x="487" y="114"/>
                      <a:pt x="1" y="1087"/>
                      <a:pt x="487" y="1725"/>
                    </a:cubicBezTo>
                    <a:cubicBezTo>
                      <a:pt x="912" y="2606"/>
                      <a:pt x="1308" y="3579"/>
                      <a:pt x="2037" y="4248"/>
                    </a:cubicBezTo>
                    <a:cubicBezTo>
                      <a:pt x="2483" y="4680"/>
                      <a:pt x="2981" y="4876"/>
                      <a:pt x="3482" y="4876"/>
                    </a:cubicBezTo>
                    <a:cubicBezTo>
                      <a:pt x="4074" y="4876"/>
                      <a:pt x="4672" y="4603"/>
                      <a:pt x="5198" y="4126"/>
                    </a:cubicBezTo>
                    <a:cubicBezTo>
                      <a:pt x="5533" y="3792"/>
                      <a:pt x="5563" y="3275"/>
                      <a:pt x="5350" y="2850"/>
                    </a:cubicBezTo>
                    <a:cubicBezTo>
                      <a:pt x="4742" y="1603"/>
                      <a:pt x="3283" y="874"/>
                      <a:pt x="2067" y="236"/>
                    </a:cubicBezTo>
                    <a:cubicBezTo>
                      <a:pt x="1906" y="74"/>
                      <a:pt x="1693" y="0"/>
                      <a:pt x="1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5"/>
              <p:cNvSpPr/>
              <p:nvPr/>
            </p:nvSpPr>
            <p:spPr>
              <a:xfrm rot="10800000">
                <a:off x="8202678" y="4162269"/>
                <a:ext cx="262394" cy="220439"/>
              </a:xfrm>
              <a:custGeom>
                <a:rect b="b" l="l" r="r" t="t"/>
                <a:pathLst>
                  <a:path extrusionOk="0" h="4734" w="5635">
                    <a:moveTo>
                      <a:pt x="1922" y="0"/>
                    </a:moveTo>
                    <a:cubicBezTo>
                      <a:pt x="1597" y="0"/>
                      <a:pt x="1280" y="162"/>
                      <a:pt x="1075" y="532"/>
                    </a:cubicBezTo>
                    <a:cubicBezTo>
                      <a:pt x="1" y="2567"/>
                      <a:pt x="2212" y="4734"/>
                      <a:pt x="4239" y="4734"/>
                    </a:cubicBezTo>
                    <a:cubicBezTo>
                      <a:pt x="4391" y="4734"/>
                      <a:pt x="4543" y="4721"/>
                      <a:pt x="4692" y="4696"/>
                    </a:cubicBezTo>
                    <a:cubicBezTo>
                      <a:pt x="5391" y="4574"/>
                      <a:pt x="5634" y="3693"/>
                      <a:pt x="5360" y="3146"/>
                    </a:cubicBezTo>
                    <a:cubicBezTo>
                      <a:pt x="4783" y="2082"/>
                      <a:pt x="3901" y="1261"/>
                      <a:pt x="3050" y="410"/>
                    </a:cubicBezTo>
                    <a:cubicBezTo>
                      <a:pt x="2838" y="197"/>
                      <a:pt x="2594" y="106"/>
                      <a:pt x="2382" y="106"/>
                    </a:cubicBezTo>
                    <a:cubicBezTo>
                      <a:pt x="2234" y="37"/>
                      <a:pt x="2077" y="0"/>
                      <a:pt x="19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rot="10800000">
                <a:off x="7814878" y="4114260"/>
                <a:ext cx="257272" cy="200742"/>
              </a:xfrm>
              <a:custGeom>
                <a:rect b="b" l="l" r="r" t="t"/>
                <a:pathLst>
                  <a:path extrusionOk="0" h="4311" w="5525">
                    <a:moveTo>
                      <a:pt x="1035" y="1"/>
                    </a:moveTo>
                    <a:cubicBezTo>
                      <a:pt x="399" y="1"/>
                      <a:pt x="1" y="599"/>
                      <a:pt x="53" y="1175"/>
                    </a:cubicBezTo>
                    <a:cubicBezTo>
                      <a:pt x="23" y="1540"/>
                      <a:pt x="144" y="1874"/>
                      <a:pt x="509" y="2117"/>
                    </a:cubicBezTo>
                    <a:cubicBezTo>
                      <a:pt x="600" y="2208"/>
                      <a:pt x="661" y="2330"/>
                      <a:pt x="722" y="2421"/>
                    </a:cubicBezTo>
                    <a:cubicBezTo>
                      <a:pt x="965" y="2786"/>
                      <a:pt x="1208" y="3151"/>
                      <a:pt x="1482" y="3485"/>
                    </a:cubicBezTo>
                    <a:cubicBezTo>
                      <a:pt x="1834" y="3954"/>
                      <a:pt x="2387" y="4310"/>
                      <a:pt x="2939" y="4310"/>
                    </a:cubicBezTo>
                    <a:cubicBezTo>
                      <a:pt x="3246" y="4310"/>
                      <a:pt x="3551" y="4201"/>
                      <a:pt x="3822" y="3941"/>
                    </a:cubicBezTo>
                    <a:cubicBezTo>
                      <a:pt x="5524" y="2330"/>
                      <a:pt x="2728" y="476"/>
                      <a:pt x="1360" y="50"/>
                    </a:cubicBezTo>
                    <a:cubicBezTo>
                      <a:pt x="1246" y="16"/>
                      <a:pt x="1137" y="1"/>
                      <a:pt x="10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rot="10800000">
                <a:off x="7572829" y="4188765"/>
                <a:ext cx="224164" cy="179229"/>
              </a:xfrm>
              <a:custGeom>
                <a:rect b="b" l="l" r="r" t="t"/>
                <a:pathLst>
                  <a:path extrusionOk="0" h="3849" w="4814">
                    <a:moveTo>
                      <a:pt x="1800" y="0"/>
                    </a:moveTo>
                    <a:cubicBezTo>
                      <a:pt x="1731" y="0"/>
                      <a:pt x="1661" y="10"/>
                      <a:pt x="1591" y="33"/>
                    </a:cubicBezTo>
                    <a:cubicBezTo>
                      <a:pt x="1569" y="32"/>
                      <a:pt x="1547" y="31"/>
                      <a:pt x="1525" y="31"/>
                    </a:cubicBezTo>
                    <a:cubicBezTo>
                      <a:pt x="729" y="31"/>
                      <a:pt x="1" y="1087"/>
                      <a:pt x="740" y="1827"/>
                    </a:cubicBezTo>
                    <a:cubicBezTo>
                      <a:pt x="1166" y="2282"/>
                      <a:pt x="1500" y="2799"/>
                      <a:pt x="1956" y="3225"/>
                    </a:cubicBezTo>
                    <a:cubicBezTo>
                      <a:pt x="2384" y="3600"/>
                      <a:pt x="2886" y="3849"/>
                      <a:pt x="3388" y="3849"/>
                    </a:cubicBezTo>
                    <a:cubicBezTo>
                      <a:pt x="3740" y="3849"/>
                      <a:pt x="4092" y="3726"/>
                      <a:pt x="4418" y="3437"/>
                    </a:cubicBezTo>
                    <a:cubicBezTo>
                      <a:pt x="4661" y="3194"/>
                      <a:pt x="4813" y="2738"/>
                      <a:pt x="4692" y="2404"/>
                    </a:cubicBezTo>
                    <a:cubicBezTo>
                      <a:pt x="4266" y="1219"/>
                      <a:pt x="3354" y="428"/>
                      <a:pt x="2138" y="64"/>
                    </a:cubicBezTo>
                    <a:cubicBezTo>
                      <a:pt x="2026" y="26"/>
                      <a:pt x="1913" y="0"/>
                      <a:pt x="18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rot="10800000">
                <a:off x="8059408" y="4850091"/>
                <a:ext cx="230730" cy="207168"/>
              </a:xfrm>
              <a:custGeom>
                <a:rect b="b" l="l" r="r" t="t"/>
                <a:pathLst>
                  <a:path extrusionOk="0" h="4449" w="4955">
                    <a:moveTo>
                      <a:pt x="1247" y="0"/>
                    </a:moveTo>
                    <a:cubicBezTo>
                      <a:pt x="896" y="0"/>
                      <a:pt x="565" y="163"/>
                      <a:pt x="365" y="523"/>
                    </a:cubicBezTo>
                    <a:cubicBezTo>
                      <a:pt x="304" y="614"/>
                      <a:pt x="244" y="735"/>
                      <a:pt x="244" y="887"/>
                    </a:cubicBezTo>
                    <a:cubicBezTo>
                      <a:pt x="31" y="1252"/>
                      <a:pt x="0" y="1739"/>
                      <a:pt x="396" y="2134"/>
                    </a:cubicBezTo>
                    <a:cubicBezTo>
                      <a:pt x="1034" y="2802"/>
                      <a:pt x="1611" y="3593"/>
                      <a:pt x="2402" y="4140"/>
                    </a:cubicBezTo>
                    <a:cubicBezTo>
                      <a:pt x="2684" y="4340"/>
                      <a:pt x="3022" y="4449"/>
                      <a:pt x="3345" y="4449"/>
                    </a:cubicBezTo>
                    <a:cubicBezTo>
                      <a:pt x="3856" y="4449"/>
                      <a:pt x="4331" y="4177"/>
                      <a:pt x="4499" y="3562"/>
                    </a:cubicBezTo>
                    <a:cubicBezTo>
                      <a:pt x="4955" y="1891"/>
                      <a:pt x="3070" y="705"/>
                      <a:pt x="1794" y="128"/>
                    </a:cubicBezTo>
                    <a:cubicBezTo>
                      <a:pt x="1617" y="44"/>
                      <a:pt x="1429" y="0"/>
                      <a:pt x="12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rot="10800000">
                <a:off x="8021537" y="3833329"/>
                <a:ext cx="294430" cy="218716"/>
              </a:xfrm>
              <a:custGeom>
                <a:rect b="b" l="l" r="r" t="t"/>
                <a:pathLst>
                  <a:path extrusionOk="0" h="4697" w="6323">
                    <a:moveTo>
                      <a:pt x="1573" y="1"/>
                    </a:moveTo>
                    <a:cubicBezTo>
                      <a:pt x="1279" y="1"/>
                      <a:pt x="1023" y="151"/>
                      <a:pt x="851" y="361"/>
                    </a:cubicBezTo>
                    <a:cubicBezTo>
                      <a:pt x="335" y="634"/>
                      <a:pt x="0" y="1212"/>
                      <a:pt x="365" y="1820"/>
                    </a:cubicBezTo>
                    <a:cubicBezTo>
                      <a:pt x="975" y="2805"/>
                      <a:pt x="2165" y="4697"/>
                      <a:pt x="3473" y="4697"/>
                    </a:cubicBezTo>
                    <a:cubicBezTo>
                      <a:pt x="3859" y="4697"/>
                      <a:pt x="4256" y="4532"/>
                      <a:pt x="4651" y="4130"/>
                    </a:cubicBezTo>
                    <a:cubicBezTo>
                      <a:pt x="6323" y="2428"/>
                      <a:pt x="3222" y="877"/>
                      <a:pt x="2128" y="178"/>
                    </a:cubicBezTo>
                    <a:cubicBezTo>
                      <a:pt x="1936" y="54"/>
                      <a:pt x="1747" y="1"/>
                      <a:pt x="1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rot="10800000">
                <a:off x="8247986" y="4687764"/>
                <a:ext cx="254804" cy="190637"/>
              </a:xfrm>
              <a:custGeom>
                <a:rect b="b" l="l" r="r" t="t"/>
                <a:pathLst>
                  <a:path extrusionOk="0" h="4094" w="5472">
                    <a:moveTo>
                      <a:pt x="1367" y="0"/>
                    </a:moveTo>
                    <a:cubicBezTo>
                      <a:pt x="1109" y="0"/>
                      <a:pt x="873" y="132"/>
                      <a:pt x="699" y="325"/>
                    </a:cubicBezTo>
                    <a:cubicBezTo>
                      <a:pt x="274" y="538"/>
                      <a:pt x="0" y="1024"/>
                      <a:pt x="304" y="1572"/>
                    </a:cubicBezTo>
                    <a:cubicBezTo>
                      <a:pt x="821" y="2442"/>
                      <a:pt x="1866" y="4094"/>
                      <a:pt x="3002" y="4094"/>
                    </a:cubicBezTo>
                    <a:cubicBezTo>
                      <a:pt x="3335" y="4094"/>
                      <a:pt x="3675" y="3952"/>
                      <a:pt x="4012" y="3608"/>
                    </a:cubicBezTo>
                    <a:cubicBezTo>
                      <a:pt x="5471" y="2119"/>
                      <a:pt x="2797" y="781"/>
                      <a:pt x="1824" y="143"/>
                    </a:cubicBezTo>
                    <a:cubicBezTo>
                      <a:pt x="1669" y="43"/>
                      <a:pt x="1514" y="0"/>
                      <a:pt x="13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7" name="Google Shape;1097;p35"/>
            <p:cNvSpPr/>
            <p:nvPr/>
          </p:nvSpPr>
          <p:spPr>
            <a:xfrm flipH="1">
              <a:off x="5837320" y="4427775"/>
              <a:ext cx="3796425" cy="947425"/>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flipH="1" rot="1845798">
              <a:off x="8338769" y="3749861"/>
              <a:ext cx="848837" cy="493157"/>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flipH="1">
              <a:off x="8661595" y="438740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flipH="1">
              <a:off x="8925957" y="3566325"/>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1" name="Google Shape;1101;p35"/>
            <p:cNvGrpSpPr/>
            <p:nvPr/>
          </p:nvGrpSpPr>
          <p:grpSpPr>
            <a:xfrm flipH="1">
              <a:off x="42707" y="103600"/>
              <a:ext cx="791800" cy="569275"/>
              <a:chOff x="4359175" y="2251625"/>
              <a:chExt cx="791800" cy="569275"/>
            </a:xfrm>
          </p:grpSpPr>
          <p:sp>
            <p:nvSpPr>
              <p:cNvPr id="1102" name="Google Shape;1102;p35"/>
              <p:cNvSpPr/>
              <p:nvPr/>
            </p:nvSpPr>
            <p:spPr>
              <a:xfrm>
                <a:off x="4930600" y="2344425"/>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a:off x="4727700" y="2551125"/>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5"/>
              <p:cNvSpPr/>
              <p:nvPr/>
            </p:nvSpPr>
            <p:spPr>
              <a:xfrm>
                <a:off x="5084100" y="278290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5"/>
              <p:cNvSpPr/>
              <p:nvPr/>
            </p:nvSpPr>
            <p:spPr>
              <a:xfrm>
                <a:off x="4359175" y="2251625"/>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a:off x="4508875" y="2367875"/>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7" name="Google Shape;1107;p35"/>
            <p:cNvSpPr/>
            <p:nvPr/>
          </p:nvSpPr>
          <p:spPr>
            <a:xfrm flipH="1">
              <a:off x="8310607" y="470682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5"/>
            <p:cNvSpPr/>
            <p:nvPr/>
          </p:nvSpPr>
          <p:spPr>
            <a:xfrm flipH="1">
              <a:off x="8764807" y="4864200"/>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flipH="1">
              <a:off x="7850957" y="5031050"/>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0" name="Google Shape;1110;p3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111" name="Google Shape;1111;p35"/>
          <p:cNvSpPr/>
          <p:nvPr/>
        </p:nvSpPr>
        <p:spPr>
          <a:xfrm rot="-8377596">
            <a:off x="1588509" y="4777670"/>
            <a:ext cx="120635" cy="93952"/>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spTree>
      <p:nvGrpSpPr>
        <p:cNvPr id="1112" name="Shape 1112"/>
        <p:cNvGrpSpPr/>
        <p:nvPr/>
      </p:nvGrpSpPr>
      <p:grpSpPr>
        <a:xfrm>
          <a:off x="0" y="0"/>
          <a:ext cx="0" cy="0"/>
          <a:chOff x="0" y="0"/>
          <a:chExt cx="0" cy="0"/>
        </a:xfrm>
      </p:grpSpPr>
      <p:sp>
        <p:nvSpPr>
          <p:cNvPr id="1113" name="Google Shape;1113;p36"/>
          <p:cNvSpPr txBox="1"/>
          <p:nvPr>
            <p:ph type="ctrTitle"/>
          </p:nvPr>
        </p:nvSpPr>
        <p:spPr>
          <a:xfrm>
            <a:off x="2124050" y="821950"/>
            <a:ext cx="4896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5200"/>
              <a:buNone/>
              <a:defRPr sz="7000">
                <a:solidFill>
                  <a:schemeClr val="accent3"/>
                </a:solidFill>
              </a:defRPr>
            </a:lvl1pPr>
            <a:lvl2pPr lvl="1" rtl="0" algn="ctr">
              <a:spcBef>
                <a:spcPts val="0"/>
              </a:spcBef>
              <a:spcAft>
                <a:spcPts val="0"/>
              </a:spcAft>
              <a:buClr>
                <a:schemeClr val="accent3"/>
              </a:buClr>
              <a:buSzPts val="5200"/>
              <a:buNone/>
              <a:defRPr sz="5200">
                <a:solidFill>
                  <a:schemeClr val="accent3"/>
                </a:solidFill>
              </a:defRPr>
            </a:lvl2pPr>
            <a:lvl3pPr lvl="2" rtl="0" algn="ctr">
              <a:spcBef>
                <a:spcPts val="0"/>
              </a:spcBef>
              <a:spcAft>
                <a:spcPts val="0"/>
              </a:spcAft>
              <a:buClr>
                <a:schemeClr val="accent3"/>
              </a:buClr>
              <a:buSzPts val="5200"/>
              <a:buNone/>
              <a:defRPr sz="5200">
                <a:solidFill>
                  <a:schemeClr val="accent3"/>
                </a:solidFill>
              </a:defRPr>
            </a:lvl3pPr>
            <a:lvl4pPr lvl="3" rtl="0" algn="ctr">
              <a:spcBef>
                <a:spcPts val="0"/>
              </a:spcBef>
              <a:spcAft>
                <a:spcPts val="0"/>
              </a:spcAft>
              <a:buClr>
                <a:schemeClr val="accent3"/>
              </a:buClr>
              <a:buSzPts val="5200"/>
              <a:buNone/>
              <a:defRPr sz="5200">
                <a:solidFill>
                  <a:schemeClr val="accent3"/>
                </a:solidFill>
              </a:defRPr>
            </a:lvl4pPr>
            <a:lvl5pPr lvl="4" rtl="0" algn="ctr">
              <a:spcBef>
                <a:spcPts val="0"/>
              </a:spcBef>
              <a:spcAft>
                <a:spcPts val="0"/>
              </a:spcAft>
              <a:buClr>
                <a:schemeClr val="accent3"/>
              </a:buClr>
              <a:buSzPts val="5200"/>
              <a:buNone/>
              <a:defRPr sz="5200">
                <a:solidFill>
                  <a:schemeClr val="accent3"/>
                </a:solidFill>
              </a:defRPr>
            </a:lvl5pPr>
            <a:lvl6pPr lvl="5" rtl="0" algn="ctr">
              <a:spcBef>
                <a:spcPts val="0"/>
              </a:spcBef>
              <a:spcAft>
                <a:spcPts val="0"/>
              </a:spcAft>
              <a:buClr>
                <a:schemeClr val="accent3"/>
              </a:buClr>
              <a:buSzPts val="5200"/>
              <a:buNone/>
              <a:defRPr sz="5200">
                <a:solidFill>
                  <a:schemeClr val="accent3"/>
                </a:solidFill>
              </a:defRPr>
            </a:lvl6pPr>
            <a:lvl7pPr lvl="6" rtl="0" algn="ctr">
              <a:spcBef>
                <a:spcPts val="0"/>
              </a:spcBef>
              <a:spcAft>
                <a:spcPts val="0"/>
              </a:spcAft>
              <a:buClr>
                <a:schemeClr val="accent3"/>
              </a:buClr>
              <a:buSzPts val="5200"/>
              <a:buNone/>
              <a:defRPr sz="5200">
                <a:solidFill>
                  <a:schemeClr val="accent3"/>
                </a:solidFill>
              </a:defRPr>
            </a:lvl7pPr>
            <a:lvl8pPr lvl="7" rtl="0" algn="ctr">
              <a:spcBef>
                <a:spcPts val="0"/>
              </a:spcBef>
              <a:spcAft>
                <a:spcPts val="0"/>
              </a:spcAft>
              <a:buClr>
                <a:schemeClr val="accent3"/>
              </a:buClr>
              <a:buSzPts val="5200"/>
              <a:buNone/>
              <a:defRPr sz="5200">
                <a:solidFill>
                  <a:schemeClr val="accent3"/>
                </a:solidFill>
              </a:defRPr>
            </a:lvl8pPr>
            <a:lvl9pPr lvl="8" rtl="0" algn="ctr">
              <a:spcBef>
                <a:spcPts val="0"/>
              </a:spcBef>
              <a:spcAft>
                <a:spcPts val="0"/>
              </a:spcAft>
              <a:buClr>
                <a:schemeClr val="accent3"/>
              </a:buClr>
              <a:buSzPts val="5200"/>
              <a:buNone/>
              <a:defRPr sz="5200">
                <a:solidFill>
                  <a:schemeClr val="accent3"/>
                </a:solidFill>
              </a:defRPr>
            </a:lvl9pPr>
          </a:lstStyle>
          <a:p/>
        </p:txBody>
      </p:sp>
      <p:sp>
        <p:nvSpPr>
          <p:cNvPr id="1114" name="Google Shape;1114;p36"/>
          <p:cNvSpPr txBox="1"/>
          <p:nvPr>
            <p:ph idx="1" type="subTitle"/>
          </p:nvPr>
        </p:nvSpPr>
        <p:spPr>
          <a:xfrm>
            <a:off x="2635050" y="1807250"/>
            <a:ext cx="3873900" cy="12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None/>
              <a:defRPr sz="1600">
                <a:solidFill>
                  <a:schemeClr val="accent3"/>
                </a:solidFill>
              </a:defRPr>
            </a:lvl2pPr>
            <a:lvl3pPr lvl="2" rtl="0" algn="ctr">
              <a:lnSpc>
                <a:spcPct val="100000"/>
              </a:lnSpc>
              <a:spcBef>
                <a:spcPts val="0"/>
              </a:spcBef>
              <a:spcAft>
                <a:spcPts val="0"/>
              </a:spcAft>
              <a:buClr>
                <a:schemeClr val="accent3"/>
              </a:buClr>
              <a:buSzPts val="1600"/>
              <a:buNone/>
              <a:defRPr sz="1600">
                <a:solidFill>
                  <a:schemeClr val="accent3"/>
                </a:solidFill>
              </a:defRPr>
            </a:lvl3pPr>
            <a:lvl4pPr lvl="3" rtl="0" algn="ctr">
              <a:lnSpc>
                <a:spcPct val="100000"/>
              </a:lnSpc>
              <a:spcBef>
                <a:spcPts val="0"/>
              </a:spcBef>
              <a:spcAft>
                <a:spcPts val="0"/>
              </a:spcAft>
              <a:buClr>
                <a:schemeClr val="accent3"/>
              </a:buClr>
              <a:buSzPts val="1600"/>
              <a:buNone/>
              <a:defRPr sz="1600">
                <a:solidFill>
                  <a:schemeClr val="accent3"/>
                </a:solidFill>
              </a:defRPr>
            </a:lvl4pPr>
            <a:lvl5pPr lvl="4" rtl="0" algn="ctr">
              <a:lnSpc>
                <a:spcPct val="100000"/>
              </a:lnSpc>
              <a:spcBef>
                <a:spcPts val="0"/>
              </a:spcBef>
              <a:spcAft>
                <a:spcPts val="0"/>
              </a:spcAft>
              <a:buClr>
                <a:schemeClr val="accent3"/>
              </a:buClr>
              <a:buSzPts val="1600"/>
              <a:buNone/>
              <a:defRPr sz="1600">
                <a:solidFill>
                  <a:schemeClr val="accent3"/>
                </a:solidFill>
              </a:defRPr>
            </a:lvl5pPr>
            <a:lvl6pPr lvl="5" rtl="0" algn="ctr">
              <a:lnSpc>
                <a:spcPct val="100000"/>
              </a:lnSpc>
              <a:spcBef>
                <a:spcPts val="0"/>
              </a:spcBef>
              <a:spcAft>
                <a:spcPts val="0"/>
              </a:spcAft>
              <a:buClr>
                <a:schemeClr val="accent3"/>
              </a:buClr>
              <a:buSzPts val="1600"/>
              <a:buNone/>
              <a:defRPr sz="1600">
                <a:solidFill>
                  <a:schemeClr val="accent3"/>
                </a:solidFill>
              </a:defRPr>
            </a:lvl6pPr>
            <a:lvl7pPr lvl="6" rtl="0" algn="ctr">
              <a:lnSpc>
                <a:spcPct val="100000"/>
              </a:lnSpc>
              <a:spcBef>
                <a:spcPts val="0"/>
              </a:spcBef>
              <a:spcAft>
                <a:spcPts val="0"/>
              </a:spcAft>
              <a:buClr>
                <a:schemeClr val="accent3"/>
              </a:buClr>
              <a:buSzPts val="1600"/>
              <a:buNone/>
              <a:defRPr sz="1600">
                <a:solidFill>
                  <a:schemeClr val="accent3"/>
                </a:solidFill>
              </a:defRPr>
            </a:lvl7pPr>
            <a:lvl8pPr lvl="7" rtl="0" algn="ctr">
              <a:lnSpc>
                <a:spcPct val="100000"/>
              </a:lnSpc>
              <a:spcBef>
                <a:spcPts val="0"/>
              </a:spcBef>
              <a:spcAft>
                <a:spcPts val="0"/>
              </a:spcAft>
              <a:buClr>
                <a:schemeClr val="accent3"/>
              </a:buClr>
              <a:buSzPts val="1600"/>
              <a:buNone/>
              <a:defRPr sz="1600">
                <a:solidFill>
                  <a:schemeClr val="accent3"/>
                </a:solidFill>
              </a:defRPr>
            </a:lvl8pPr>
            <a:lvl9pPr lvl="8" rtl="0" algn="ctr">
              <a:lnSpc>
                <a:spcPct val="100000"/>
              </a:lnSpc>
              <a:spcBef>
                <a:spcPts val="0"/>
              </a:spcBef>
              <a:spcAft>
                <a:spcPts val="0"/>
              </a:spcAft>
              <a:buClr>
                <a:schemeClr val="accent3"/>
              </a:buClr>
              <a:buSzPts val="1600"/>
              <a:buNone/>
              <a:defRPr sz="1600">
                <a:solidFill>
                  <a:schemeClr val="accent3"/>
                </a:solidFill>
              </a:defRPr>
            </a:lvl9pPr>
          </a:lstStyle>
          <a:p/>
        </p:txBody>
      </p:sp>
      <p:sp>
        <p:nvSpPr>
          <p:cNvPr id="1115" name="Google Shape;1115;p36"/>
          <p:cNvSpPr txBox="1"/>
          <p:nvPr/>
        </p:nvSpPr>
        <p:spPr>
          <a:xfrm>
            <a:off x="1509750" y="3522250"/>
            <a:ext cx="61245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Krub Medium"/>
                <a:ea typeface="Krub Medium"/>
                <a:cs typeface="Krub Medium"/>
                <a:sym typeface="Krub Medium"/>
              </a:rPr>
              <a:t>CREDITS: This presentation template was created by </a:t>
            </a:r>
            <a:r>
              <a:rPr b="1" lang="en" sz="1200">
                <a:solidFill>
                  <a:schemeClr val="accent3"/>
                </a:solidFill>
                <a:uFill>
                  <a:noFill/>
                </a:uFill>
                <a:latin typeface="Krub"/>
                <a:ea typeface="Krub"/>
                <a:cs typeface="Krub"/>
                <a:sym typeface="Krub"/>
                <a:hlinkClick r:id="rId2">
                  <a:extLst>
                    <a:ext uri="{A12FA001-AC4F-418D-AE19-62706E023703}">
                      <ahyp:hlinkClr val="tx"/>
                    </a:ext>
                  </a:extLst>
                </a:hlinkClick>
              </a:rPr>
              <a:t>Slidesgo</a:t>
            </a:r>
            <a:r>
              <a:rPr lang="en" sz="1200">
                <a:solidFill>
                  <a:schemeClr val="accent3"/>
                </a:solidFill>
                <a:latin typeface="Krub Medium"/>
                <a:ea typeface="Krub Medium"/>
                <a:cs typeface="Krub Medium"/>
                <a:sym typeface="Krub Medium"/>
              </a:rPr>
              <a:t>, and includes icons by </a:t>
            </a:r>
            <a:r>
              <a:rPr b="1" lang="en" sz="1200">
                <a:solidFill>
                  <a:schemeClr val="accent3"/>
                </a:solidFill>
                <a:uFill>
                  <a:noFill/>
                </a:uFill>
                <a:latin typeface="Krub"/>
                <a:ea typeface="Krub"/>
                <a:cs typeface="Krub"/>
                <a:sym typeface="Krub"/>
                <a:hlinkClick r:id="rId3">
                  <a:extLst>
                    <a:ext uri="{A12FA001-AC4F-418D-AE19-62706E023703}">
                      <ahyp:hlinkClr val="tx"/>
                    </a:ext>
                  </a:extLst>
                </a:hlinkClick>
              </a:rPr>
              <a:t>Flaticon</a:t>
            </a:r>
            <a:r>
              <a:rPr lang="en" sz="1200">
                <a:solidFill>
                  <a:schemeClr val="accent3"/>
                </a:solidFill>
                <a:latin typeface="Krub Medium"/>
                <a:ea typeface="Krub Medium"/>
                <a:cs typeface="Krub Medium"/>
                <a:sym typeface="Krub Medium"/>
              </a:rPr>
              <a:t>, and infographics &amp; images by </a:t>
            </a:r>
            <a:r>
              <a:rPr b="1" lang="en" sz="1200">
                <a:solidFill>
                  <a:schemeClr val="accent3"/>
                </a:solidFill>
                <a:uFill>
                  <a:noFill/>
                </a:uFill>
                <a:latin typeface="Krub"/>
                <a:ea typeface="Krub"/>
                <a:cs typeface="Krub"/>
                <a:sym typeface="Krub"/>
                <a:hlinkClick r:id="rId4">
                  <a:extLst>
                    <a:ext uri="{A12FA001-AC4F-418D-AE19-62706E023703}">
                      <ahyp:hlinkClr val="tx"/>
                    </a:ext>
                  </a:extLst>
                </a:hlinkClick>
              </a:rPr>
              <a:t>Freepik</a:t>
            </a:r>
            <a:endParaRPr b="1" sz="1200">
              <a:solidFill>
                <a:schemeClr val="accent3"/>
              </a:solidFill>
              <a:latin typeface="Krub"/>
              <a:ea typeface="Krub"/>
              <a:cs typeface="Krub"/>
              <a:sym typeface="Krub"/>
            </a:endParaRPr>
          </a:p>
        </p:txBody>
      </p:sp>
      <p:sp>
        <p:nvSpPr>
          <p:cNvPr id="1116" name="Google Shape;1116;p36"/>
          <p:cNvSpPr/>
          <p:nvPr/>
        </p:nvSpPr>
        <p:spPr>
          <a:xfrm rot="-5400000">
            <a:off x="7624694" y="4965456"/>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rot="-5400000">
            <a:off x="8598056" y="4680044"/>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rot="-5400000">
            <a:off x="8528919" y="2727431"/>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rot="5400000">
            <a:off x="7916881" y="4760894"/>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rot="5400000">
            <a:off x="8055531" y="4952519"/>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rot="5400000">
            <a:off x="8377294" y="3532144"/>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36"/>
          <p:cNvGrpSpPr/>
          <p:nvPr/>
        </p:nvGrpSpPr>
        <p:grpSpPr>
          <a:xfrm rot="10800000">
            <a:off x="8048231" y="2108756"/>
            <a:ext cx="1095775" cy="3164188"/>
            <a:chOff x="-142300" y="-75562"/>
            <a:chExt cx="1095775" cy="3164188"/>
          </a:xfrm>
        </p:grpSpPr>
        <p:sp>
          <p:nvSpPr>
            <p:cNvPr id="1123" name="Google Shape;1123;p36"/>
            <p:cNvSpPr/>
            <p:nvPr/>
          </p:nvSpPr>
          <p:spPr>
            <a:xfrm flipH="1" rot="10800000">
              <a:off x="534763" y="31147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47937" y="264245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142300" y="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flipH="1" rot="-5400000">
              <a:off x="-201375" y="676350"/>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rot="4715134">
              <a:off x="-142281" y="1643031"/>
              <a:ext cx="848807" cy="493139"/>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112675" y="-75562"/>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36"/>
          <p:cNvSpPr/>
          <p:nvPr/>
        </p:nvSpPr>
        <p:spPr>
          <a:xfrm rot="5400000">
            <a:off x="1445581" y="170244"/>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6"/>
          <p:cNvSpPr/>
          <p:nvPr/>
        </p:nvSpPr>
        <p:spPr>
          <a:xfrm rot="5400000">
            <a:off x="496544" y="474656"/>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6"/>
          <p:cNvSpPr/>
          <p:nvPr/>
        </p:nvSpPr>
        <p:spPr>
          <a:xfrm rot="5400000">
            <a:off x="565656" y="2427269"/>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rot="-5400000">
            <a:off x="1178469" y="393806"/>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rot="-5400000">
            <a:off x="916694" y="107206"/>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rot="-5400000">
            <a:off x="680806" y="1594456"/>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5" name="Google Shape;1135;p36"/>
          <p:cNvGrpSpPr/>
          <p:nvPr/>
        </p:nvGrpSpPr>
        <p:grpSpPr>
          <a:xfrm>
            <a:off x="-6" y="-80219"/>
            <a:ext cx="1095775" cy="3164188"/>
            <a:chOff x="-142300" y="-75562"/>
            <a:chExt cx="1095775" cy="3164188"/>
          </a:xfrm>
        </p:grpSpPr>
        <p:sp>
          <p:nvSpPr>
            <p:cNvPr id="1136" name="Google Shape;1136;p36"/>
            <p:cNvSpPr/>
            <p:nvPr/>
          </p:nvSpPr>
          <p:spPr>
            <a:xfrm flipH="1" rot="10800000">
              <a:off x="534763" y="31147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6"/>
            <p:cNvSpPr/>
            <p:nvPr/>
          </p:nvSpPr>
          <p:spPr>
            <a:xfrm>
              <a:off x="-47937" y="264245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6"/>
            <p:cNvSpPr/>
            <p:nvPr/>
          </p:nvSpPr>
          <p:spPr>
            <a:xfrm>
              <a:off x="-142300" y="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6"/>
            <p:cNvSpPr/>
            <p:nvPr/>
          </p:nvSpPr>
          <p:spPr>
            <a:xfrm flipH="1" rot="-5400000">
              <a:off x="-201375" y="676350"/>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6"/>
            <p:cNvSpPr/>
            <p:nvPr/>
          </p:nvSpPr>
          <p:spPr>
            <a:xfrm rot="4715134">
              <a:off x="-142281" y="1643031"/>
              <a:ext cx="848807" cy="493139"/>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6"/>
            <p:cNvSpPr/>
            <p:nvPr/>
          </p:nvSpPr>
          <p:spPr>
            <a:xfrm>
              <a:off x="-112675" y="-75562"/>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1142" name="Shape 1142"/>
        <p:cNvGrpSpPr/>
        <p:nvPr/>
      </p:nvGrpSpPr>
      <p:grpSpPr>
        <a:xfrm>
          <a:off x="0" y="0"/>
          <a:ext cx="0" cy="0"/>
          <a:chOff x="0" y="0"/>
          <a:chExt cx="0" cy="0"/>
        </a:xfrm>
      </p:grpSpPr>
      <p:grpSp>
        <p:nvGrpSpPr>
          <p:cNvPr id="1143" name="Google Shape;1143;p37"/>
          <p:cNvGrpSpPr/>
          <p:nvPr/>
        </p:nvGrpSpPr>
        <p:grpSpPr>
          <a:xfrm>
            <a:off x="-53175" y="1693675"/>
            <a:ext cx="1559725" cy="3449850"/>
            <a:chOff x="-53175" y="1693675"/>
            <a:chExt cx="1559725" cy="3449850"/>
          </a:xfrm>
        </p:grpSpPr>
        <p:sp>
          <p:nvSpPr>
            <p:cNvPr id="1144" name="Google Shape;1144;p37"/>
            <p:cNvSpPr/>
            <p:nvPr/>
          </p:nvSpPr>
          <p:spPr>
            <a:xfrm flipH="1" rot="10800000">
              <a:off x="0" y="3000300"/>
              <a:ext cx="658850" cy="2143200"/>
            </a:xfrm>
            <a:custGeom>
              <a:rect b="b" l="l" r="r" t="t"/>
              <a:pathLst>
                <a:path extrusionOk="0" h="85728" w="26354">
                  <a:moveTo>
                    <a:pt x="0" y="0"/>
                  </a:moveTo>
                  <a:lnTo>
                    <a:pt x="0" y="85442"/>
                  </a:lnTo>
                  <a:cubicBezTo>
                    <a:pt x="1037" y="85610"/>
                    <a:pt x="2093" y="85727"/>
                    <a:pt x="3146" y="85727"/>
                  </a:cubicBezTo>
                  <a:cubicBezTo>
                    <a:pt x="6476" y="85727"/>
                    <a:pt x="9770" y="84556"/>
                    <a:pt x="12310" y="80123"/>
                  </a:cubicBezTo>
                  <a:cubicBezTo>
                    <a:pt x="18055" y="70001"/>
                    <a:pt x="7477" y="58694"/>
                    <a:pt x="10426" y="47751"/>
                  </a:cubicBezTo>
                  <a:cubicBezTo>
                    <a:pt x="11824" y="42584"/>
                    <a:pt x="17204" y="39940"/>
                    <a:pt x="18815" y="35198"/>
                  </a:cubicBezTo>
                  <a:cubicBezTo>
                    <a:pt x="20699" y="29757"/>
                    <a:pt x="18997" y="24894"/>
                    <a:pt x="19696" y="19240"/>
                  </a:cubicBezTo>
                  <a:cubicBezTo>
                    <a:pt x="20365" y="13982"/>
                    <a:pt x="22797" y="6018"/>
                    <a:pt x="263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rot="10800000">
              <a:off x="371357" y="3620929"/>
              <a:ext cx="410470" cy="318505"/>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846425" y="4608575"/>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flipH="1" rot="10800000">
              <a:off x="-53175" y="222555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flipH="1" rot="10800000">
              <a:off x="1098800" y="4023400"/>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flipH="1" rot="10800000">
              <a:off x="977975" y="3521875"/>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flipH="1" rot="10800000">
              <a:off x="996200" y="4451225"/>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flipH="1" rot="10800000">
              <a:off x="879950" y="409865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flipH="1" rot="10800000">
              <a:off x="70300" y="1693675"/>
              <a:ext cx="848825" cy="493150"/>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flipH="1">
              <a:off x="846425" y="2941100"/>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147625" y="2384925"/>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1155" name="Shape 1155"/>
        <p:cNvGrpSpPr/>
        <p:nvPr/>
      </p:nvGrpSpPr>
      <p:grpSpPr>
        <a:xfrm>
          <a:off x="0" y="0"/>
          <a:ext cx="0" cy="0"/>
          <a:chOff x="0" y="0"/>
          <a:chExt cx="0" cy="0"/>
        </a:xfrm>
      </p:grpSpPr>
      <p:grpSp>
        <p:nvGrpSpPr>
          <p:cNvPr id="1156" name="Google Shape;1156;p38"/>
          <p:cNvGrpSpPr/>
          <p:nvPr/>
        </p:nvGrpSpPr>
        <p:grpSpPr>
          <a:xfrm>
            <a:off x="6469925" y="-228600"/>
            <a:ext cx="2826475" cy="2413425"/>
            <a:chOff x="6469925" y="-228600"/>
            <a:chExt cx="2826475" cy="2413425"/>
          </a:xfrm>
        </p:grpSpPr>
        <p:sp>
          <p:nvSpPr>
            <p:cNvPr id="1157" name="Google Shape;1157;p38"/>
            <p:cNvSpPr/>
            <p:nvPr/>
          </p:nvSpPr>
          <p:spPr>
            <a:xfrm>
              <a:off x="7001500" y="-228600"/>
              <a:ext cx="2294900" cy="2413425"/>
            </a:xfrm>
            <a:custGeom>
              <a:rect b="b" l="l" r="r" t="t"/>
              <a:pathLst>
                <a:path extrusionOk="0" h="96537" w="91796">
                  <a:moveTo>
                    <a:pt x="1" y="0"/>
                  </a:moveTo>
                  <a:cubicBezTo>
                    <a:pt x="639" y="3222"/>
                    <a:pt x="730" y="6778"/>
                    <a:pt x="821" y="10426"/>
                  </a:cubicBezTo>
                  <a:cubicBezTo>
                    <a:pt x="1034" y="19939"/>
                    <a:pt x="1308" y="29788"/>
                    <a:pt x="12068" y="33222"/>
                  </a:cubicBezTo>
                  <a:cubicBezTo>
                    <a:pt x="14326" y="33945"/>
                    <a:pt x="16704" y="34207"/>
                    <a:pt x="19136" y="34207"/>
                  </a:cubicBezTo>
                  <a:cubicBezTo>
                    <a:pt x="22433" y="34207"/>
                    <a:pt x="25827" y="33725"/>
                    <a:pt x="29150" y="33253"/>
                  </a:cubicBezTo>
                  <a:cubicBezTo>
                    <a:pt x="32430" y="32792"/>
                    <a:pt x="35656" y="32339"/>
                    <a:pt x="38705" y="32339"/>
                  </a:cubicBezTo>
                  <a:cubicBezTo>
                    <a:pt x="45912" y="32339"/>
                    <a:pt x="52127" y="34870"/>
                    <a:pt x="55716" y="45806"/>
                  </a:cubicBezTo>
                  <a:cubicBezTo>
                    <a:pt x="57996" y="52828"/>
                    <a:pt x="56142" y="59545"/>
                    <a:pt x="54318" y="66050"/>
                  </a:cubicBezTo>
                  <a:cubicBezTo>
                    <a:pt x="52038" y="74226"/>
                    <a:pt x="49910" y="81977"/>
                    <a:pt x="56446" y="89150"/>
                  </a:cubicBezTo>
                  <a:cubicBezTo>
                    <a:pt x="60853" y="93983"/>
                    <a:pt x="66537" y="96536"/>
                    <a:pt x="72586" y="96536"/>
                  </a:cubicBezTo>
                  <a:cubicBezTo>
                    <a:pt x="74805" y="96536"/>
                    <a:pt x="77054" y="96202"/>
                    <a:pt x="79303" y="95533"/>
                  </a:cubicBezTo>
                  <a:cubicBezTo>
                    <a:pt x="84166" y="94074"/>
                    <a:pt x="88483" y="91187"/>
                    <a:pt x="91796" y="87448"/>
                  </a:cubicBezTo>
                  <a:lnTo>
                    <a:pt x="91796" y="86871"/>
                  </a:lnTo>
                  <a:cubicBezTo>
                    <a:pt x="88513" y="90731"/>
                    <a:pt x="84136" y="93679"/>
                    <a:pt x="79182" y="95169"/>
                  </a:cubicBezTo>
                  <a:cubicBezTo>
                    <a:pt x="76963" y="95830"/>
                    <a:pt x="74757" y="96155"/>
                    <a:pt x="72603" y="96155"/>
                  </a:cubicBezTo>
                  <a:cubicBezTo>
                    <a:pt x="66641" y="96155"/>
                    <a:pt x="61073" y="93663"/>
                    <a:pt x="56719" y="88907"/>
                  </a:cubicBezTo>
                  <a:cubicBezTo>
                    <a:pt x="50336" y="81855"/>
                    <a:pt x="52433" y="74226"/>
                    <a:pt x="54683" y="66171"/>
                  </a:cubicBezTo>
                  <a:cubicBezTo>
                    <a:pt x="56506" y="59606"/>
                    <a:pt x="58391" y="52797"/>
                    <a:pt x="56050" y="45685"/>
                  </a:cubicBezTo>
                  <a:cubicBezTo>
                    <a:pt x="52420" y="34536"/>
                    <a:pt x="46117" y="31956"/>
                    <a:pt x="38799" y="31956"/>
                  </a:cubicBezTo>
                  <a:cubicBezTo>
                    <a:pt x="35703" y="31956"/>
                    <a:pt x="32424" y="32418"/>
                    <a:pt x="29089" y="32888"/>
                  </a:cubicBezTo>
                  <a:cubicBezTo>
                    <a:pt x="25774" y="33344"/>
                    <a:pt x="22398" y="33820"/>
                    <a:pt x="19125" y="33820"/>
                  </a:cubicBezTo>
                  <a:cubicBezTo>
                    <a:pt x="16726" y="33820"/>
                    <a:pt x="14383" y="33565"/>
                    <a:pt x="12159" y="32858"/>
                  </a:cubicBezTo>
                  <a:cubicBezTo>
                    <a:pt x="1672" y="29514"/>
                    <a:pt x="1429" y="19788"/>
                    <a:pt x="1186" y="10395"/>
                  </a:cubicBezTo>
                  <a:cubicBezTo>
                    <a:pt x="1095" y="6869"/>
                    <a:pt x="1004" y="3283"/>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8"/>
            <p:cNvSpPr/>
            <p:nvPr/>
          </p:nvSpPr>
          <p:spPr>
            <a:xfrm>
              <a:off x="6469925" y="237400"/>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8"/>
            <p:cNvSpPr/>
            <p:nvPr/>
          </p:nvSpPr>
          <p:spPr>
            <a:xfrm>
              <a:off x="7073600" y="6357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8"/>
            <p:cNvSpPr/>
            <p:nvPr/>
          </p:nvSpPr>
          <p:spPr>
            <a:xfrm>
              <a:off x="7900000" y="1311325"/>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8"/>
            <p:cNvSpPr/>
            <p:nvPr/>
          </p:nvSpPr>
          <p:spPr>
            <a:xfrm>
              <a:off x="7849075" y="1141125"/>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8"/>
            <p:cNvSpPr/>
            <p:nvPr/>
          </p:nvSpPr>
          <p:spPr>
            <a:xfrm>
              <a:off x="7568675" y="942775"/>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8"/>
            <p:cNvSpPr/>
            <p:nvPr/>
          </p:nvSpPr>
          <p:spPr>
            <a:xfrm>
              <a:off x="8840775" y="1776950"/>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8"/>
            <p:cNvSpPr/>
            <p:nvPr/>
          </p:nvSpPr>
          <p:spPr>
            <a:xfrm>
              <a:off x="8626075" y="1969750"/>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8"/>
            <p:cNvSpPr/>
            <p:nvPr/>
          </p:nvSpPr>
          <p:spPr>
            <a:xfrm>
              <a:off x="8183275" y="15498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8"/>
            <p:cNvSpPr/>
            <p:nvPr/>
          </p:nvSpPr>
          <p:spPr>
            <a:xfrm>
              <a:off x="8524875" y="1554975"/>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p:nvPr/>
          </p:nvSpPr>
          <p:spPr>
            <a:xfrm>
              <a:off x="8411650" y="589225"/>
              <a:ext cx="250800" cy="269500"/>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8"/>
            <p:cNvSpPr/>
            <p:nvPr/>
          </p:nvSpPr>
          <p:spPr>
            <a:xfrm flipH="1" rot="-5400000">
              <a:off x="8363795" y="153171"/>
              <a:ext cx="809557" cy="664835"/>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8"/>
            <p:cNvSpPr/>
            <p:nvPr/>
          </p:nvSpPr>
          <p:spPr>
            <a:xfrm flipH="1" rot="2700000">
              <a:off x="8485141" y="1057422"/>
              <a:ext cx="622178" cy="361472"/>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8"/>
            <p:cNvSpPr/>
            <p:nvPr/>
          </p:nvSpPr>
          <p:spPr>
            <a:xfrm>
              <a:off x="7733613" y="80800"/>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8"/>
            <p:cNvSpPr/>
            <p:nvPr/>
          </p:nvSpPr>
          <p:spPr>
            <a:xfrm flipH="1" rot="2700000">
              <a:off x="7182105" y="216854"/>
              <a:ext cx="365048" cy="212085"/>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7">
    <p:spTree>
      <p:nvGrpSpPr>
        <p:cNvPr id="1172" name="Shape 1172"/>
        <p:cNvGrpSpPr/>
        <p:nvPr/>
      </p:nvGrpSpPr>
      <p:grpSpPr>
        <a:xfrm>
          <a:off x="0" y="0"/>
          <a:ext cx="0" cy="0"/>
          <a:chOff x="0" y="0"/>
          <a:chExt cx="0" cy="0"/>
        </a:xfrm>
      </p:grpSpPr>
      <p:sp>
        <p:nvSpPr>
          <p:cNvPr id="1173" name="Google Shape;1173;p39"/>
          <p:cNvSpPr txBox="1"/>
          <p:nvPr>
            <p:ph type="title"/>
          </p:nvPr>
        </p:nvSpPr>
        <p:spPr>
          <a:xfrm>
            <a:off x="311700" y="3900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atin typeface="Roboto"/>
                <a:ea typeface="Roboto"/>
                <a:cs typeface="Roboto"/>
                <a:sym typeface="Roboto"/>
              </a:defRPr>
            </a:lvl1pPr>
            <a:lvl2pPr lvl="1" rtl="0">
              <a:spcBef>
                <a:spcPts val="0"/>
              </a:spcBef>
              <a:spcAft>
                <a:spcPts val="0"/>
              </a:spcAft>
              <a:buSzPts val="3200"/>
              <a:buNone/>
              <a:defRPr>
                <a:latin typeface="Roboto"/>
                <a:ea typeface="Roboto"/>
                <a:cs typeface="Roboto"/>
                <a:sym typeface="Roboto"/>
              </a:defRPr>
            </a:lvl2pPr>
            <a:lvl3pPr lvl="2" rtl="0">
              <a:spcBef>
                <a:spcPts val="0"/>
              </a:spcBef>
              <a:spcAft>
                <a:spcPts val="0"/>
              </a:spcAft>
              <a:buSzPts val="3200"/>
              <a:buNone/>
              <a:defRPr>
                <a:latin typeface="Roboto"/>
                <a:ea typeface="Roboto"/>
                <a:cs typeface="Roboto"/>
                <a:sym typeface="Roboto"/>
              </a:defRPr>
            </a:lvl3pPr>
            <a:lvl4pPr lvl="3" rtl="0">
              <a:spcBef>
                <a:spcPts val="0"/>
              </a:spcBef>
              <a:spcAft>
                <a:spcPts val="0"/>
              </a:spcAft>
              <a:buSzPts val="3200"/>
              <a:buNone/>
              <a:defRPr>
                <a:latin typeface="Roboto"/>
                <a:ea typeface="Roboto"/>
                <a:cs typeface="Roboto"/>
                <a:sym typeface="Roboto"/>
              </a:defRPr>
            </a:lvl4pPr>
            <a:lvl5pPr lvl="4" rtl="0">
              <a:spcBef>
                <a:spcPts val="0"/>
              </a:spcBef>
              <a:spcAft>
                <a:spcPts val="0"/>
              </a:spcAft>
              <a:buSzPts val="3200"/>
              <a:buNone/>
              <a:defRPr>
                <a:latin typeface="Roboto"/>
                <a:ea typeface="Roboto"/>
                <a:cs typeface="Roboto"/>
                <a:sym typeface="Roboto"/>
              </a:defRPr>
            </a:lvl5pPr>
            <a:lvl6pPr lvl="5" rtl="0">
              <a:spcBef>
                <a:spcPts val="0"/>
              </a:spcBef>
              <a:spcAft>
                <a:spcPts val="0"/>
              </a:spcAft>
              <a:buSzPts val="3200"/>
              <a:buNone/>
              <a:defRPr>
                <a:latin typeface="Roboto"/>
                <a:ea typeface="Roboto"/>
                <a:cs typeface="Roboto"/>
                <a:sym typeface="Roboto"/>
              </a:defRPr>
            </a:lvl6pPr>
            <a:lvl7pPr lvl="6" rtl="0">
              <a:spcBef>
                <a:spcPts val="0"/>
              </a:spcBef>
              <a:spcAft>
                <a:spcPts val="0"/>
              </a:spcAft>
              <a:buSzPts val="3200"/>
              <a:buNone/>
              <a:defRPr>
                <a:latin typeface="Roboto"/>
                <a:ea typeface="Roboto"/>
                <a:cs typeface="Roboto"/>
                <a:sym typeface="Roboto"/>
              </a:defRPr>
            </a:lvl7pPr>
            <a:lvl8pPr lvl="7" rtl="0">
              <a:spcBef>
                <a:spcPts val="0"/>
              </a:spcBef>
              <a:spcAft>
                <a:spcPts val="0"/>
              </a:spcAft>
              <a:buSzPts val="3200"/>
              <a:buNone/>
              <a:defRPr>
                <a:latin typeface="Roboto"/>
                <a:ea typeface="Roboto"/>
                <a:cs typeface="Roboto"/>
                <a:sym typeface="Roboto"/>
              </a:defRPr>
            </a:lvl8pPr>
            <a:lvl9pPr lvl="8" rtl="0">
              <a:spcBef>
                <a:spcPts val="0"/>
              </a:spcBef>
              <a:spcAft>
                <a:spcPts val="0"/>
              </a:spcAft>
              <a:buSzPts val="3200"/>
              <a:buNone/>
              <a:defRPr>
                <a:latin typeface="Roboto"/>
                <a:ea typeface="Roboto"/>
                <a:cs typeface="Roboto"/>
                <a:sym typeface="Roboto"/>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74" name="Shape 1174"/>
        <p:cNvGrpSpPr/>
        <p:nvPr/>
      </p:nvGrpSpPr>
      <p:grpSpPr>
        <a:xfrm>
          <a:off x="0" y="0"/>
          <a:ext cx="0" cy="0"/>
          <a:chOff x="0" y="0"/>
          <a:chExt cx="0" cy="0"/>
        </a:xfrm>
      </p:grpSpPr>
      <p:sp>
        <p:nvSpPr>
          <p:cNvPr id="1175" name="Google Shape;1175;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76" name="Google Shape;1176;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7" name="Google Shape;117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0" name="Shape 140"/>
        <p:cNvGrpSpPr/>
        <p:nvPr/>
      </p:nvGrpSpPr>
      <p:grpSpPr>
        <a:xfrm>
          <a:off x="0" y="0"/>
          <a:ext cx="0" cy="0"/>
          <a:chOff x="0" y="0"/>
          <a:chExt cx="0" cy="0"/>
        </a:xfrm>
      </p:grpSpPr>
      <p:grpSp>
        <p:nvGrpSpPr>
          <p:cNvPr id="141" name="Google Shape;141;p5"/>
          <p:cNvGrpSpPr/>
          <p:nvPr/>
        </p:nvGrpSpPr>
        <p:grpSpPr>
          <a:xfrm>
            <a:off x="-281775" y="-5062"/>
            <a:ext cx="9805831" cy="5371413"/>
            <a:chOff x="-281775" y="-5062"/>
            <a:chExt cx="9805831" cy="5371413"/>
          </a:xfrm>
        </p:grpSpPr>
        <p:sp>
          <p:nvSpPr>
            <p:cNvPr id="142" name="Google Shape;142;p5"/>
            <p:cNvSpPr/>
            <p:nvPr/>
          </p:nvSpPr>
          <p:spPr>
            <a:xfrm>
              <a:off x="8796375" y="2303113"/>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rot="-900049">
              <a:off x="8031548" y="4139825"/>
              <a:ext cx="1061441" cy="87169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5400000">
              <a:off x="7725500" y="754313"/>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8484875" y="1831513"/>
              <a:ext cx="73750" cy="57025"/>
            </a:xfrm>
            <a:custGeom>
              <a:rect b="b" l="l" r="r" t="t"/>
              <a:pathLst>
                <a:path extrusionOk="0" h="2281" w="2950">
                  <a:moveTo>
                    <a:pt x="1460" y="1"/>
                  </a:moveTo>
                  <a:cubicBezTo>
                    <a:pt x="1" y="1"/>
                    <a:pt x="1" y="2281"/>
                    <a:pt x="1460" y="2281"/>
                  </a:cubicBezTo>
                  <a:cubicBezTo>
                    <a:pt x="2949" y="2281"/>
                    <a:pt x="2949" y="1"/>
                    <a:pt x="1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527825" y="1466413"/>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rot="7312890">
              <a:off x="8527394" y="640097"/>
              <a:ext cx="913512" cy="703448"/>
              <a:chOff x="7552100" y="869913"/>
              <a:chExt cx="913450" cy="703400"/>
            </a:xfrm>
          </p:grpSpPr>
          <p:sp>
            <p:nvSpPr>
              <p:cNvPr id="148" name="Google Shape;148;p5"/>
              <p:cNvSpPr/>
              <p:nvPr/>
            </p:nvSpPr>
            <p:spPr>
              <a:xfrm>
                <a:off x="7552100" y="989600"/>
                <a:ext cx="127700" cy="122200"/>
              </a:xfrm>
              <a:custGeom>
                <a:rect b="b" l="l" r="r" t="t"/>
                <a:pathLst>
                  <a:path extrusionOk="0" h="4888" w="5108">
                    <a:moveTo>
                      <a:pt x="1220" y="0"/>
                    </a:moveTo>
                    <a:cubicBezTo>
                      <a:pt x="683" y="0"/>
                      <a:pt x="116" y="347"/>
                      <a:pt x="62" y="1020"/>
                    </a:cubicBezTo>
                    <a:cubicBezTo>
                      <a:pt x="1" y="1932"/>
                      <a:pt x="62" y="2905"/>
                      <a:pt x="457" y="3725"/>
                    </a:cubicBezTo>
                    <a:cubicBezTo>
                      <a:pt x="824" y="4460"/>
                      <a:pt x="1545" y="4888"/>
                      <a:pt x="2302" y="4888"/>
                    </a:cubicBezTo>
                    <a:cubicBezTo>
                      <a:pt x="2610" y="4888"/>
                      <a:pt x="2924" y="4817"/>
                      <a:pt x="3223" y="4668"/>
                    </a:cubicBezTo>
                    <a:cubicBezTo>
                      <a:pt x="5107" y="3725"/>
                      <a:pt x="3496" y="1689"/>
                      <a:pt x="2554" y="747"/>
                    </a:cubicBezTo>
                    <a:cubicBezTo>
                      <a:pt x="2402" y="595"/>
                      <a:pt x="2250" y="503"/>
                      <a:pt x="2098" y="473"/>
                    </a:cubicBezTo>
                    <a:cubicBezTo>
                      <a:pt x="1927" y="156"/>
                      <a:pt x="1581" y="0"/>
                      <a:pt x="12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7761850" y="973263"/>
                <a:ext cx="130725" cy="115800"/>
              </a:xfrm>
              <a:custGeom>
                <a:rect b="b" l="l" r="r" t="t"/>
                <a:pathLst>
                  <a:path extrusionOk="0" h="4632" w="5229">
                    <a:moveTo>
                      <a:pt x="1661" y="0"/>
                    </a:moveTo>
                    <a:cubicBezTo>
                      <a:pt x="1376" y="0"/>
                      <a:pt x="1150" y="135"/>
                      <a:pt x="973" y="334"/>
                    </a:cubicBezTo>
                    <a:cubicBezTo>
                      <a:pt x="457" y="456"/>
                      <a:pt x="1" y="912"/>
                      <a:pt x="183" y="1580"/>
                    </a:cubicBezTo>
                    <a:cubicBezTo>
                      <a:pt x="426" y="2492"/>
                      <a:pt x="1004" y="3526"/>
                      <a:pt x="1672" y="4134"/>
                    </a:cubicBezTo>
                    <a:cubicBezTo>
                      <a:pt x="2049" y="4487"/>
                      <a:pt x="2468" y="4631"/>
                      <a:pt x="2891" y="4631"/>
                    </a:cubicBezTo>
                    <a:cubicBezTo>
                      <a:pt x="3596" y="4631"/>
                      <a:pt x="4313" y="4232"/>
                      <a:pt x="4864" y="3738"/>
                    </a:cubicBezTo>
                    <a:cubicBezTo>
                      <a:pt x="5198" y="3404"/>
                      <a:pt x="5229" y="2857"/>
                      <a:pt x="5016" y="2431"/>
                    </a:cubicBezTo>
                    <a:cubicBezTo>
                      <a:pt x="4438" y="1276"/>
                      <a:pt x="3223" y="456"/>
                      <a:pt x="2007" y="61"/>
                    </a:cubicBezTo>
                    <a:cubicBezTo>
                      <a:pt x="1883" y="19"/>
                      <a:pt x="1768" y="0"/>
                      <a:pt x="16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7765650" y="869913"/>
                <a:ext cx="91975" cy="42025"/>
              </a:xfrm>
              <a:custGeom>
                <a:rect b="b" l="l" r="r" t="t"/>
                <a:pathLst>
                  <a:path extrusionOk="0" h="1681" w="3679">
                    <a:moveTo>
                      <a:pt x="1" y="0"/>
                    </a:moveTo>
                    <a:cubicBezTo>
                      <a:pt x="31" y="182"/>
                      <a:pt x="122" y="334"/>
                      <a:pt x="274" y="486"/>
                    </a:cubicBezTo>
                    <a:cubicBezTo>
                      <a:pt x="700" y="942"/>
                      <a:pt x="1095" y="1459"/>
                      <a:pt x="1703" y="1611"/>
                    </a:cubicBezTo>
                    <a:cubicBezTo>
                      <a:pt x="1861" y="1656"/>
                      <a:pt x="2024" y="1680"/>
                      <a:pt x="2184" y="1680"/>
                    </a:cubicBezTo>
                    <a:cubicBezTo>
                      <a:pt x="2455" y="1680"/>
                      <a:pt x="2720" y="1612"/>
                      <a:pt x="2949" y="1459"/>
                    </a:cubicBezTo>
                    <a:cubicBezTo>
                      <a:pt x="3527" y="1155"/>
                      <a:pt x="3679" y="547"/>
                      <a:pt x="34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7950300" y="869913"/>
                <a:ext cx="134525" cy="71800"/>
              </a:xfrm>
              <a:custGeom>
                <a:rect b="b" l="l" r="r" t="t"/>
                <a:pathLst>
                  <a:path extrusionOk="0" h="2872" w="5381">
                    <a:moveTo>
                      <a:pt x="62" y="0"/>
                    </a:moveTo>
                    <a:cubicBezTo>
                      <a:pt x="1" y="213"/>
                      <a:pt x="31" y="486"/>
                      <a:pt x="153" y="729"/>
                    </a:cubicBezTo>
                    <a:cubicBezTo>
                      <a:pt x="680" y="1761"/>
                      <a:pt x="2078" y="2872"/>
                      <a:pt x="3341" y="2872"/>
                    </a:cubicBezTo>
                    <a:cubicBezTo>
                      <a:pt x="3827" y="2872"/>
                      <a:pt x="4293" y="2707"/>
                      <a:pt x="4682" y="2310"/>
                    </a:cubicBezTo>
                    <a:cubicBezTo>
                      <a:pt x="5381" y="1581"/>
                      <a:pt x="5138" y="699"/>
                      <a:pt x="4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8164600" y="869913"/>
                <a:ext cx="116275" cy="90450"/>
              </a:xfrm>
              <a:custGeom>
                <a:rect b="b" l="l" r="r" t="t"/>
                <a:pathLst>
                  <a:path extrusionOk="0" h="3618" w="4651">
                    <a:moveTo>
                      <a:pt x="639" y="0"/>
                    </a:moveTo>
                    <a:cubicBezTo>
                      <a:pt x="152" y="274"/>
                      <a:pt x="0" y="942"/>
                      <a:pt x="274" y="1429"/>
                    </a:cubicBezTo>
                    <a:cubicBezTo>
                      <a:pt x="426" y="1733"/>
                      <a:pt x="365" y="2128"/>
                      <a:pt x="578" y="2462"/>
                    </a:cubicBezTo>
                    <a:cubicBezTo>
                      <a:pt x="882" y="3009"/>
                      <a:pt x="1490" y="3161"/>
                      <a:pt x="2067" y="3192"/>
                    </a:cubicBezTo>
                    <a:cubicBezTo>
                      <a:pt x="2462" y="3465"/>
                      <a:pt x="2918" y="3617"/>
                      <a:pt x="3435" y="3617"/>
                    </a:cubicBezTo>
                    <a:cubicBezTo>
                      <a:pt x="4134" y="3617"/>
                      <a:pt x="4651" y="2948"/>
                      <a:pt x="4469" y="2280"/>
                    </a:cubicBezTo>
                    <a:cubicBezTo>
                      <a:pt x="4317" y="1550"/>
                      <a:pt x="3557" y="1003"/>
                      <a:pt x="3010" y="578"/>
                    </a:cubicBezTo>
                    <a:cubicBezTo>
                      <a:pt x="2736" y="365"/>
                      <a:pt x="2402" y="152"/>
                      <a:pt x="2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8299850" y="973513"/>
                <a:ext cx="101100" cy="66450"/>
              </a:xfrm>
              <a:custGeom>
                <a:rect b="b" l="l" r="r" t="t"/>
                <a:pathLst>
                  <a:path extrusionOk="0" h="2658" w="4044">
                    <a:moveTo>
                      <a:pt x="1902" y="1"/>
                    </a:moveTo>
                    <a:cubicBezTo>
                      <a:pt x="1572" y="1"/>
                      <a:pt x="1242" y="71"/>
                      <a:pt x="913" y="142"/>
                    </a:cubicBezTo>
                    <a:cubicBezTo>
                      <a:pt x="366" y="233"/>
                      <a:pt x="1" y="902"/>
                      <a:pt x="153" y="1449"/>
                    </a:cubicBezTo>
                    <a:cubicBezTo>
                      <a:pt x="305" y="1874"/>
                      <a:pt x="639" y="2148"/>
                      <a:pt x="1065" y="2209"/>
                    </a:cubicBezTo>
                    <a:cubicBezTo>
                      <a:pt x="1186" y="2239"/>
                      <a:pt x="1308" y="2269"/>
                      <a:pt x="1429" y="2269"/>
                    </a:cubicBezTo>
                    <a:cubicBezTo>
                      <a:pt x="1581" y="2330"/>
                      <a:pt x="1673" y="2421"/>
                      <a:pt x="1825" y="2482"/>
                    </a:cubicBezTo>
                    <a:cubicBezTo>
                      <a:pt x="2070" y="2599"/>
                      <a:pt x="2316" y="2658"/>
                      <a:pt x="2554" y="2658"/>
                    </a:cubicBezTo>
                    <a:cubicBezTo>
                      <a:pt x="2936" y="2658"/>
                      <a:pt x="3300" y="2508"/>
                      <a:pt x="3618" y="2209"/>
                    </a:cubicBezTo>
                    <a:cubicBezTo>
                      <a:pt x="3952" y="1935"/>
                      <a:pt x="4044" y="1297"/>
                      <a:pt x="3800" y="932"/>
                    </a:cubicBezTo>
                    <a:cubicBezTo>
                      <a:pt x="3405" y="385"/>
                      <a:pt x="2888" y="81"/>
                      <a:pt x="2189" y="20"/>
                    </a:cubicBezTo>
                    <a:cubicBezTo>
                      <a:pt x="2093" y="6"/>
                      <a:pt x="1998" y="1"/>
                      <a:pt x="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8139525" y="1114588"/>
                <a:ext cx="134525" cy="124350"/>
              </a:xfrm>
              <a:custGeom>
                <a:rect b="b" l="l" r="r" t="t"/>
                <a:pathLst>
                  <a:path extrusionOk="0" h="4974" w="5381">
                    <a:moveTo>
                      <a:pt x="1950" y="0"/>
                    </a:moveTo>
                    <a:cubicBezTo>
                      <a:pt x="1623" y="0"/>
                      <a:pt x="1280" y="54"/>
                      <a:pt x="913" y="158"/>
                    </a:cubicBezTo>
                    <a:cubicBezTo>
                      <a:pt x="31" y="431"/>
                      <a:pt x="1" y="1465"/>
                      <a:pt x="487" y="1982"/>
                    </a:cubicBezTo>
                    <a:cubicBezTo>
                      <a:pt x="487" y="2194"/>
                      <a:pt x="578" y="2377"/>
                      <a:pt x="761" y="2559"/>
                    </a:cubicBezTo>
                    <a:cubicBezTo>
                      <a:pt x="1430" y="3258"/>
                      <a:pt x="1673" y="4352"/>
                      <a:pt x="2615" y="4808"/>
                    </a:cubicBezTo>
                    <a:cubicBezTo>
                      <a:pt x="2835" y="4922"/>
                      <a:pt x="3083" y="4973"/>
                      <a:pt x="3339" y="4973"/>
                    </a:cubicBezTo>
                    <a:cubicBezTo>
                      <a:pt x="4249" y="4973"/>
                      <a:pt x="5242" y="4312"/>
                      <a:pt x="5290" y="3410"/>
                    </a:cubicBezTo>
                    <a:cubicBezTo>
                      <a:pt x="5381" y="2438"/>
                      <a:pt x="4591" y="1495"/>
                      <a:pt x="3952" y="857"/>
                    </a:cubicBezTo>
                    <a:cubicBezTo>
                      <a:pt x="3323" y="269"/>
                      <a:pt x="2679" y="0"/>
                      <a:pt x="1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7794525" y="1148013"/>
                <a:ext cx="163400" cy="135100"/>
              </a:xfrm>
              <a:custGeom>
                <a:rect b="b" l="l" r="r" t="t"/>
                <a:pathLst>
                  <a:path extrusionOk="0" h="5404" w="6536">
                    <a:moveTo>
                      <a:pt x="1286" y="0"/>
                    </a:moveTo>
                    <a:cubicBezTo>
                      <a:pt x="913" y="0"/>
                      <a:pt x="628" y="220"/>
                      <a:pt x="487" y="548"/>
                    </a:cubicBezTo>
                    <a:cubicBezTo>
                      <a:pt x="153" y="852"/>
                      <a:pt x="1" y="1308"/>
                      <a:pt x="244" y="1794"/>
                    </a:cubicBezTo>
                    <a:cubicBezTo>
                      <a:pt x="730" y="2767"/>
                      <a:pt x="1004" y="3831"/>
                      <a:pt x="1733" y="4651"/>
                    </a:cubicBezTo>
                    <a:cubicBezTo>
                      <a:pt x="2181" y="5145"/>
                      <a:pt x="2753" y="5404"/>
                      <a:pt x="3324" y="5404"/>
                    </a:cubicBezTo>
                    <a:cubicBezTo>
                      <a:pt x="3878" y="5404"/>
                      <a:pt x="4430" y="5160"/>
                      <a:pt x="4864" y="4651"/>
                    </a:cubicBezTo>
                    <a:cubicBezTo>
                      <a:pt x="6536" y="2706"/>
                      <a:pt x="3192" y="609"/>
                      <a:pt x="1642" y="62"/>
                    </a:cubicBezTo>
                    <a:cubicBezTo>
                      <a:pt x="1517" y="20"/>
                      <a:pt x="1398"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7586500" y="1171425"/>
                <a:ext cx="101650" cy="104625"/>
              </a:xfrm>
              <a:custGeom>
                <a:rect b="b" l="l" r="r" t="t"/>
                <a:pathLst>
                  <a:path extrusionOk="0" h="4185" w="4066">
                    <a:moveTo>
                      <a:pt x="1563" y="0"/>
                    </a:moveTo>
                    <a:cubicBezTo>
                      <a:pt x="739" y="0"/>
                      <a:pt x="0" y="1080"/>
                      <a:pt x="753" y="1832"/>
                    </a:cubicBezTo>
                    <a:cubicBezTo>
                      <a:pt x="1178" y="2258"/>
                      <a:pt x="1361" y="3109"/>
                      <a:pt x="1725" y="3687"/>
                    </a:cubicBezTo>
                    <a:cubicBezTo>
                      <a:pt x="1938" y="4039"/>
                      <a:pt x="2259" y="4185"/>
                      <a:pt x="2582" y="4185"/>
                    </a:cubicBezTo>
                    <a:cubicBezTo>
                      <a:pt x="3318" y="4185"/>
                      <a:pt x="4065" y="3426"/>
                      <a:pt x="3579" y="2623"/>
                    </a:cubicBezTo>
                    <a:cubicBezTo>
                      <a:pt x="3093" y="1863"/>
                      <a:pt x="2911" y="981"/>
                      <a:pt x="2272" y="313"/>
                    </a:cubicBezTo>
                    <a:cubicBezTo>
                      <a:pt x="2052" y="92"/>
                      <a:pt x="1804" y="0"/>
                      <a:pt x="1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7832525" y="1358713"/>
                <a:ext cx="139075" cy="121900"/>
              </a:xfrm>
              <a:custGeom>
                <a:rect b="b" l="l" r="r" t="t"/>
                <a:pathLst>
                  <a:path extrusionOk="0" h="4876" w="5563">
                    <a:moveTo>
                      <a:pt x="1467" y="0"/>
                    </a:moveTo>
                    <a:cubicBezTo>
                      <a:pt x="1394" y="0"/>
                      <a:pt x="1320" y="8"/>
                      <a:pt x="1247" y="23"/>
                    </a:cubicBezTo>
                    <a:cubicBezTo>
                      <a:pt x="487" y="114"/>
                      <a:pt x="1" y="1087"/>
                      <a:pt x="487" y="1725"/>
                    </a:cubicBezTo>
                    <a:cubicBezTo>
                      <a:pt x="912" y="2606"/>
                      <a:pt x="1308" y="3579"/>
                      <a:pt x="2037" y="4248"/>
                    </a:cubicBezTo>
                    <a:cubicBezTo>
                      <a:pt x="2483" y="4680"/>
                      <a:pt x="2981" y="4876"/>
                      <a:pt x="3482" y="4876"/>
                    </a:cubicBezTo>
                    <a:cubicBezTo>
                      <a:pt x="4074" y="4876"/>
                      <a:pt x="4672" y="4603"/>
                      <a:pt x="5198" y="4126"/>
                    </a:cubicBezTo>
                    <a:cubicBezTo>
                      <a:pt x="5533" y="3792"/>
                      <a:pt x="5563" y="3275"/>
                      <a:pt x="5350" y="2850"/>
                    </a:cubicBezTo>
                    <a:cubicBezTo>
                      <a:pt x="4742" y="1603"/>
                      <a:pt x="3283" y="874"/>
                      <a:pt x="2067" y="236"/>
                    </a:cubicBezTo>
                    <a:cubicBezTo>
                      <a:pt x="1906" y="74"/>
                      <a:pt x="1693" y="0"/>
                      <a:pt x="14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7986525" y="1278363"/>
                <a:ext cx="140875" cy="118350"/>
              </a:xfrm>
              <a:custGeom>
                <a:rect b="b" l="l" r="r" t="t"/>
                <a:pathLst>
                  <a:path extrusionOk="0" h="4734" w="5635">
                    <a:moveTo>
                      <a:pt x="1922" y="0"/>
                    </a:moveTo>
                    <a:cubicBezTo>
                      <a:pt x="1597" y="0"/>
                      <a:pt x="1280" y="162"/>
                      <a:pt x="1075" y="532"/>
                    </a:cubicBezTo>
                    <a:cubicBezTo>
                      <a:pt x="1" y="2567"/>
                      <a:pt x="2212" y="4734"/>
                      <a:pt x="4239" y="4734"/>
                    </a:cubicBezTo>
                    <a:cubicBezTo>
                      <a:pt x="4391" y="4734"/>
                      <a:pt x="4543" y="4721"/>
                      <a:pt x="4692" y="4696"/>
                    </a:cubicBezTo>
                    <a:cubicBezTo>
                      <a:pt x="5391" y="4574"/>
                      <a:pt x="5634" y="3693"/>
                      <a:pt x="5360" y="3146"/>
                    </a:cubicBezTo>
                    <a:cubicBezTo>
                      <a:pt x="4783" y="2082"/>
                      <a:pt x="3901" y="1261"/>
                      <a:pt x="3050" y="410"/>
                    </a:cubicBezTo>
                    <a:cubicBezTo>
                      <a:pt x="2838" y="197"/>
                      <a:pt x="2594" y="106"/>
                      <a:pt x="2382" y="106"/>
                    </a:cubicBezTo>
                    <a:cubicBezTo>
                      <a:pt x="2234" y="37"/>
                      <a:pt x="2077" y="0"/>
                      <a:pt x="1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8197475" y="1314713"/>
                <a:ext cx="138125" cy="107775"/>
              </a:xfrm>
              <a:custGeom>
                <a:rect b="b" l="l" r="r" t="t"/>
                <a:pathLst>
                  <a:path extrusionOk="0" h="4311" w="5525">
                    <a:moveTo>
                      <a:pt x="1035" y="1"/>
                    </a:moveTo>
                    <a:cubicBezTo>
                      <a:pt x="399" y="1"/>
                      <a:pt x="1" y="599"/>
                      <a:pt x="53" y="1175"/>
                    </a:cubicBezTo>
                    <a:cubicBezTo>
                      <a:pt x="23" y="1540"/>
                      <a:pt x="144" y="1874"/>
                      <a:pt x="509" y="2117"/>
                    </a:cubicBezTo>
                    <a:cubicBezTo>
                      <a:pt x="600" y="2208"/>
                      <a:pt x="661" y="2330"/>
                      <a:pt x="722" y="2421"/>
                    </a:cubicBezTo>
                    <a:cubicBezTo>
                      <a:pt x="965" y="2786"/>
                      <a:pt x="1208" y="3151"/>
                      <a:pt x="1482" y="3485"/>
                    </a:cubicBezTo>
                    <a:cubicBezTo>
                      <a:pt x="1834" y="3954"/>
                      <a:pt x="2387" y="4310"/>
                      <a:pt x="2939" y="4310"/>
                    </a:cubicBezTo>
                    <a:cubicBezTo>
                      <a:pt x="3246" y="4310"/>
                      <a:pt x="3551" y="4201"/>
                      <a:pt x="3822" y="3941"/>
                    </a:cubicBezTo>
                    <a:cubicBezTo>
                      <a:pt x="5524" y="2330"/>
                      <a:pt x="2728" y="476"/>
                      <a:pt x="1360" y="50"/>
                    </a:cubicBezTo>
                    <a:cubicBezTo>
                      <a:pt x="1246" y="16"/>
                      <a:pt x="1137" y="1"/>
                      <a:pt x="1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8345200" y="1286263"/>
                <a:ext cx="120350" cy="96225"/>
              </a:xfrm>
              <a:custGeom>
                <a:rect b="b" l="l" r="r" t="t"/>
                <a:pathLst>
                  <a:path extrusionOk="0" h="3849" w="4814">
                    <a:moveTo>
                      <a:pt x="1800" y="0"/>
                    </a:moveTo>
                    <a:cubicBezTo>
                      <a:pt x="1731" y="0"/>
                      <a:pt x="1661" y="10"/>
                      <a:pt x="1591" y="33"/>
                    </a:cubicBezTo>
                    <a:cubicBezTo>
                      <a:pt x="1569" y="32"/>
                      <a:pt x="1547" y="31"/>
                      <a:pt x="1525" y="31"/>
                    </a:cubicBezTo>
                    <a:cubicBezTo>
                      <a:pt x="729" y="31"/>
                      <a:pt x="1" y="1087"/>
                      <a:pt x="740" y="1827"/>
                    </a:cubicBezTo>
                    <a:cubicBezTo>
                      <a:pt x="1166" y="2282"/>
                      <a:pt x="1500" y="2799"/>
                      <a:pt x="1956" y="3225"/>
                    </a:cubicBezTo>
                    <a:cubicBezTo>
                      <a:pt x="2384" y="3600"/>
                      <a:pt x="2886" y="3849"/>
                      <a:pt x="3388" y="3849"/>
                    </a:cubicBezTo>
                    <a:cubicBezTo>
                      <a:pt x="3740" y="3849"/>
                      <a:pt x="4092" y="3726"/>
                      <a:pt x="4418" y="3437"/>
                    </a:cubicBezTo>
                    <a:cubicBezTo>
                      <a:pt x="4661" y="3194"/>
                      <a:pt x="4813" y="2738"/>
                      <a:pt x="4692" y="2404"/>
                    </a:cubicBezTo>
                    <a:cubicBezTo>
                      <a:pt x="4266" y="1219"/>
                      <a:pt x="3354" y="428"/>
                      <a:pt x="2138" y="64"/>
                    </a:cubicBezTo>
                    <a:cubicBezTo>
                      <a:pt x="2026" y="26"/>
                      <a:pt x="1913" y="0"/>
                      <a:pt x="1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8310500" y="1077213"/>
                <a:ext cx="123875" cy="111225"/>
              </a:xfrm>
              <a:custGeom>
                <a:rect b="b" l="l" r="r" t="t"/>
                <a:pathLst>
                  <a:path extrusionOk="0" h="4449" w="4955">
                    <a:moveTo>
                      <a:pt x="1247" y="0"/>
                    </a:moveTo>
                    <a:cubicBezTo>
                      <a:pt x="896" y="0"/>
                      <a:pt x="565" y="163"/>
                      <a:pt x="365" y="523"/>
                    </a:cubicBezTo>
                    <a:cubicBezTo>
                      <a:pt x="304" y="614"/>
                      <a:pt x="244" y="735"/>
                      <a:pt x="244" y="887"/>
                    </a:cubicBezTo>
                    <a:cubicBezTo>
                      <a:pt x="31" y="1252"/>
                      <a:pt x="0" y="1739"/>
                      <a:pt x="396" y="2134"/>
                    </a:cubicBezTo>
                    <a:cubicBezTo>
                      <a:pt x="1034" y="2802"/>
                      <a:pt x="1611" y="3593"/>
                      <a:pt x="2402" y="4140"/>
                    </a:cubicBezTo>
                    <a:cubicBezTo>
                      <a:pt x="2684" y="4340"/>
                      <a:pt x="3022" y="4449"/>
                      <a:pt x="3345" y="4449"/>
                    </a:cubicBezTo>
                    <a:cubicBezTo>
                      <a:pt x="3856" y="4449"/>
                      <a:pt x="4331" y="4177"/>
                      <a:pt x="4499" y="3562"/>
                    </a:cubicBezTo>
                    <a:cubicBezTo>
                      <a:pt x="4955" y="1891"/>
                      <a:pt x="3070" y="705"/>
                      <a:pt x="1794" y="128"/>
                    </a:cubicBezTo>
                    <a:cubicBezTo>
                      <a:pt x="1617" y="44"/>
                      <a:pt x="1429"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8066575" y="1455888"/>
                <a:ext cx="158075" cy="117425"/>
              </a:xfrm>
              <a:custGeom>
                <a:rect b="b" l="l" r="r" t="t"/>
                <a:pathLst>
                  <a:path extrusionOk="0" h="4697" w="6323">
                    <a:moveTo>
                      <a:pt x="1573" y="1"/>
                    </a:moveTo>
                    <a:cubicBezTo>
                      <a:pt x="1279" y="1"/>
                      <a:pt x="1023" y="151"/>
                      <a:pt x="851" y="361"/>
                    </a:cubicBezTo>
                    <a:cubicBezTo>
                      <a:pt x="335" y="634"/>
                      <a:pt x="0" y="1212"/>
                      <a:pt x="365" y="1820"/>
                    </a:cubicBezTo>
                    <a:cubicBezTo>
                      <a:pt x="975" y="2805"/>
                      <a:pt x="2165" y="4697"/>
                      <a:pt x="3473" y="4697"/>
                    </a:cubicBezTo>
                    <a:cubicBezTo>
                      <a:pt x="3859" y="4697"/>
                      <a:pt x="4256" y="4532"/>
                      <a:pt x="4651" y="4130"/>
                    </a:cubicBezTo>
                    <a:cubicBezTo>
                      <a:pt x="6323" y="2428"/>
                      <a:pt x="3222" y="877"/>
                      <a:pt x="2128" y="178"/>
                    </a:cubicBezTo>
                    <a:cubicBezTo>
                      <a:pt x="1936" y="54"/>
                      <a:pt x="1747" y="1"/>
                      <a:pt x="1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7966275" y="1012238"/>
                <a:ext cx="136800" cy="102350"/>
              </a:xfrm>
              <a:custGeom>
                <a:rect b="b" l="l" r="r" t="t"/>
                <a:pathLst>
                  <a:path extrusionOk="0" h="4094" w="5472">
                    <a:moveTo>
                      <a:pt x="1367" y="0"/>
                    </a:moveTo>
                    <a:cubicBezTo>
                      <a:pt x="1109" y="0"/>
                      <a:pt x="873" y="132"/>
                      <a:pt x="699" y="325"/>
                    </a:cubicBezTo>
                    <a:cubicBezTo>
                      <a:pt x="274" y="538"/>
                      <a:pt x="0" y="1024"/>
                      <a:pt x="304" y="1572"/>
                    </a:cubicBezTo>
                    <a:cubicBezTo>
                      <a:pt x="821" y="2442"/>
                      <a:pt x="1866" y="4094"/>
                      <a:pt x="3002" y="4094"/>
                    </a:cubicBezTo>
                    <a:cubicBezTo>
                      <a:pt x="3335" y="4094"/>
                      <a:pt x="3675" y="3952"/>
                      <a:pt x="4012" y="3608"/>
                    </a:cubicBezTo>
                    <a:cubicBezTo>
                      <a:pt x="5471" y="2119"/>
                      <a:pt x="2797" y="781"/>
                      <a:pt x="1824" y="143"/>
                    </a:cubicBezTo>
                    <a:cubicBezTo>
                      <a:pt x="1669" y="43"/>
                      <a:pt x="1514" y="0"/>
                      <a:pt x="1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5"/>
            <p:cNvSpPr/>
            <p:nvPr/>
          </p:nvSpPr>
          <p:spPr>
            <a:xfrm>
              <a:off x="53100" y="22350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8746750" y="1923288"/>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99237" y="4003175"/>
              <a:ext cx="2505375" cy="1363175"/>
            </a:xfrm>
            <a:custGeom>
              <a:rect b="b" l="l" r="r" t="t"/>
              <a:pathLst>
                <a:path extrusionOk="0" h="54527" w="100215">
                  <a:moveTo>
                    <a:pt x="34672" y="1"/>
                  </a:moveTo>
                  <a:cubicBezTo>
                    <a:pt x="27998" y="1"/>
                    <a:pt x="22358" y="4564"/>
                    <a:pt x="16171" y="7292"/>
                  </a:cubicBezTo>
                  <a:cubicBezTo>
                    <a:pt x="10487" y="9784"/>
                    <a:pt x="5137" y="11030"/>
                    <a:pt x="0" y="11182"/>
                  </a:cubicBezTo>
                  <a:lnTo>
                    <a:pt x="0" y="54526"/>
                  </a:lnTo>
                  <a:lnTo>
                    <a:pt x="67661" y="54526"/>
                  </a:lnTo>
                  <a:cubicBezTo>
                    <a:pt x="68816" y="44800"/>
                    <a:pt x="73497" y="39633"/>
                    <a:pt x="81734" y="33097"/>
                  </a:cubicBezTo>
                  <a:cubicBezTo>
                    <a:pt x="89029" y="27322"/>
                    <a:pt x="100215" y="22733"/>
                    <a:pt x="95503" y="10848"/>
                  </a:cubicBezTo>
                  <a:cubicBezTo>
                    <a:pt x="92626" y="3618"/>
                    <a:pt x="87733" y="1358"/>
                    <a:pt x="82057" y="1358"/>
                  </a:cubicBezTo>
                  <a:cubicBezTo>
                    <a:pt x="72600" y="1358"/>
                    <a:pt x="60970" y="7632"/>
                    <a:pt x="52878" y="7632"/>
                  </a:cubicBezTo>
                  <a:cubicBezTo>
                    <a:pt x="52229" y="7632"/>
                    <a:pt x="51604" y="7591"/>
                    <a:pt x="51004" y="7504"/>
                  </a:cubicBezTo>
                  <a:cubicBezTo>
                    <a:pt x="45016" y="6653"/>
                    <a:pt x="45138" y="2854"/>
                    <a:pt x="39849" y="939"/>
                  </a:cubicBezTo>
                  <a:cubicBezTo>
                    <a:pt x="38044" y="281"/>
                    <a:pt x="36326" y="1"/>
                    <a:pt x="346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flipH="1" rot="10800000">
              <a:off x="0" y="3000300"/>
              <a:ext cx="658850" cy="2143200"/>
            </a:xfrm>
            <a:custGeom>
              <a:rect b="b" l="l" r="r" t="t"/>
              <a:pathLst>
                <a:path extrusionOk="0" h="85728" w="26354">
                  <a:moveTo>
                    <a:pt x="0" y="0"/>
                  </a:moveTo>
                  <a:lnTo>
                    <a:pt x="0" y="85442"/>
                  </a:lnTo>
                  <a:cubicBezTo>
                    <a:pt x="1037" y="85610"/>
                    <a:pt x="2093" y="85727"/>
                    <a:pt x="3146" y="85727"/>
                  </a:cubicBezTo>
                  <a:cubicBezTo>
                    <a:pt x="6476" y="85727"/>
                    <a:pt x="9770" y="84556"/>
                    <a:pt x="12310" y="80123"/>
                  </a:cubicBezTo>
                  <a:cubicBezTo>
                    <a:pt x="18055" y="70001"/>
                    <a:pt x="7477" y="58694"/>
                    <a:pt x="10426" y="47751"/>
                  </a:cubicBezTo>
                  <a:cubicBezTo>
                    <a:pt x="11824" y="42584"/>
                    <a:pt x="17204" y="39940"/>
                    <a:pt x="18815" y="35198"/>
                  </a:cubicBezTo>
                  <a:cubicBezTo>
                    <a:pt x="20699" y="29757"/>
                    <a:pt x="18997" y="24894"/>
                    <a:pt x="19696" y="19240"/>
                  </a:cubicBezTo>
                  <a:cubicBezTo>
                    <a:pt x="20365" y="13982"/>
                    <a:pt x="22797" y="6018"/>
                    <a:pt x="263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5"/>
            <p:cNvGrpSpPr/>
            <p:nvPr/>
          </p:nvGrpSpPr>
          <p:grpSpPr>
            <a:xfrm>
              <a:off x="827600" y="4126663"/>
              <a:ext cx="1188300" cy="899100"/>
              <a:chOff x="827600" y="4126663"/>
              <a:chExt cx="1188300" cy="899100"/>
            </a:xfrm>
          </p:grpSpPr>
          <p:sp>
            <p:nvSpPr>
              <p:cNvPr id="169" name="Google Shape;169;p5"/>
              <p:cNvSpPr/>
              <p:nvPr/>
            </p:nvSpPr>
            <p:spPr>
              <a:xfrm flipH="1">
                <a:off x="1372575" y="4266613"/>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flipH="1">
                <a:off x="1763050" y="4325013"/>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flipH="1">
                <a:off x="1967250" y="4126663"/>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flipH="1">
                <a:off x="1452375" y="4594138"/>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flipH="1">
                <a:off x="1302675" y="4710388"/>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flipH="1">
                <a:off x="827600" y="4727113"/>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flipH="1">
                <a:off x="1154500" y="4459638"/>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flipH="1">
                <a:off x="990350" y="4540938"/>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flipH="1">
                <a:off x="950850" y="5006738"/>
                <a:ext cx="24325" cy="19025"/>
              </a:xfrm>
              <a:custGeom>
                <a:rect b="b" l="l" r="r" t="t"/>
                <a:pathLst>
                  <a:path extrusionOk="0" h="761" w="973">
                    <a:moveTo>
                      <a:pt x="487" y="1"/>
                    </a:moveTo>
                    <a:cubicBezTo>
                      <a:pt x="0" y="1"/>
                      <a:pt x="0" y="761"/>
                      <a:pt x="487" y="761"/>
                    </a:cubicBezTo>
                    <a:cubicBezTo>
                      <a:pt x="973" y="761"/>
                      <a:pt x="973"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1532063" y="4723838"/>
                <a:ext cx="36500" cy="28125"/>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5"/>
            <p:cNvSpPr/>
            <p:nvPr/>
          </p:nvSpPr>
          <p:spPr>
            <a:xfrm flipH="1" rot="10800000">
              <a:off x="-281775" y="222555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81" name="Google Shape;181;p5"/>
          <p:cNvSpPr txBox="1"/>
          <p:nvPr>
            <p:ph idx="1" type="subTitle"/>
          </p:nvPr>
        </p:nvSpPr>
        <p:spPr>
          <a:xfrm>
            <a:off x="1054800" y="2504725"/>
            <a:ext cx="2907600" cy="43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lack Han Sans"/>
              <a:buNone/>
              <a:defRPr sz="24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2pPr>
            <a:lvl3pPr lvl="2"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3pPr>
            <a:lvl4pPr lvl="3"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4pPr>
            <a:lvl5pPr lvl="4"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5pPr>
            <a:lvl6pPr lvl="5"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6pPr>
            <a:lvl7pPr lvl="6"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7pPr>
            <a:lvl8pPr lvl="7"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8pPr>
            <a:lvl9pPr lvl="8"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9pPr>
          </a:lstStyle>
          <a:p/>
        </p:txBody>
      </p:sp>
      <p:sp>
        <p:nvSpPr>
          <p:cNvPr id="182" name="Google Shape;182;p5"/>
          <p:cNvSpPr txBox="1"/>
          <p:nvPr>
            <p:ph idx="2" type="subTitle"/>
          </p:nvPr>
        </p:nvSpPr>
        <p:spPr>
          <a:xfrm>
            <a:off x="5181600" y="2504725"/>
            <a:ext cx="2907600" cy="43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lack Han Sans"/>
              <a:buNone/>
              <a:defRPr sz="24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2pPr>
            <a:lvl3pPr lvl="2"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3pPr>
            <a:lvl4pPr lvl="3"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4pPr>
            <a:lvl5pPr lvl="4"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5pPr>
            <a:lvl6pPr lvl="5"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6pPr>
            <a:lvl7pPr lvl="6"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7pPr>
            <a:lvl8pPr lvl="7"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8pPr>
            <a:lvl9pPr lvl="8" rtl="0" algn="ctr">
              <a:lnSpc>
                <a:spcPct val="100000"/>
              </a:lnSpc>
              <a:spcBef>
                <a:spcPts val="0"/>
              </a:spcBef>
              <a:spcAft>
                <a:spcPts val="0"/>
              </a:spcAft>
              <a:buSzPts val="2500"/>
              <a:buFont typeface="Black Han Sans"/>
              <a:buNone/>
              <a:defRPr sz="2500">
                <a:latin typeface="Black Han Sans"/>
                <a:ea typeface="Black Han Sans"/>
                <a:cs typeface="Black Han Sans"/>
                <a:sym typeface="Black Han Sans"/>
              </a:defRPr>
            </a:lvl9pPr>
          </a:lstStyle>
          <a:p/>
        </p:txBody>
      </p:sp>
      <p:sp>
        <p:nvSpPr>
          <p:cNvPr id="183" name="Google Shape;183;p5"/>
          <p:cNvSpPr txBox="1"/>
          <p:nvPr>
            <p:ph idx="3" type="subTitle"/>
          </p:nvPr>
        </p:nvSpPr>
        <p:spPr>
          <a:xfrm>
            <a:off x="1054800" y="2859675"/>
            <a:ext cx="2907600" cy="94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
        <p:nvSpPr>
          <p:cNvPr id="184" name="Google Shape;184;p5"/>
          <p:cNvSpPr txBox="1"/>
          <p:nvPr>
            <p:ph idx="4" type="subTitle"/>
          </p:nvPr>
        </p:nvSpPr>
        <p:spPr>
          <a:xfrm>
            <a:off x="5181600" y="2859675"/>
            <a:ext cx="2907600" cy="94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accent3"/>
              </a:buClr>
              <a:buSzPts val="1600"/>
              <a:buFont typeface="Krub Medium"/>
              <a:buNone/>
              <a:defRPr sz="1600">
                <a:solidFill>
                  <a:schemeClr val="accent3"/>
                </a:solidFill>
                <a:latin typeface="Krub Medium"/>
                <a:ea typeface="Krub Medium"/>
                <a:cs typeface="Krub Medium"/>
                <a:sym typeface="Krub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grpSp>
        <p:nvGrpSpPr>
          <p:cNvPr id="186" name="Google Shape;186;p6"/>
          <p:cNvGrpSpPr/>
          <p:nvPr/>
        </p:nvGrpSpPr>
        <p:grpSpPr>
          <a:xfrm>
            <a:off x="-985062" y="-179000"/>
            <a:ext cx="10143235" cy="1247323"/>
            <a:chOff x="-985062" y="-179000"/>
            <a:chExt cx="10143235" cy="1247323"/>
          </a:xfrm>
        </p:grpSpPr>
        <p:sp>
          <p:nvSpPr>
            <p:cNvPr id="187" name="Google Shape;187;p6"/>
            <p:cNvSpPr/>
            <p:nvPr/>
          </p:nvSpPr>
          <p:spPr>
            <a:xfrm>
              <a:off x="-557425" y="-34850"/>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7399475" y="106463"/>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764725" y="80900"/>
              <a:ext cx="135300" cy="104875"/>
            </a:xfrm>
            <a:custGeom>
              <a:rect b="b" l="l" r="r" t="t"/>
              <a:pathLst>
                <a:path extrusionOk="0" h="4195" w="5412">
                  <a:moveTo>
                    <a:pt x="2706" y="0"/>
                  </a:moveTo>
                  <a:cubicBezTo>
                    <a:pt x="1" y="0"/>
                    <a:pt x="1" y="4195"/>
                    <a:pt x="2706" y="4195"/>
                  </a:cubicBezTo>
                  <a:cubicBezTo>
                    <a:pt x="5411" y="4195"/>
                    <a:pt x="5411" y="0"/>
                    <a:pt x="2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124325" y="80900"/>
              <a:ext cx="85875" cy="66900"/>
            </a:xfrm>
            <a:custGeom>
              <a:rect b="b" l="l" r="r" t="t"/>
              <a:pathLst>
                <a:path extrusionOk="0" h="2676" w="3435">
                  <a:moveTo>
                    <a:pt x="1733" y="1"/>
                  </a:moveTo>
                  <a:cubicBezTo>
                    <a:pt x="0" y="1"/>
                    <a:pt x="0" y="2675"/>
                    <a:pt x="1733" y="2675"/>
                  </a:cubicBezTo>
                  <a:cubicBezTo>
                    <a:pt x="3435" y="2675"/>
                    <a:pt x="3435"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311750" y="248988"/>
              <a:ext cx="208250" cy="161125"/>
            </a:xfrm>
            <a:custGeom>
              <a:rect b="b" l="l" r="r" t="t"/>
              <a:pathLst>
                <a:path extrusionOk="0" h="6445" w="8330">
                  <a:moveTo>
                    <a:pt x="4165" y="0"/>
                  </a:moveTo>
                  <a:cubicBezTo>
                    <a:pt x="1" y="0"/>
                    <a:pt x="1" y="6444"/>
                    <a:pt x="4165" y="6444"/>
                  </a:cubicBezTo>
                  <a:cubicBezTo>
                    <a:pt x="8299" y="6444"/>
                    <a:pt x="8329" y="0"/>
                    <a:pt x="4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flipH="1" rot="2700000">
              <a:off x="8259309" y="149116"/>
              <a:ext cx="848817" cy="493145"/>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flipH="1" rot="10800000">
              <a:off x="-985062" y="-179000"/>
              <a:ext cx="3796425" cy="947425"/>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6"/>
            <p:cNvGrpSpPr/>
            <p:nvPr/>
          </p:nvGrpSpPr>
          <p:grpSpPr>
            <a:xfrm>
              <a:off x="8177666" y="382729"/>
              <a:ext cx="506144" cy="685594"/>
              <a:chOff x="8177666" y="382729"/>
              <a:chExt cx="506144" cy="685594"/>
            </a:xfrm>
          </p:grpSpPr>
          <p:sp>
            <p:nvSpPr>
              <p:cNvPr id="195" name="Google Shape;195;p6"/>
              <p:cNvSpPr/>
              <p:nvPr/>
            </p:nvSpPr>
            <p:spPr>
              <a:xfrm flipH="1" rot="-2295805">
                <a:off x="8250332" y="584096"/>
                <a:ext cx="159606" cy="123129"/>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flipH="1" rot="-2295805">
                <a:off x="8257591" y="393712"/>
                <a:ext cx="48652" cy="38001"/>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flipH="1" rot="-2295805">
                <a:off x="8501382" y="835337"/>
                <a:ext cx="48652" cy="38001"/>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flipH="1" rot="-2295805">
                <a:off x="8455842" y="1019317"/>
                <a:ext cx="48652" cy="38026"/>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2295805">
                <a:off x="8184126" y="913969"/>
                <a:ext cx="49402" cy="38001"/>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rot="-2295805">
                <a:off x="8642520" y="892646"/>
                <a:ext cx="36501" cy="28126"/>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 name="Google Shape;201;p6"/>
          <p:cNvSpPr txBox="1"/>
          <p:nvPr>
            <p:ph type="title"/>
          </p:nvPr>
        </p:nvSpPr>
        <p:spPr>
          <a:xfrm>
            <a:off x="713225" y="445025"/>
            <a:ext cx="7717500" cy="107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Black Han Sans"/>
              <a:buNone/>
              <a:defRPr>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2pPr>
            <a:lvl3pPr lvl="2"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3pPr>
            <a:lvl4pPr lvl="3"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4pPr>
            <a:lvl5pPr lvl="4"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5pPr>
            <a:lvl6pPr lvl="5"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6pPr>
            <a:lvl7pPr lvl="6"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7pPr>
            <a:lvl8pPr lvl="7"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8pPr>
            <a:lvl9pPr lvl="8"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2" name="Shape 202"/>
        <p:cNvGrpSpPr/>
        <p:nvPr/>
      </p:nvGrpSpPr>
      <p:grpSpPr>
        <a:xfrm>
          <a:off x="0" y="0"/>
          <a:ext cx="0" cy="0"/>
          <a:chOff x="0" y="0"/>
          <a:chExt cx="0" cy="0"/>
        </a:xfrm>
      </p:grpSpPr>
      <p:grpSp>
        <p:nvGrpSpPr>
          <p:cNvPr id="203" name="Google Shape;203;p7"/>
          <p:cNvGrpSpPr/>
          <p:nvPr/>
        </p:nvGrpSpPr>
        <p:grpSpPr>
          <a:xfrm>
            <a:off x="-49279" y="-34918"/>
            <a:ext cx="9757505" cy="5593768"/>
            <a:chOff x="-49279" y="-34918"/>
            <a:chExt cx="9757505" cy="5593768"/>
          </a:xfrm>
        </p:grpSpPr>
        <p:sp>
          <p:nvSpPr>
            <p:cNvPr id="204" name="Google Shape;204;p7"/>
            <p:cNvSpPr/>
            <p:nvPr/>
          </p:nvSpPr>
          <p:spPr>
            <a:xfrm flipH="1" rot="10800000">
              <a:off x="6970350" y="3744730"/>
              <a:ext cx="2737876" cy="1737920"/>
            </a:xfrm>
            <a:custGeom>
              <a:rect b="b" l="l" r="r" t="t"/>
              <a:pathLst>
                <a:path extrusionOk="0" h="77301" w="101431">
                  <a:moveTo>
                    <a:pt x="14925" y="0"/>
                  </a:moveTo>
                  <a:cubicBezTo>
                    <a:pt x="14317" y="1277"/>
                    <a:pt x="13587" y="2796"/>
                    <a:pt x="12523" y="4681"/>
                  </a:cubicBezTo>
                  <a:cubicBezTo>
                    <a:pt x="7690" y="13252"/>
                    <a:pt x="0" y="23617"/>
                    <a:pt x="6231" y="34377"/>
                  </a:cubicBezTo>
                  <a:cubicBezTo>
                    <a:pt x="12675" y="45472"/>
                    <a:pt x="24742" y="43800"/>
                    <a:pt x="35563" y="45928"/>
                  </a:cubicBezTo>
                  <a:cubicBezTo>
                    <a:pt x="55260" y="49788"/>
                    <a:pt x="53922" y="66506"/>
                    <a:pt x="69515" y="74864"/>
                  </a:cubicBezTo>
                  <a:cubicBezTo>
                    <a:pt x="72638" y="76540"/>
                    <a:pt x="75607" y="77301"/>
                    <a:pt x="78417" y="77301"/>
                  </a:cubicBezTo>
                  <a:cubicBezTo>
                    <a:pt x="87944" y="77301"/>
                    <a:pt x="95657" y="68560"/>
                    <a:pt x="101431" y="57083"/>
                  </a:cubicBezTo>
                  <a:lnTo>
                    <a:pt x="1014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flipH="1" rot="10800000">
              <a:off x="7068325" y="3145425"/>
              <a:ext cx="2294900" cy="2413425"/>
            </a:xfrm>
            <a:custGeom>
              <a:rect b="b" l="l" r="r" t="t"/>
              <a:pathLst>
                <a:path extrusionOk="0" h="96537" w="91796">
                  <a:moveTo>
                    <a:pt x="1" y="0"/>
                  </a:moveTo>
                  <a:cubicBezTo>
                    <a:pt x="639" y="3222"/>
                    <a:pt x="730" y="6778"/>
                    <a:pt x="821" y="10426"/>
                  </a:cubicBezTo>
                  <a:cubicBezTo>
                    <a:pt x="1034" y="19939"/>
                    <a:pt x="1308" y="29788"/>
                    <a:pt x="12068" y="33222"/>
                  </a:cubicBezTo>
                  <a:cubicBezTo>
                    <a:pt x="14326" y="33945"/>
                    <a:pt x="16704" y="34207"/>
                    <a:pt x="19136" y="34207"/>
                  </a:cubicBezTo>
                  <a:cubicBezTo>
                    <a:pt x="22433" y="34207"/>
                    <a:pt x="25827" y="33725"/>
                    <a:pt x="29150" y="33253"/>
                  </a:cubicBezTo>
                  <a:cubicBezTo>
                    <a:pt x="32430" y="32792"/>
                    <a:pt x="35656" y="32339"/>
                    <a:pt x="38705" y="32339"/>
                  </a:cubicBezTo>
                  <a:cubicBezTo>
                    <a:pt x="45912" y="32339"/>
                    <a:pt x="52127" y="34870"/>
                    <a:pt x="55716" y="45806"/>
                  </a:cubicBezTo>
                  <a:cubicBezTo>
                    <a:pt x="57996" y="52828"/>
                    <a:pt x="56142" y="59545"/>
                    <a:pt x="54318" y="66050"/>
                  </a:cubicBezTo>
                  <a:cubicBezTo>
                    <a:pt x="52038" y="74226"/>
                    <a:pt x="49910" y="81977"/>
                    <a:pt x="56446" y="89150"/>
                  </a:cubicBezTo>
                  <a:cubicBezTo>
                    <a:pt x="60853" y="93983"/>
                    <a:pt x="66537" y="96536"/>
                    <a:pt x="72586" y="96536"/>
                  </a:cubicBezTo>
                  <a:cubicBezTo>
                    <a:pt x="74805" y="96536"/>
                    <a:pt x="77054" y="96202"/>
                    <a:pt x="79303" y="95533"/>
                  </a:cubicBezTo>
                  <a:cubicBezTo>
                    <a:pt x="84166" y="94074"/>
                    <a:pt x="88483" y="91187"/>
                    <a:pt x="91796" y="87448"/>
                  </a:cubicBezTo>
                  <a:lnTo>
                    <a:pt x="91796" y="86871"/>
                  </a:lnTo>
                  <a:cubicBezTo>
                    <a:pt x="88513" y="90731"/>
                    <a:pt x="84136" y="93679"/>
                    <a:pt x="79182" y="95169"/>
                  </a:cubicBezTo>
                  <a:cubicBezTo>
                    <a:pt x="76963" y="95830"/>
                    <a:pt x="74757" y="96155"/>
                    <a:pt x="72603" y="96155"/>
                  </a:cubicBezTo>
                  <a:cubicBezTo>
                    <a:pt x="66641" y="96155"/>
                    <a:pt x="61073" y="93663"/>
                    <a:pt x="56719" y="88907"/>
                  </a:cubicBezTo>
                  <a:cubicBezTo>
                    <a:pt x="50336" y="81855"/>
                    <a:pt x="52433" y="74226"/>
                    <a:pt x="54683" y="66171"/>
                  </a:cubicBezTo>
                  <a:cubicBezTo>
                    <a:pt x="56506" y="59606"/>
                    <a:pt x="58391" y="52797"/>
                    <a:pt x="56050" y="45685"/>
                  </a:cubicBezTo>
                  <a:cubicBezTo>
                    <a:pt x="52420" y="34536"/>
                    <a:pt x="46117" y="31956"/>
                    <a:pt x="38799" y="31956"/>
                  </a:cubicBezTo>
                  <a:cubicBezTo>
                    <a:pt x="35703" y="31956"/>
                    <a:pt x="32424" y="32418"/>
                    <a:pt x="29089" y="32888"/>
                  </a:cubicBezTo>
                  <a:cubicBezTo>
                    <a:pt x="25774" y="33344"/>
                    <a:pt x="22398" y="33820"/>
                    <a:pt x="19125" y="33820"/>
                  </a:cubicBezTo>
                  <a:cubicBezTo>
                    <a:pt x="16726" y="33820"/>
                    <a:pt x="14383" y="33565"/>
                    <a:pt x="12159" y="32858"/>
                  </a:cubicBezTo>
                  <a:cubicBezTo>
                    <a:pt x="1672" y="29514"/>
                    <a:pt x="1429" y="19788"/>
                    <a:pt x="1186" y="10395"/>
                  </a:cubicBezTo>
                  <a:cubicBezTo>
                    <a:pt x="1095" y="6869"/>
                    <a:pt x="1004" y="3283"/>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flipH="1" rot="10800000">
              <a:off x="6536750" y="4921850"/>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flipH="1" rot="10800000">
              <a:off x="6333850" y="4819250"/>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flipH="1" rot="10800000">
              <a:off x="6690250" y="46163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flipH="1" rot="10800000">
              <a:off x="7966825" y="3895800"/>
              <a:ext cx="159600" cy="123125"/>
            </a:xfrm>
            <a:custGeom>
              <a:rect b="b" l="l" r="r" t="t"/>
              <a:pathLst>
                <a:path extrusionOk="0" h="4925" w="6384">
                  <a:moveTo>
                    <a:pt x="3192" y="1"/>
                  </a:moveTo>
                  <a:cubicBezTo>
                    <a:pt x="0" y="1"/>
                    <a:pt x="0" y="4925"/>
                    <a:pt x="3192" y="4925"/>
                  </a:cubicBezTo>
                  <a:cubicBezTo>
                    <a:pt x="6353" y="4925"/>
                    <a:pt x="6383" y="1"/>
                    <a:pt x="3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flipH="1" rot="10800000">
              <a:off x="7915900" y="4151125"/>
              <a:ext cx="48650" cy="38000"/>
            </a:xfrm>
            <a:custGeom>
              <a:rect b="b" l="l" r="r" t="t"/>
              <a:pathLst>
                <a:path extrusionOk="0" h="1520" w="1946">
                  <a:moveTo>
                    <a:pt x="973" y="0"/>
                  </a:moveTo>
                  <a:cubicBezTo>
                    <a:pt x="1" y="0"/>
                    <a:pt x="1"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flipH="1" rot="10800000">
              <a:off x="7635500" y="4349450"/>
              <a:ext cx="48650" cy="38025"/>
            </a:xfrm>
            <a:custGeom>
              <a:rect b="b" l="l" r="r" t="t"/>
              <a:pathLst>
                <a:path extrusionOk="0" h="1521" w="1946">
                  <a:moveTo>
                    <a:pt x="973" y="1"/>
                  </a:moveTo>
                  <a:cubicBezTo>
                    <a:pt x="1" y="1"/>
                    <a:pt x="1"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flipH="1" rot="10800000">
              <a:off x="6115025" y="5031375"/>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flipH="1" rot="10800000">
              <a:off x="8907600" y="3420300"/>
              <a:ext cx="171775" cy="133000"/>
            </a:xfrm>
            <a:custGeom>
              <a:rect b="b" l="l" r="r" t="t"/>
              <a:pathLst>
                <a:path extrusionOk="0" h="5320" w="6871">
                  <a:moveTo>
                    <a:pt x="3436" y="0"/>
                  </a:moveTo>
                  <a:cubicBezTo>
                    <a:pt x="1" y="0"/>
                    <a:pt x="1" y="5320"/>
                    <a:pt x="3436" y="5320"/>
                  </a:cubicBezTo>
                  <a:cubicBezTo>
                    <a:pt x="6840" y="5320"/>
                    <a:pt x="6870" y="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flipH="1" rot="10800000">
              <a:off x="8692900" y="3294375"/>
              <a:ext cx="85900" cy="66125"/>
            </a:xfrm>
            <a:custGeom>
              <a:rect b="b" l="l" r="r" t="t"/>
              <a:pathLst>
                <a:path extrusionOk="0" h="2645" w="3436">
                  <a:moveTo>
                    <a:pt x="1733" y="0"/>
                  </a:moveTo>
                  <a:cubicBezTo>
                    <a:pt x="31" y="0"/>
                    <a:pt x="0" y="2645"/>
                    <a:pt x="1733" y="2645"/>
                  </a:cubicBezTo>
                  <a:cubicBezTo>
                    <a:pt x="3435" y="2645"/>
                    <a:pt x="3435"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flipH="1" rot="10800000">
              <a:off x="8250100" y="3742375"/>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flipH="1" rot="10800000">
              <a:off x="8591700" y="3756250"/>
              <a:ext cx="24350" cy="19025"/>
            </a:xfrm>
            <a:custGeom>
              <a:rect b="b" l="l" r="r" t="t"/>
              <a:pathLst>
                <a:path extrusionOk="0" h="761" w="974">
                  <a:moveTo>
                    <a:pt x="487" y="0"/>
                  </a:moveTo>
                  <a:cubicBezTo>
                    <a:pt x="1" y="0"/>
                    <a:pt x="1" y="760"/>
                    <a:pt x="487" y="760"/>
                  </a:cubicBezTo>
                  <a:cubicBezTo>
                    <a:pt x="973" y="760"/>
                    <a:pt x="97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flipH="1" rot="10800000">
              <a:off x="7250275" y="3990900"/>
              <a:ext cx="1960550" cy="1491750"/>
            </a:xfrm>
            <a:custGeom>
              <a:rect b="b" l="l" r="r" t="t"/>
              <a:pathLst>
                <a:path extrusionOk="0" h="59670" w="78422">
                  <a:moveTo>
                    <a:pt x="2189" y="0"/>
                  </a:moveTo>
                  <a:cubicBezTo>
                    <a:pt x="426" y="4985"/>
                    <a:pt x="1" y="10091"/>
                    <a:pt x="1673" y="13708"/>
                  </a:cubicBezTo>
                  <a:cubicBezTo>
                    <a:pt x="4602" y="19963"/>
                    <a:pt x="9708" y="21470"/>
                    <a:pt x="15404" y="21470"/>
                  </a:cubicBezTo>
                  <a:cubicBezTo>
                    <a:pt x="19757" y="21470"/>
                    <a:pt x="24454" y="20590"/>
                    <a:pt x="28786" y="20274"/>
                  </a:cubicBezTo>
                  <a:cubicBezTo>
                    <a:pt x="32688" y="19983"/>
                    <a:pt x="36623" y="19577"/>
                    <a:pt x="40322" y="19577"/>
                  </a:cubicBezTo>
                  <a:cubicBezTo>
                    <a:pt x="48983" y="19577"/>
                    <a:pt x="56349" y="21800"/>
                    <a:pt x="58968" y="32918"/>
                  </a:cubicBezTo>
                  <a:cubicBezTo>
                    <a:pt x="61096" y="42007"/>
                    <a:pt x="50974" y="54742"/>
                    <a:pt x="64197" y="59028"/>
                  </a:cubicBezTo>
                  <a:cubicBezTo>
                    <a:pt x="65521" y="59463"/>
                    <a:pt x="66776" y="59670"/>
                    <a:pt x="67964" y="59670"/>
                  </a:cubicBezTo>
                  <a:cubicBezTo>
                    <a:pt x="72257" y="59670"/>
                    <a:pt x="75684" y="56978"/>
                    <a:pt x="78422" y="52645"/>
                  </a:cubicBezTo>
                  <a:lnTo>
                    <a:pt x="784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rot="-9007872">
              <a:off x="4431" y="109509"/>
              <a:ext cx="686368" cy="398766"/>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713213" y="3327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8819600" y="724075"/>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8858200" y="1121038"/>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flipH="1">
              <a:off x="8567400" y="712350"/>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8362225" y="137438"/>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8941725" y="33263"/>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flipH="1">
              <a:off x="8056550" y="137438"/>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7"/>
          <p:cNvSpPr txBox="1"/>
          <p:nvPr>
            <p:ph idx="1" type="subTitle"/>
          </p:nvPr>
        </p:nvSpPr>
        <p:spPr>
          <a:xfrm>
            <a:off x="713225" y="1386575"/>
            <a:ext cx="3495900" cy="322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500"/>
              <a:buFont typeface="Krub Medium"/>
              <a:buChar char="●"/>
              <a:defRPr sz="1500">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Clr>
                <a:schemeClr val="dk1"/>
              </a:buClr>
              <a:buSzPts val="1500"/>
              <a:buFont typeface="Krub Medium"/>
              <a:buChar char="○"/>
              <a:defRPr sz="1600">
                <a:solidFill>
                  <a:schemeClr val="accent3"/>
                </a:solidFill>
                <a:latin typeface="Krub Medium"/>
                <a:ea typeface="Krub Medium"/>
                <a:cs typeface="Krub Medium"/>
                <a:sym typeface="Krub Medium"/>
              </a:defRPr>
            </a:lvl2pPr>
            <a:lvl3pPr lvl="2" rtl="0" algn="ctr">
              <a:lnSpc>
                <a:spcPct val="100000"/>
              </a:lnSpc>
              <a:spcBef>
                <a:spcPts val="0"/>
              </a:spcBef>
              <a:spcAft>
                <a:spcPts val="0"/>
              </a:spcAft>
              <a:buClr>
                <a:schemeClr val="dk1"/>
              </a:buClr>
              <a:buSzPts val="1500"/>
              <a:buFont typeface="Krub Medium"/>
              <a:buChar char="■"/>
              <a:defRPr sz="1600">
                <a:solidFill>
                  <a:schemeClr val="accent3"/>
                </a:solidFill>
                <a:latin typeface="Krub Medium"/>
                <a:ea typeface="Krub Medium"/>
                <a:cs typeface="Krub Medium"/>
                <a:sym typeface="Krub Medium"/>
              </a:defRPr>
            </a:lvl3pPr>
            <a:lvl4pPr lvl="3" rtl="0" algn="ctr">
              <a:lnSpc>
                <a:spcPct val="100000"/>
              </a:lnSpc>
              <a:spcBef>
                <a:spcPts val="0"/>
              </a:spcBef>
              <a:spcAft>
                <a:spcPts val="0"/>
              </a:spcAft>
              <a:buClr>
                <a:schemeClr val="dk1"/>
              </a:buClr>
              <a:buSzPts val="1500"/>
              <a:buFont typeface="Krub Medium"/>
              <a:buChar char="●"/>
              <a:defRPr sz="1600">
                <a:solidFill>
                  <a:schemeClr val="accent3"/>
                </a:solidFill>
                <a:latin typeface="Krub Medium"/>
                <a:ea typeface="Krub Medium"/>
                <a:cs typeface="Krub Medium"/>
                <a:sym typeface="Krub Medium"/>
              </a:defRPr>
            </a:lvl4pPr>
            <a:lvl5pPr lvl="4" rtl="0" algn="ctr">
              <a:lnSpc>
                <a:spcPct val="100000"/>
              </a:lnSpc>
              <a:spcBef>
                <a:spcPts val="0"/>
              </a:spcBef>
              <a:spcAft>
                <a:spcPts val="0"/>
              </a:spcAft>
              <a:buClr>
                <a:schemeClr val="dk1"/>
              </a:buClr>
              <a:buSzPts val="1500"/>
              <a:buFont typeface="Krub Medium"/>
              <a:buChar char="○"/>
              <a:defRPr sz="1600">
                <a:solidFill>
                  <a:schemeClr val="accent3"/>
                </a:solidFill>
                <a:latin typeface="Krub Medium"/>
                <a:ea typeface="Krub Medium"/>
                <a:cs typeface="Krub Medium"/>
                <a:sym typeface="Krub Medium"/>
              </a:defRPr>
            </a:lvl5pPr>
            <a:lvl6pPr lvl="5" rtl="0" algn="ctr">
              <a:lnSpc>
                <a:spcPct val="100000"/>
              </a:lnSpc>
              <a:spcBef>
                <a:spcPts val="0"/>
              </a:spcBef>
              <a:spcAft>
                <a:spcPts val="0"/>
              </a:spcAft>
              <a:buClr>
                <a:schemeClr val="dk1"/>
              </a:buClr>
              <a:buSzPts val="1500"/>
              <a:buFont typeface="Krub Medium"/>
              <a:buChar char="■"/>
              <a:defRPr sz="1600">
                <a:solidFill>
                  <a:schemeClr val="accent3"/>
                </a:solidFill>
                <a:latin typeface="Krub Medium"/>
                <a:ea typeface="Krub Medium"/>
                <a:cs typeface="Krub Medium"/>
                <a:sym typeface="Krub Medium"/>
              </a:defRPr>
            </a:lvl6pPr>
            <a:lvl7pPr lvl="6" rtl="0" algn="ctr">
              <a:lnSpc>
                <a:spcPct val="100000"/>
              </a:lnSpc>
              <a:spcBef>
                <a:spcPts val="0"/>
              </a:spcBef>
              <a:spcAft>
                <a:spcPts val="0"/>
              </a:spcAft>
              <a:buClr>
                <a:schemeClr val="dk1"/>
              </a:buClr>
              <a:buSzPts val="1500"/>
              <a:buFont typeface="Krub Medium"/>
              <a:buChar char="●"/>
              <a:defRPr sz="1600">
                <a:solidFill>
                  <a:schemeClr val="accent3"/>
                </a:solidFill>
                <a:latin typeface="Krub Medium"/>
                <a:ea typeface="Krub Medium"/>
                <a:cs typeface="Krub Medium"/>
                <a:sym typeface="Krub Medium"/>
              </a:defRPr>
            </a:lvl7pPr>
            <a:lvl8pPr lvl="7" rtl="0" algn="ctr">
              <a:lnSpc>
                <a:spcPct val="100000"/>
              </a:lnSpc>
              <a:spcBef>
                <a:spcPts val="0"/>
              </a:spcBef>
              <a:spcAft>
                <a:spcPts val="0"/>
              </a:spcAft>
              <a:buClr>
                <a:schemeClr val="dk1"/>
              </a:buClr>
              <a:buSzPts val="1500"/>
              <a:buFont typeface="Krub Medium"/>
              <a:buChar char="○"/>
              <a:defRPr sz="1600">
                <a:solidFill>
                  <a:schemeClr val="accent3"/>
                </a:solidFill>
                <a:latin typeface="Krub Medium"/>
                <a:ea typeface="Krub Medium"/>
                <a:cs typeface="Krub Medium"/>
                <a:sym typeface="Krub Medium"/>
              </a:defRPr>
            </a:lvl8pPr>
            <a:lvl9pPr lvl="8" rtl="0" algn="ctr">
              <a:lnSpc>
                <a:spcPct val="100000"/>
              </a:lnSpc>
              <a:spcBef>
                <a:spcPts val="0"/>
              </a:spcBef>
              <a:spcAft>
                <a:spcPts val="0"/>
              </a:spcAft>
              <a:buClr>
                <a:schemeClr val="dk1"/>
              </a:buClr>
              <a:buSzPts val="1500"/>
              <a:buFont typeface="Krub Medium"/>
              <a:buChar char="■"/>
              <a:defRPr sz="1600">
                <a:solidFill>
                  <a:schemeClr val="accent3"/>
                </a:solidFill>
                <a:latin typeface="Krub Medium"/>
                <a:ea typeface="Krub Medium"/>
                <a:cs typeface="Krub Medium"/>
                <a:sym typeface="Krub Medium"/>
              </a:defRPr>
            </a:lvl9pPr>
          </a:lstStyle>
          <a:p/>
        </p:txBody>
      </p:sp>
      <p:sp>
        <p:nvSpPr>
          <p:cNvPr id="227" name="Google Shape;227;p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2pPr>
            <a:lvl3pPr lvl="2"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3pPr>
            <a:lvl4pPr lvl="3"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4pPr>
            <a:lvl5pPr lvl="4"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5pPr>
            <a:lvl6pPr lvl="5"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6pPr>
            <a:lvl7pPr lvl="6"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7pPr>
            <a:lvl8pPr lvl="7"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8pPr>
            <a:lvl9pPr lvl="8" rtl="0" algn="ctr">
              <a:lnSpc>
                <a:spcPct val="100000"/>
              </a:lnSpc>
              <a:spcBef>
                <a:spcPts val="0"/>
              </a:spcBef>
              <a:spcAft>
                <a:spcPts val="0"/>
              </a:spcAft>
              <a:buClr>
                <a:schemeClr val="dk1"/>
              </a:buClr>
              <a:buSzPts val="2800"/>
              <a:buFont typeface="Black Han Sans"/>
              <a:buNone/>
              <a:defRPr sz="2800">
                <a:solidFill>
                  <a:schemeClr val="dk1"/>
                </a:solidFill>
                <a:latin typeface="Black Han Sans"/>
                <a:ea typeface="Black Han Sans"/>
                <a:cs typeface="Black Han Sans"/>
                <a:sym typeface="Black Han Sans"/>
              </a:defRPr>
            </a:lvl9pPr>
          </a:lstStyle>
          <a:p/>
        </p:txBody>
      </p:sp>
      <p:sp>
        <p:nvSpPr>
          <p:cNvPr id="228" name="Google Shape;228;p7"/>
          <p:cNvSpPr/>
          <p:nvPr/>
        </p:nvSpPr>
        <p:spPr>
          <a:xfrm flipH="1" rot="10800000">
            <a:off x="5965325" y="5147650"/>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9" name="Shape 229"/>
        <p:cNvGrpSpPr/>
        <p:nvPr/>
      </p:nvGrpSpPr>
      <p:grpSpPr>
        <a:xfrm>
          <a:off x="0" y="0"/>
          <a:ext cx="0" cy="0"/>
          <a:chOff x="0" y="0"/>
          <a:chExt cx="0" cy="0"/>
        </a:xfrm>
      </p:grpSpPr>
      <p:grpSp>
        <p:nvGrpSpPr>
          <p:cNvPr id="230" name="Google Shape;230;p8"/>
          <p:cNvGrpSpPr/>
          <p:nvPr/>
        </p:nvGrpSpPr>
        <p:grpSpPr>
          <a:xfrm>
            <a:off x="-53175" y="66250"/>
            <a:ext cx="9197175" cy="5077275"/>
            <a:chOff x="-53175" y="66250"/>
            <a:chExt cx="9197175" cy="5077275"/>
          </a:xfrm>
        </p:grpSpPr>
        <p:sp>
          <p:nvSpPr>
            <p:cNvPr id="231" name="Google Shape;231;p8"/>
            <p:cNvSpPr/>
            <p:nvPr/>
          </p:nvSpPr>
          <p:spPr>
            <a:xfrm flipH="1" rot="10800000">
              <a:off x="0" y="2022400"/>
              <a:ext cx="3322125" cy="3121100"/>
            </a:xfrm>
            <a:custGeom>
              <a:rect b="b" l="l" r="r" t="t"/>
              <a:pathLst>
                <a:path extrusionOk="0" h="124844" w="132885">
                  <a:moveTo>
                    <a:pt x="0" y="0"/>
                  </a:moveTo>
                  <a:lnTo>
                    <a:pt x="0" y="124743"/>
                  </a:lnTo>
                  <a:cubicBezTo>
                    <a:pt x="911" y="124811"/>
                    <a:pt x="1792" y="124843"/>
                    <a:pt x="2644" y="124843"/>
                  </a:cubicBezTo>
                  <a:cubicBezTo>
                    <a:pt x="20253" y="124843"/>
                    <a:pt x="25590" y="110917"/>
                    <a:pt x="26779" y="101582"/>
                  </a:cubicBezTo>
                  <a:cubicBezTo>
                    <a:pt x="28207" y="90640"/>
                    <a:pt x="21307" y="85016"/>
                    <a:pt x="28785" y="70852"/>
                  </a:cubicBezTo>
                  <a:cubicBezTo>
                    <a:pt x="34378" y="60214"/>
                    <a:pt x="34469" y="55989"/>
                    <a:pt x="30760" y="43739"/>
                  </a:cubicBezTo>
                  <a:cubicBezTo>
                    <a:pt x="26785" y="30613"/>
                    <a:pt x="26923" y="22011"/>
                    <a:pt x="36554" y="22011"/>
                  </a:cubicBezTo>
                  <a:cubicBezTo>
                    <a:pt x="38631" y="22011"/>
                    <a:pt x="41150" y="22411"/>
                    <a:pt x="44165" y="23253"/>
                  </a:cubicBezTo>
                  <a:cubicBezTo>
                    <a:pt x="47599" y="24205"/>
                    <a:pt x="50704" y="24626"/>
                    <a:pt x="53597" y="24626"/>
                  </a:cubicBezTo>
                  <a:cubicBezTo>
                    <a:pt x="62892" y="24626"/>
                    <a:pt x="69993" y="20275"/>
                    <a:pt x="78755" y="15198"/>
                  </a:cubicBezTo>
                  <a:cubicBezTo>
                    <a:pt x="82032" y="13307"/>
                    <a:pt x="86380" y="12717"/>
                    <a:pt x="91184" y="12717"/>
                  </a:cubicBezTo>
                  <a:cubicBezTo>
                    <a:pt x="99164" y="12717"/>
                    <a:pt x="108400" y="14346"/>
                    <a:pt x="116059" y="14346"/>
                  </a:cubicBezTo>
                  <a:cubicBezTo>
                    <a:pt x="125729" y="14346"/>
                    <a:pt x="132885" y="11750"/>
                    <a:pt x="131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flipH="1" rot="10800000">
              <a:off x="-53175" y="222555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rot="3024035">
              <a:off x="8259091" y="727793"/>
              <a:ext cx="848803" cy="493137"/>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flipH="1" rot="10800000">
              <a:off x="1090425" y="411782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flipH="1" rot="10800000">
              <a:off x="2803225" y="4441350"/>
              <a:ext cx="73750" cy="57025"/>
            </a:xfrm>
            <a:custGeom>
              <a:rect b="b" l="l" r="r" t="t"/>
              <a:pathLst>
                <a:path extrusionOk="0" h="2281" w="2950">
                  <a:moveTo>
                    <a:pt x="1460" y="1"/>
                  </a:moveTo>
                  <a:cubicBezTo>
                    <a:pt x="1" y="1"/>
                    <a:pt x="1" y="2281"/>
                    <a:pt x="1460" y="2281"/>
                  </a:cubicBezTo>
                  <a:cubicBezTo>
                    <a:pt x="2949" y="2281"/>
                    <a:pt x="2949" y="1"/>
                    <a:pt x="1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flipH="1" rot="10800000">
              <a:off x="977975" y="3521875"/>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flipH="1" rot="10800000">
              <a:off x="1766750" y="4517350"/>
              <a:ext cx="48650" cy="38000"/>
            </a:xfrm>
            <a:custGeom>
              <a:rect b="b" l="l" r="r" t="t"/>
              <a:pathLst>
                <a:path extrusionOk="0" h="1520" w="1946">
                  <a:moveTo>
                    <a:pt x="973" y="0"/>
                  </a:moveTo>
                  <a:cubicBezTo>
                    <a:pt x="0" y="0"/>
                    <a:pt x="0" y="1520"/>
                    <a:pt x="973" y="1520"/>
                  </a:cubicBezTo>
                  <a:cubicBezTo>
                    <a:pt x="1945" y="1520"/>
                    <a:pt x="1945"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flipH="1" rot="10800000">
              <a:off x="996200" y="4451225"/>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flipH="1" rot="10800000">
              <a:off x="879950" y="409865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flipH="1" rot="10800000">
              <a:off x="0" y="3000300"/>
              <a:ext cx="658850" cy="2143200"/>
            </a:xfrm>
            <a:custGeom>
              <a:rect b="b" l="l" r="r" t="t"/>
              <a:pathLst>
                <a:path extrusionOk="0" h="85728" w="26354">
                  <a:moveTo>
                    <a:pt x="0" y="0"/>
                  </a:moveTo>
                  <a:lnTo>
                    <a:pt x="0" y="85442"/>
                  </a:lnTo>
                  <a:cubicBezTo>
                    <a:pt x="1037" y="85610"/>
                    <a:pt x="2093" y="85727"/>
                    <a:pt x="3146" y="85727"/>
                  </a:cubicBezTo>
                  <a:cubicBezTo>
                    <a:pt x="6476" y="85727"/>
                    <a:pt x="9770" y="84556"/>
                    <a:pt x="12310" y="80123"/>
                  </a:cubicBezTo>
                  <a:cubicBezTo>
                    <a:pt x="18055" y="70001"/>
                    <a:pt x="7477" y="58694"/>
                    <a:pt x="10426" y="47751"/>
                  </a:cubicBezTo>
                  <a:cubicBezTo>
                    <a:pt x="11824" y="42584"/>
                    <a:pt x="17204" y="39940"/>
                    <a:pt x="18815" y="35198"/>
                  </a:cubicBezTo>
                  <a:cubicBezTo>
                    <a:pt x="20699" y="29757"/>
                    <a:pt x="18997" y="24894"/>
                    <a:pt x="19696" y="19240"/>
                  </a:cubicBezTo>
                  <a:cubicBezTo>
                    <a:pt x="20365" y="13982"/>
                    <a:pt x="22797" y="6018"/>
                    <a:pt x="263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flipH="1">
              <a:off x="797775" y="2372200"/>
              <a:ext cx="48650" cy="38025"/>
            </a:xfrm>
            <a:custGeom>
              <a:rect b="b" l="l" r="r" t="t"/>
              <a:pathLst>
                <a:path extrusionOk="0" h="1521" w="1946">
                  <a:moveTo>
                    <a:pt x="973" y="1"/>
                  </a:moveTo>
                  <a:cubicBezTo>
                    <a:pt x="0" y="1"/>
                    <a:pt x="0" y="1521"/>
                    <a:pt x="973" y="1521"/>
                  </a:cubicBezTo>
                  <a:cubicBezTo>
                    <a:pt x="1946" y="1521"/>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2153100" y="4608575"/>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219825" y="6625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flipH="1">
              <a:off x="846425" y="2941100"/>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8568150" y="66250"/>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8039075" y="370288"/>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8820375" y="4441013"/>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8617475" y="4647713"/>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8973875" y="4879488"/>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8248950" y="4348213"/>
              <a:ext cx="48650" cy="38000"/>
            </a:xfrm>
            <a:custGeom>
              <a:rect b="b" l="l" r="r" t="t"/>
              <a:pathLst>
                <a:path extrusionOk="0" h="1520" w="1946">
                  <a:moveTo>
                    <a:pt x="973" y="0"/>
                  </a:moveTo>
                  <a:cubicBezTo>
                    <a:pt x="0" y="0"/>
                    <a:pt x="0" y="1520"/>
                    <a:pt x="973" y="1520"/>
                  </a:cubicBezTo>
                  <a:cubicBezTo>
                    <a:pt x="1946" y="1520"/>
                    <a:pt x="194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8398650" y="4464463"/>
              <a:ext cx="48650" cy="38025"/>
            </a:xfrm>
            <a:custGeom>
              <a:rect b="b" l="l" r="r" t="t"/>
              <a:pathLst>
                <a:path extrusionOk="0" h="1521" w="1946">
                  <a:moveTo>
                    <a:pt x="973" y="1"/>
                  </a:moveTo>
                  <a:cubicBezTo>
                    <a:pt x="0" y="1"/>
                    <a:pt x="0" y="1520"/>
                    <a:pt x="973" y="1520"/>
                  </a:cubicBezTo>
                  <a:cubicBezTo>
                    <a:pt x="1946" y="1520"/>
                    <a:pt x="1946"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8094800" y="4714613"/>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8"/>
          <p:cNvSpPr txBox="1"/>
          <p:nvPr>
            <p:ph type="title"/>
          </p:nvPr>
        </p:nvSpPr>
        <p:spPr>
          <a:xfrm>
            <a:off x="1388100" y="539500"/>
            <a:ext cx="6367800" cy="409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0"/>
              <a:buNone/>
              <a:defRPr sz="8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4" name="Shape 254"/>
        <p:cNvGrpSpPr/>
        <p:nvPr/>
      </p:nvGrpSpPr>
      <p:grpSpPr>
        <a:xfrm>
          <a:off x="0" y="0"/>
          <a:ext cx="0" cy="0"/>
          <a:chOff x="0" y="0"/>
          <a:chExt cx="0" cy="0"/>
        </a:xfrm>
      </p:grpSpPr>
      <p:grpSp>
        <p:nvGrpSpPr>
          <p:cNvPr id="255" name="Google Shape;255;p9"/>
          <p:cNvGrpSpPr/>
          <p:nvPr/>
        </p:nvGrpSpPr>
        <p:grpSpPr>
          <a:xfrm>
            <a:off x="-26175" y="-77567"/>
            <a:ext cx="9888550" cy="5298442"/>
            <a:chOff x="-26175" y="-77567"/>
            <a:chExt cx="9888550" cy="5298442"/>
          </a:xfrm>
        </p:grpSpPr>
        <p:sp>
          <p:nvSpPr>
            <p:cNvPr id="256" name="Google Shape;256;p9"/>
            <p:cNvSpPr/>
            <p:nvPr/>
          </p:nvSpPr>
          <p:spPr>
            <a:xfrm>
              <a:off x="-26175" y="3857700"/>
              <a:ext cx="2505375" cy="1363175"/>
            </a:xfrm>
            <a:custGeom>
              <a:rect b="b" l="l" r="r" t="t"/>
              <a:pathLst>
                <a:path extrusionOk="0" h="54527" w="100215">
                  <a:moveTo>
                    <a:pt x="34672" y="1"/>
                  </a:moveTo>
                  <a:cubicBezTo>
                    <a:pt x="27998" y="1"/>
                    <a:pt x="22358" y="4564"/>
                    <a:pt x="16171" y="7292"/>
                  </a:cubicBezTo>
                  <a:cubicBezTo>
                    <a:pt x="10487" y="9784"/>
                    <a:pt x="5137" y="11030"/>
                    <a:pt x="0" y="11182"/>
                  </a:cubicBezTo>
                  <a:lnTo>
                    <a:pt x="0" y="54526"/>
                  </a:lnTo>
                  <a:lnTo>
                    <a:pt x="67661" y="54526"/>
                  </a:lnTo>
                  <a:cubicBezTo>
                    <a:pt x="68816" y="44800"/>
                    <a:pt x="73497" y="39633"/>
                    <a:pt x="81734" y="33097"/>
                  </a:cubicBezTo>
                  <a:cubicBezTo>
                    <a:pt x="89029" y="27322"/>
                    <a:pt x="100215" y="22733"/>
                    <a:pt x="95503" y="10848"/>
                  </a:cubicBezTo>
                  <a:cubicBezTo>
                    <a:pt x="92626" y="3618"/>
                    <a:pt x="87733" y="1358"/>
                    <a:pt x="82057" y="1358"/>
                  </a:cubicBezTo>
                  <a:cubicBezTo>
                    <a:pt x="72600" y="1358"/>
                    <a:pt x="60970" y="7632"/>
                    <a:pt x="52878" y="7632"/>
                  </a:cubicBezTo>
                  <a:cubicBezTo>
                    <a:pt x="52229" y="7632"/>
                    <a:pt x="51604" y="7591"/>
                    <a:pt x="51004" y="7504"/>
                  </a:cubicBezTo>
                  <a:cubicBezTo>
                    <a:pt x="45016" y="6653"/>
                    <a:pt x="45138" y="2854"/>
                    <a:pt x="39849" y="939"/>
                  </a:cubicBezTo>
                  <a:cubicBezTo>
                    <a:pt x="38044" y="281"/>
                    <a:pt x="36326" y="1"/>
                    <a:pt x="346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9525" y="4272575"/>
              <a:ext cx="3796425" cy="947425"/>
            </a:xfrm>
            <a:custGeom>
              <a:rect b="b" l="l" r="r" t="t"/>
              <a:pathLst>
                <a:path extrusionOk="0" h="37897" w="151857">
                  <a:moveTo>
                    <a:pt x="52927" y="1"/>
                  </a:moveTo>
                  <a:cubicBezTo>
                    <a:pt x="50805" y="1"/>
                    <a:pt x="48661" y="253"/>
                    <a:pt x="46475" y="753"/>
                  </a:cubicBezTo>
                  <a:cubicBezTo>
                    <a:pt x="38967" y="2455"/>
                    <a:pt x="31824" y="6832"/>
                    <a:pt x="23921" y="11939"/>
                  </a:cubicBezTo>
                  <a:cubicBezTo>
                    <a:pt x="16262" y="16893"/>
                    <a:pt x="9149" y="19446"/>
                    <a:pt x="2736" y="19537"/>
                  </a:cubicBezTo>
                  <a:cubicBezTo>
                    <a:pt x="1824" y="19537"/>
                    <a:pt x="881" y="19507"/>
                    <a:pt x="0" y="19385"/>
                  </a:cubicBezTo>
                  <a:lnTo>
                    <a:pt x="0" y="19781"/>
                  </a:lnTo>
                  <a:cubicBezTo>
                    <a:pt x="912" y="19872"/>
                    <a:pt x="1824" y="19902"/>
                    <a:pt x="2736" y="19902"/>
                  </a:cubicBezTo>
                  <a:cubicBezTo>
                    <a:pt x="9240" y="19841"/>
                    <a:pt x="16414" y="17258"/>
                    <a:pt x="24134" y="12273"/>
                  </a:cubicBezTo>
                  <a:cubicBezTo>
                    <a:pt x="34504" y="5553"/>
                    <a:pt x="43475" y="428"/>
                    <a:pt x="52995" y="428"/>
                  </a:cubicBezTo>
                  <a:cubicBezTo>
                    <a:pt x="58461" y="428"/>
                    <a:pt x="64108" y="2117"/>
                    <a:pt x="70305" y="6163"/>
                  </a:cubicBezTo>
                  <a:cubicBezTo>
                    <a:pt x="73983" y="8595"/>
                    <a:pt x="76932" y="10723"/>
                    <a:pt x="79546" y="12607"/>
                  </a:cubicBezTo>
                  <a:cubicBezTo>
                    <a:pt x="88105" y="18832"/>
                    <a:pt x="92566" y="22049"/>
                    <a:pt x="105098" y="22049"/>
                  </a:cubicBezTo>
                  <a:cubicBezTo>
                    <a:pt x="106763" y="22049"/>
                    <a:pt x="108571" y="21992"/>
                    <a:pt x="110549" y="21878"/>
                  </a:cubicBezTo>
                  <a:cubicBezTo>
                    <a:pt x="112106" y="21785"/>
                    <a:pt x="113625" y="21738"/>
                    <a:pt x="115107" y="21738"/>
                  </a:cubicBezTo>
                  <a:cubicBezTo>
                    <a:pt x="130610" y="21738"/>
                    <a:pt x="142104" y="26855"/>
                    <a:pt x="151371" y="37896"/>
                  </a:cubicBezTo>
                  <a:lnTo>
                    <a:pt x="151857" y="37896"/>
                  </a:lnTo>
                  <a:cubicBezTo>
                    <a:pt x="142490" y="26584"/>
                    <a:pt x="130835" y="21346"/>
                    <a:pt x="115081" y="21346"/>
                  </a:cubicBezTo>
                  <a:cubicBezTo>
                    <a:pt x="113606" y="21346"/>
                    <a:pt x="112097" y="21392"/>
                    <a:pt x="110549" y="21483"/>
                  </a:cubicBezTo>
                  <a:cubicBezTo>
                    <a:pt x="108535" y="21603"/>
                    <a:pt x="106700" y="21663"/>
                    <a:pt x="105012" y="21663"/>
                  </a:cubicBezTo>
                  <a:cubicBezTo>
                    <a:pt x="92666" y="21663"/>
                    <a:pt x="88235" y="18454"/>
                    <a:pt x="79758" y="12303"/>
                  </a:cubicBezTo>
                  <a:cubicBezTo>
                    <a:pt x="77175" y="10419"/>
                    <a:pt x="74196" y="8261"/>
                    <a:pt x="70518" y="5859"/>
                  </a:cubicBezTo>
                  <a:cubicBezTo>
                    <a:pt x="64512" y="1930"/>
                    <a:pt x="58801" y="1"/>
                    <a:pt x="52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2058175" y="4783025"/>
              <a:ext cx="36500" cy="28150"/>
            </a:xfrm>
            <a:custGeom>
              <a:rect b="b" l="l" r="r" t="t"/>
              <a:pathLst>
                <a:path extrusionOk="0" h="1126" w="1460">
                  <a:moveTo>
                    <a:pt x="730" y="1"/>
                  </a:moveTo>
                  <a:cubicBezTo>
                    <a:pt x="1" y="1"/>
                    <a:pt x="1" y="1126"/>
                    <a:pt x="730" y="1126"/>
                  </a:cubicBezTo>
                  <a:cubicBezTo>
                    <a:pt x="1460" y="1126"/>
                    <a:pt x="1460"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2422925" y="4569500"/>
              <a:ext cx="207475" cy="161875"/>
            </a:xfrm>
            <a:custGeom>
              <a:rect b="b" l="l" r="r" t="t"/>
              <a:pathLst>
                <a:path extrusionOk="0" h="6475" w="8299">
                  <a:moveTo>
                    <a:pt x="4165" y="1"/>
                  </a:moveTo>
                  <a:cubicBezTo>
                    <a:pt x="1" y="1"/>
                    <a:pt x="1" y="6475"/>
                    <a:pt x="4165" y="6475"/>
                  </a:cubicBezTo>
                  <a:cubicBezTo>
                    <a:pt x="8299" y="6475"/>
                    <a:pt x="8299" y="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2418375" y="4425125"/>
              <a:ext cx="60825" cy="47150"/>
            </a:xfrm>
            <a:custGeom>
              <a:rect b="b" l="l" r="r" t="t"/>
              <a:pathLst>
                <a:path extrusionOk="0" h="1886" w="2433">
                  <a:moveTo>
                    <a:pt x="1216" y="1"/>
                  </a:moveTo>
                  <a:cubicBezTo>
                    <a:pt x="0" y="1"/>
                    <a:pt x="0" y="1885"/>
                    <a:pt x="1216" y="1885"/>
                  </a:cubicBezTo>
                  <a:cubicBezTo>
                    <a:pt x="2432" y="1885"/>
                    <a:pt x="2432" y="1"/>
                    <a:pt x="1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47700" y="2891425"/>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2267150" y="4905375"/>
              <a:ext cx="110225" cy="85900"/>
            </a:xfrm>
            <a:custGeom>
              <a:rect b="b" l="l" r="r" t="t"/>
              <a:pathLst>
                <a:path extrusionOk="0" h="3436" w="4409">
                  <a:moveTo>
                    <a:pt x="2220" y="1"/>
                  </a:moveTo>
                  <a:cubicBezTo>
                    <a:pt x="1" y="1"/>
                    <a:pt x="1" y="3435"/>
                    <a:pt x="2220" y="3435"/>
                  </a:cubicBezTo>
                  <a:cubicBezTo>
                    <a:pt x="4408" y="3435"/>
                    <a:pt x="4408" y="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745100" y="3665250"/>
              <a:ext cx="36500" cy="28900"/>
            </a:xfrm>
            <a:custGeom>
              <a:rect b="b" l="l" r="r" t="t"/>
              <a:pathLst>
                <a:path extrusionOk="0" h="1156" w="1460">
                  <a:moveTo>
                    <a:pt x="730" y="0"/>
                  </a:moveTo>
                  <a:cubicBezTo>
                    <a:pt x="0" y="0"/>
                    <a:pt x="0" y="1155"/>
                    <a:pt x="730" y="1155"/>
                  </a:cubicBezTo>
                  <a:cubicBezTo>
                    <a:pt x="1459" y="115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370450" y="3624975"/>
              <a:ext cx="36500" cy="28900"/>
            </a:xfrm>
            <a:custGeom>
              <a:rect b="b" l="l" r="r" t="t"/>
              <a:pathLst>
                <a:path extrusionOk="0" h="1156" w="1460">
                  <a:moveTo>
                    <a:pt x="730" y="0"/>
                  </a:moveTo>
                  <a:cubicBezTo>
                    <a:pt x="1" y="0"/>
                    <a:pt x="1" y="1155"/>
                    <a:pt x="730" y="1155"/>
                  </a:cubicBezTo>
                  <a:cubicBezTo>
                    <a:pt x="1460" y="1155"/>
                    <a:pt x="1460"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148575" y="3925125"/>
              <a:ext cx="36500" cy="28125"/>
            </a:xfrm>
            <a:custGeom>
              <a:rect b="b" l="l" r="r" t="t"/>
              <a:pathLst>
                <a:path extrusionOk="0" h="1125" w="1460">
                  <a:moveTo>
                    <a:pt x="730" y="0"/>
                  </a:moveTo>
                  <a:cubicBezTo>
                    <a:pt x="0" y="0"/>
                    <a:pt x="0" y="1125"/>
                    <a:pt x="730" y="1125"/>
                  </a:cubicBezTo>
                  <a:cubicBezTo>
                    <a:pt x="1459" y="1125"/>
                    <a:pt x="1459"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9"/>
            <p:cNvGrpSpPr/>
            <p:nvPr/>
          </p:nvGrpSpPr>
          <p:grpSpPr>
            <a:xfrm>
              <a:off x="516900" y="4542650"/>
              <a:ext cx="1005375" cy="613950"/>
              <a:chOff x="593100" y="4542650"/>
              <a:chExt cx="1005375" cy="613950"/>
            </a:xfrm>
          </p:grpSpPr>
          <p:sp>
            <p:nvSpPr>
              <p:cNvPr id="267" name="Google Shape;267;p9"/>
              <p:cNvSpPr/>
              <p:nvPr/>
            </p:nvSpPr>
            <p:spPr>
              <a:xfrm>
                <a:off x="954050" y="4731300"/>
                <a:ext cx="166450" cy="142100"/>
              </a:xfrm>
              <a:custGeom>
                <a:rect b="b" l="l" r="r" t="t"/>
                <a:pathLst>
                  <a:path extrusionOk="0" h="5684" w="6658">
                    <a:moveTo>
                      <a:pt x="5064" y="0"/>
                    </a:moveTo>
                    <a:cubicBezTo>
                      <a:pt x="4902" y="0"/>
                      <a:pt x="4733" y="38"/>
                      <a:pt x="4560" y="125"/>
                    </a:cubicBezTo>
                    <a:cubicBezTo>
                      <a:pt x="3466" y="581"/>
                      <a:pt x="2250" y="854"/>
                      <a:pt x="1277" y="1614"/>
                    </a:cubicBezTo>
                    <a:cubicBezTo>
                      <a:pt x="153" y="2556"/>
                      <a:pt x="1" y="4106"/>
                      <a:pt x="1126" y="5109"/>
                    </a:cubicBezTo>
                    <a:cubicBezTo>
                      <a:pt x="1555" y="5514"/>
                      <a:pt x="2002" y="5684"/>
                      <a:pt x="2447" y="5684"/>
                    </a:cubicBezTo>
                    <a:cubicBezTo>
                      <a:pt x="4178" y="5684"/>
                      <a:pt x="5882" y="3114"/>
                      <a:pt x="6414" y="1736"/>
                    </a:cubicBezTo>
                    <a:cubicBezTo>
                      <a:pt x="6658" y="1128"/>
                      <a:pt x="6384" y="672"/>
                      <a:pt x="5958" y="429"/>
                    </a:cubicBezTo>
                    <a:cubicBezTo>
                      <a:pt x="5730" y="179"/>
                      <a:pt x="5415" y="0"/>
                      <a:pt x="50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9"/>
              <p:cNvGrpSpPr/>
              <p:nvPr/>
            </p:nvGrpSpPr>
            <p:grpSpPr>
              <a:xfrm>
                <a:off x="593100" y="4542650"/>
                <a:ext cx="1005375" cy="613950"/>
                <a:chOff x="593100" y="4542650"/>
                <a:chExt cx="1005375" cy="613950"/>
              </a:xfrm>
            </p:grpSpPr>
            <p:sp>
              <p:nvSpPr>
                <p:cNvPr id="269" name="Google Shape;269;p9"/>
                <p:cNvSpPr/>
                <p:nvPr/>
              </p:nvSpPr>
              <p:spPr>
                <a:xfrm>
                  <a:off x="1128825" y="4542650"/>
                  <a:ext cx="154300" cy="110700"/>
                </a:xfrm>
                <a:custGeom>
                  <a:rect b="b" l="l" r="r" t="t"/>
                  <a:pathLst>
                    <a:path extrusionOk="0" h="4428" w="6172">
                      <a:moveTo>
                        <a:pt x="3676" y="0"/>
                      </a:moveTo>
                      <a:cubicBezTo>
                        <a:pt x="3008" y="0"/>
                        <a:pt x="2340" y="91"/>
                        <a:pt x="1733" y="345"/>
                      </a:cubicBezTo>
                      <a:cubicBezTo>
                        <a:pt x="578" y="862"/>
                        <a:pt x="1" y="2199"/>
                        <a:pt x="548" y="3385"/>
                      </a:cubicBezTo>
                      <a:cubicBezTo>
                        <a:pt x="881" y="4147"/>
                        <a:pt x="1392" y="4428"/>
                        <a:pt x="1962" y="4428"/>
                      </a:cubicBezTo>
                      <a:cubicBezTo>
                        <a:pt x="3006" y="4428"/>
                        <a:pt x="4248" y="3486"/>
                        <a:pt x="4955" y="2838"/>
                      </a:cubicBezTo>
                      <a:cubicBezTo>
                        <a:pt x="5138" y="2686"/>
                        <a:pt x="5229" y="2534"/>
                        <a:pt x="5290" y="2351"/>
                      </a:cubicBezTo>
                      <a:cubicBezTo>
                        <a:pt x="6171" y="1895"/>
                        <a:pt x="6050" y="224"/>
                        <a:pt x="4773" y="72"/>
                      </a:cubicBezTo>
                      <a:cubicBezTo>
                        <a:pt x="4415" y="28"/>
                        <a:pt x="4046" y="0"/>
                        <a:pt x="36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1169875" y="4704100"/>
                  <a:ext cx="145925" cy="137650"/>
                </a:xfrm>
                <a:custGeom>
                  <a:rect b="b" l="l" r="r" t="t"/>
                  <a:pathLst>
                    <a:path extrusionOk="0" h="5506" w="5837">
                      <a:moveTo>
                        <a:pt x="4275" y="0"/>
                      </a:moveTo>
                      <a:cubicBezTo>
                        <a:pt x="4191" y="0"/>
                        <a:pt x="4104" y="9"/>
                        <a:pt x="4012" y="27"/>
                      </a:cubicBezTo>
                      <a:cubicBezTo>
                        <a:pt x="3009" y="240"/>
                        <a:pt x="1824" y="848"/>
                        <a:pt x="1094" y="1577"/>
                      </a:cubicBezTo>
                      <a:cubicBezTo>
                        <a:pt x="0" y="2611"/>
                        <a:pt x="547" y="4100"/>
                        <a:pt x="1398" y="5134"/>
                      </a:cubicBezTo>
                      <a:cubicBezTo>
                        <a:pt x="1621" y="5393"/>
                        <a:pt x="1934" y="5506"/>
                        <a:pt x="2248" y="5506"/>
                      </a:cubicBezTo>
                      <a:cubicBezTo>
                        <a:pt x="2448" y="5506"/>
                        <a:pt x="2649" y="5460"/>
                        <a:pt x="2827" y="5377"/>
                      </a:cubicBezTo>
                      <a:cubicBezTo>
                        <a:pt x="4134" y="4799"/>
                        <a:pt x="5137" y="3462"/>
                        <a:pt x="5654" y="2124"/>
                      </a:cubicBezTo>
                      <a:cubicBezTo>
                        <a:pt x="5836" y="1638"/>
                        <a:pt x="5684" y="1243"/>
                        <a:pt x="5411" y="1000"/>
                      </a:cubicBezTo>
                      <a:cubicBezTo>
                        <a:pt x="5304" y="465"/>
                        <a:pt x="4891" y="0"/>
                        <a:pt x="4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1378850" y="4709925"/>
                  <a:ext cx="90450" cy="100100"/>
                </a:xfrm>
                <a:custGeom>
                  <a:rect b="b" l="l" r="r" t="t"/>
                  <a:pathLst>
                    <a:path extrusionOk="0" h="4004" w="3618">
                      <a:moveTo>
                        <a:pt x="2264" y="1"/>
                      </a:moveTo>
                      <a:cubicBezTo>
                        <a:pt x="1988" y="1"/>
                        <a:pt x="1713" y="101"/>
                        <a:pt x="1489" y="311"/>
                      </a:cubicBezTo>
                      <a:cubicBezTo>
                        <a:pt x="973" y="767"/>
                        <a:pt x="395" y="1192"/>
                        <a:pt x="152" y="1891"/>
                      </a:cubicBezTo>
                      <a:cubicBezTo>
                        <a:pt x="0" y="2347"/>
                        <a:pt x="30" y="2834"/>
                        <a:pt x="274" y="3259"/>
                      </a:cubicBezTo>
                      <a:cubicBezTo>
                        <a:pt x="522" y="3756"/>
                        <a:pt x="967" y="4004"/>
                        <a:pt x="1433" y="4004"/>
                      </a:cubicBezTo>
                      <a:cubicBezTo>
                        <a:pt x="1766" y="4004"/>
                        <a:pt x="2110" y="3877"/>
                        <a:pt x="2401" y="3624"/>
                      </a:cubicBezTo>
                      <a:cubicBezTo>
                        <a:pt x="2736" y="3320"/>
                        <a:pt x="2857" y="2834"/>
                        <a:pt x="2736" y="2408"/>
                      </a:cubicBezTo>
                      <a:cubicBezTo>
                        <a:pt x="2857" y="2287"/>
                        <a:pt x="2979" y="2165"/>
                        <a:pt x="3100" y="2074"/>
                      </a:cubicBezTo>
                      <a:cubicBezTo>
                        <a:pt x="3556" y="1648"/>
                        <a:pt x="3617" y="828"/>
                        <a:pt x="3161" y="402"/>
                      </a:cubicBezTo>
                      <a:cubicBezTo>
                        <a:pt x="2915" y="139"/>
                        <a:pt x="2589" y="1"/>
                        <a:pt x="22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1312725" y="4918100"/>
                  <a:ext cx="145175" cy="140375"/>
                </a:xfrm>
                <a:custGeom>
                  <a:rect b="b" l="l" r="r" t="t"/>
                  <a:pathLst>
                    <a:path extrusionOk="0" h="5615" w="5807">
                      <a:moveTo>
                        <a:pt x="4037" y="1"/>
                      </a:moveTo>
                      <a:cubicBezTo>
                        <a:pt x="3867" y="1"/>
                        <a:pt x="3686" y="41"/>
                        <a:pt x="3496" y="130"/>
                      </a:cubicBezTo>
                      <a:cubicBezTo>
                        <a:pt x="1885" y="859"/>
                        <a:pt x="1" y="3443"/>
                        <a:pt x="1520" y="5084"/>
                      </a:cubicBezTo>
                      <a:cubicBezTo>
                        <a:pt x="1874" y="5461"/>
                        <a:pt x="2284" y="5615"/>
                        <a:pt x="2701" y="5615"/>
                      </a:cubicBezTo>
                      <a:cubicBezTo>
                        <a:pt x="3395" y="5615"/>
                        <a:pt x="4108" y="5190"/>
                        <a:pt x="4621" y="4659"/>
                      </a:cubicBezTo>
                      <a:cubicBezTo>
                        <a:pt x="5563" y="3686"/>
                        <a:pt x="5806" y="2562"/>
                        <a:pt x="5654" y="1224"/>
                      </a:cubicBezTo>
                      <a:cubicBezTo>
                        <a:pt x="5624" y="768"/>
                        <a:pt x="5229" y="434"/>
                        <a:pt x="4803" y="312"/>
                      </a:cubicBezTo>
                      <a:cubicBezTo>
                        <a:pt x="4592" y="120"/>
                        <a:pt x="4331" y="1"/>
                        <a:pt x="4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1474575" y="5016225"/>
                  <a:ext cx="123900" cy="132150"/>
                </a:xfrm>
                <a:custGeom>
                  <a:rect b="b" l="l" r="r" t="t"/>
                  <a:pathLst>
                    <a:path extrusionOk="0" h="5286" w="4956">
                      <a:moveTo>
                        <a:pt x="3402" y="1"/>
                      </a:moveTo>
                      <a:cubicBezTo>
                        <a:pt x="3157" y="1"/>
                        <a:pt x="2907" y="83"/>
                        <a:pt x="2676" y="278"/>
                      </a:cubicBezTo>
                      <a:cubicBezTo>
                        <a:pt x="1642" y="1159"/>
                        <a:pt x="1" y="2862"/>
                        <a:pt x="518" y="4351"/>
                      </a:cubicBezTo>
                      <a:cubicBezTo>
                        <a:pt x="703" y="4934"/>
                        <a:pt x="1097" y="5286"/>
                        <a:pt x="1658" y="5286"/>
                      </a:cubicBezTo>
                      <a:cubicBezTo>
                        <a:pt x="1740" y="5286"/>
                        <a:pt x="1826" y="5278"/>
                        <a:pt x="1916" y="5263"/>
                      </a:cubicBezTo>
                      <a:cubicBezTo>
                        <a:pt x="2767" y="5172"/>
                        <a:pt x="3436" y="4351"/>
                        <a:pt x="3922" y="3743"/>
                      </a:cubicBezTo>
                      <a:cubicBezTo>
                        <a:pt x="4408" y="3135"/>
                        <a:pt x="4955" y="2314"/>
                        <a:pt x="4895" y="1494"/>
                      </a:cubicBezTo>
                      <a:cubicBezTo>
                        <a:pt x="4864" y="1068"/>
                        <a:pt x="4682" y="673"/>
                        <a:pt x="4378" y="460"/>
                      </a:cubicBezTo>
                      <a:cubicBezTo>
                        <a:pt x="4123" y="187"/>
                        <a:pt x="3769" y="1"/>
                        <a:pt x="3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938475" y="4583700"/>
                  <a:ext cx="144100" cy="89400"/>
                </a:xfrm>
                <a:custGeom>
                  <a:rect b="b" l="l" r="r" t="t"/>
                  <a:pathLst>
                    <a:path extrusionOk="0" h="3576" w="5764">
                      <a:moveTo>
                        <a:pt x="4036" y="0"/>
                      </a:moveTo>
                      <a:cubicBezTo>
                        <a:pt x="3781" y="0"/>
                        <a:pt x="3515" y="94"/>
                        <a:pt x="3268" y="314"/>
                      </a:cubicBezTo>
                      <a:cubicBezTo>
                        <a:pt x="2752" y="770"/>
                        <a:pt x="1809" y="922"/>
                        <a:pt x="1141" y="1287"/>
                      </a:cubicBezTo>
                      <a:cubicBezTo>
                        <a:pt x="1" y="1935"/>
                        <a:pt x="627" y="3576"/>
                        <a:pt x="1665" y="3576"/>
                      </a:cubicBezTo>
                      <a:cubicBezTo>
                        <a:pt x="1845" y="3576"/>
                        <a:pt x="2037" y="3527"/>
                        <a:pt x="2235" y="3415"/>
                      </a:cubicBezTo>
                      <a:cubicBezTo>
                        <a:pt x="3116" y="2928"/>
                        <a:pt x="4119" y="2776"/>
                        <a:pt x="4879" y="2077"/>
                      </a:cubicBezTo>
                      <a:cubicBezTo>
                        <a:pt x="5764" y="1264"/>
                        <a:pt x="4975" y="0"/>
                        <a:pt x="4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732925" y="4767950"/>
                  <a:ext cx="147450" cy="142000"/>
                </a:xfrm>
                <a:custGeom>
                  <a:rect b="b" l="l" r="r" t="t"/>
                  <a:pathLst>
                    <a:path extrusionOk="0" h="5680" w="5898">
                      <a:moveTo>
                        <a:pt x="4577" y="1"/>
                      </a:moveTo>
                      <a:cubicBezTo>
                        <a:pt x="4372" y="1"/>
                        <a:pt x="4167" y="56"/>
                        <a:pt x="3983" y="178"/>
                      </a:cubicBezTo>
                      <a:cubicBezTo>
                        <a:pt x="2979" y="604"/>
                        <a:pt x="1885" y="999"/>
                        <a:pt x="1065" y="1789"/>
                      </a:cubicBezTo>
                      <a:cubicBezTo>
                        <a:pt x="1" y="2823"/>
                        <a:pt x="122" y="4221"/>
                        <a:pt x="1034" y="5315"/>
                      </a:cubicBezTo>
                      <a:cubicBezTo>
                        <a:pt x="1263" y="5563"/>
                        <a:pt x="1587" y="5679"/>
                        <a:pt x="1909" y="5679"/>
                      </a:cubicBezTo>
                      <a:cubicBezTo>
                        <a:pt x="2101" y="5679"/>
                        <a:pt x="2293" y="5638"/>
                        <a:pt x="2463" y="5558"/>
                      </a:cubicBezTo>
                      <a:cubicBezTo>
                        <a:pt x="3922" y="4920"/>
                        <a:pt x="4773" y="3339"/>
                        <a:pt x="5563" y="2032"/>
                      </a:cubicBezTo>
                      <a:cubicBezTo>
                        <a:pt x="5806" y="1789"/>
                        <a:pt x="5897" y="1455"/>
                        <a:pt x="5837" y="1121"/>
                      </a:cubicBezTo>
                      <a:cubicBezTo>
                        <a:pt x="5791" y="484"/>
                        <a:pt x="5185" y="1"/>
                        <a:pt x="4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820050" y="4957225"/>
                  <a:ext cx="143150" cy="128000"/>
                </a:xfrm>
                <a:custGeom>
                  <a:rect b="b" l="l" r="r" t="t"/>
                  <a:pathLst>
                    <a:path extrusionOk="0" h="5120" w="5726">
                      <a:moveTo>
                        <a:pt x="3752" y="0"/>
                      </a:moveTo>
                      <a:cubicBezTo>
                        <a:pt x="1793" y="0"/>
                        <a:pt x="0" y="2247"/>
                        <a:pt x="224" y="4188"/>
                      </a:cubicBezTo>
                      <a:cubicBezTo>
                        <a:pt x="316" y="4783"/>
                        <a:pt x="873" y="5120"/>
                        <a:pt x="1415" y="5120"/>
                      </a:cubicBezTo>
                      <a:cubicBezTo>
                        <a:pt x="1593" y="5120"/>
                        <a:pt x="1769" y="5084"/>
                        <a:pt x="1926" y="5009"/>
                      </a:cubicBezTo>
                      <a:cubicBezTo>
                        <a:pt x="3172" y="4431"/>
                        <a:pt x="4115" y="3489"/>
                        <a:pt x="5118" y="2577"/>
                      </a:cubicBezTo>
                      <a:cubicBezTo>
                        <a:pt x="5361" y="2334"/>
                        <a:pt x="5452" y="2091"/>
                        <a:pt x="5482" y="1848"/>
                      </a:cubicBezTo>
                      <a:cubicBezTo>
                        <a:pt x="5726" y="1361"/>
                        <a:pt x="5665" y="723"/>
                        <a:pt x="5057" y="358"/>
                      </a:cubicBezTo>
                      <a:cubicBezTo>
                        <a:pt x="4627" y="110"/>
                        <a:pt x="4185" y="0"/>
                        <a:pt x="3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593100" y="5021925"/>
                  <a:ext cx="169500" cy="134675"/>
                </a:xfrm>
                <a:custGeom>
                  <a:rect b="b" l="l" r="r" t="t"/>
                  <a:pathLst>
                    <a:path extrusionOk="0" h="5387" w="6780">
                      <a:moveTo>
                        <a:pt x="5206" y="0"/>
                      </a:moveTo>
                      <a:cubicBezTo>
                        <a:pt x="5032" y="0"/>
                        <a:pt x="4846" y="44"/>
                        <a:pt x="4651" y="141"/>
                      </a:cubicBezTo>
                      <a:cubicBezTo>
                        <a:pt x="3192" y="931"/>
                        <a:pt x="1" y="2755"/>
                        <a:pt x="1855" y="4792"/>
                      </a:cubicBezTo>
                      <a:cubicBezTo>
                        <a:pt x="2251" y="5214"/>
                        <a:pt x="2649" y="5387"/>
                        <a:pt x="3039" y="5387"/>
                      </a:cubicBezTo>
                      <a:cubicBezTo>
                        <a:pt x="4448" y="5387"/>
                        <a:pt x="5748" y="3130"/>
                        <a:pt x="6414" y="2178"/>
                      </a:cubicBezTo>
                      <a:cubicBezTo>
                        <a:pt x="6779" y="1630"/>
                        <a:pt x="6627" y="1083"/>
                        <a:pt x="6262" y="749"/>
                      </a:cubicBezTo>
                      <a:cubicBezTo>
                        <a:pt x="6062" y="326"/>
                        <a:pt x="5682" y="0"/>
                        <a:pt x="5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1115150" y="4931025"/>
                  <a:ext cx="148200" cy="117650"/>
                </a:xfrm>
                <a:custGeom>
                  <a:rect b="b" l="l" r="r" t="t"/>
                  <a:pathLst>
                    <a:path extrusionOk="0" h="4706" w="5928">
                      <a:moveTo>
                        <a:pt x="4546" y="0"/>
                      </a:moveTo>
                      <a:cubicBezTo>
                        <a:pt x="4396" y="0"/>
                        <a:pt x="4237" y="40"/>
                        <a:pt x="4074" y="130"/>
                      </a:cubicBezTo>
                      <a:cubicBezTo>
                        <a:pt x="2797" y="829"/>
                        <a:pt x="1" y="2409"/>
                        <a:pt x="1612" y="4172"/>
                      </a:cubicBezTo>
                      <a:cubicBezTo>
                        <a:pt x="1957" y="4551"/>
                        <a:pt x="2306" y="4706"/>
                        <a:pt x="2647" y="4706"/>
                      </a:cubicBezTo>
                      <a:cubicBezTo>
                        <a:pt x="3868" y="4706"/>
                        <a:pt x="5000" y="2724"/>
                        <a:pt x="5594" y="1893"/>
                      </a:cubicBezTo>
                      <a:cubicBezTo>
                        <a:pt x="5928" y="1437"/>
                        <a:pt x="5776" y="950"/>
                        <a:pt x="5442" y="646"/>
                      </a:cubicBezTo>
                      <a:cubicBezTo>
                        <a:pt x="5286" y="291"/>
                        <a:pt x="4952" y="0"/>
                        <a:pt x="4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9" name="Google Shape;279;p9"/>
            <p:cNvSpPr/>
            <p:nvPr/>
          </p:nvSpPr>
          <p:spPr>
            <a:xfrm rot="-1845798">
              <a:off x="7668551" y="104823"/>
              <a:ext cx="848837" cy="493157"/>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3688900" y="4316200"/>
              <a:ext cx="660125" cy="446175"/>
            </a:xfrm>
            <a:custGeom>
              <a:rect b="b" l="l" r="r" t="t"/>
              <a:pathLst>
                <a:path extrusionOk="0" h="17847" w="26405">
                  <a:moveTo>
                    <a:pt x="11374" y="1"/>
                  </a:moveTo>
                  <a:cubicBezTo>
                    <a:pt x="10034" y="1"/>
                    <a:pt x="8739" y="165"/>
                    <a:pt x="7570" y="497"/>
                  </a:cubicBezTo>
                  <a:cubicBezTo>
                    <a:pt x="6658" y="771"/>
                    <a:pt x="5928" y="1166"/>
                    <a:pt x="5351" y="1683"/>
                  </a:cubicBezTo>
                  <a:cubicBezTo>
                    <a:pt x="3709" y="2291"/>
                    <a:pt x="2433" y="3476"/>
                    <a:pt x="1855" y="5513"/>
                  </a:cubicBezTo>
                  <a:cubicBezTo>
                    <a:pt x="1" y="12321"/>
                    <a:pt x="7357" y="17093"/>
                    <a:pt x="13102" y="17762"/>
                  </a:cubicBezTo>
                  <a:cubicBezTo>
                    <a:pt x="13589" y="17819"/>
                    <a:pt x="14090" y="17847"/>
                    <a:pt x="14598" y="17847"/>
                  </a:cubicBezTo>
                  <a:cubicBezTo>
                    <a:pt x="20086" y="17847"/>
                    <a:pt x="26404" y="14550"/>
                    <a:pt x="24652" y="8096"/>
                  </a:cubicBezTo>
                  <a:cubicBezTo>
                    <a:pt x="23184" y="2789"/>
                    <a:pt x="16895" y="1"/>
                    <a:pt x="113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rot="10800000">
              <a:off x="7540975" y="974275"/>
              <a:ext cx="1061575" cy="871800"/>
            </a:xfrm>
            <a:custGeom>
              <a:rect b="b" l="l" r="r" t="t"/>
              <a:pathLst>
                <a:path extrusionOk="0" h="34872" w="42463">
                  <a:moveTo>
                    <a:pt x="5660" y="0"/>
                  </a:moveTo>
                  <a:cubicBezTo>
                    <a:pt x="4726" y="0"/>
                    <a:pt x="3803" y="385"/>
                    <a:pt x="2888" y="1255"/>
                  </a:cubicBezTo>
                  <a:cubicBezTo>
                    <a:pt x="365" y="4720"/>
                    <a:pt x="0" y="15359"/>
                    <a:pt x="1246" y="20860"/>
                  </a:cubicBezTo>
                  <a:cubicBezTo>
                    <a:pt x="2128" y="24751"/>
                    <a:pt x="6566" y="29158"/>
                    <a:pt x="9757" y="31225"/>
                  </a:cubicBezTo>
                  <a:cubicBezTo>
                    <a:pt x="13135" y="33383"/>
                    <a:pt x="17561" y="34871"/>
                    <a:pt x="21984" y="34871"/>
                  </a:cubicBezTo>
                  <a:cubicBezTo>
                    <a:pt x="25164" y="34871"/>
                    <a:pt x="28341" y="34102"/>
                    <a:pt x="31125" y="32259"/>
                  </a:cubicBezTo>
                  <a:cubicBezTo>
                    <a:pt x="34134" y="30253"/>
                    <a:pt x="42463" y="23566"/>
                    <a:pt x="31216" y="23201"/>
                  </a:cubicBezTo>
                  <a:cubicBezTo>
                    <a:pt x="20751" y="22851"/>
                    <a:pt x="12858" y="0"/>
                    <a:pt x="56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a:off x="8204150" y="62137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rot="5400000">
              <a:off x="7877900" y="759375"/>
              <a:ext cx="2177875" cy="659125"/>
            </a:xfrm>
            <a:custGeom>
              <a:rect b="b" l="l" r="r" t="t"/>
              <a:pathLst>
                <a:path extrusionOk="0" h="26365" w="87115">
                  <a:moveTo>
                    <a:pt x="0" y="0"/>
                  </a:moveTo>
                  <a:cubicBezTo>
                    <a:pt x="1399" y="4499"/>
                    <a:pt x="3709" y="8845"/>
                    <a:pt x="5259" y="11398"/>
                  </a:cubicBezTo>
                  <a:cubicBezTo>
                    <a:pt x="11599" y="21878"/>
                    <a:pt x="16466" y="23654"/>
                    <a:pt x="27413" y="23654"/>
                  </a:cubicBezTo>
                  <a:cubicBezTo>
                    <a:pt x="27802" y="23654"/>
                    <a:pt x="28198" y="23652"/>
                    <a:pt x="28603" y="23648"/>
                  </a:cubicBezTo>
                  <a:cubicBezTo>
                    <a:pt x="28742" y="23646"/>
                    <a:pt x="28881" y="23645"/>
                    <a:pt x="29021" y="23645"/>
                  </a:cubicBezTo>
                  <a:cubicBezTo>
                    <a:pt x="36196" y="23645"/>
                    <a:pt x="43847" y="25905"/>
                    <a:pt x="50913" y="26292"/>
                  </a:cubicBezTo>
                  <a:cubicBezTo>
                    <a:pt x="51616" y="26342"/>
                    <a:pt x="52310" y="26365"/>
                    <a:pt x="52994" y="26365"/>
                  </a:cubicBezTo>
                  <a:cubicBezTo>
                    <a:pt x="53553" y="26365"/>
                    <a:pt x="54105" y="26350"/>
                    <a:pt x="54652" y="26323"/>
                  </a:cubicBezTo>
                  <a:cubicBezTo>
                    <a:pt x="54774" y="26292"/>
                    <a:pt x="54865" y="26292"/>
                    <a:pt x="54956" y="26292"/>
                  </a:cubicBezTo>
                  <a:cubicBezTo>
                    <a:pt x="63497" y="25654"/>
                    <a:pt x="69515" y="18724"/>
                    <a:pt x="76294" y="13374"/>
                  </a:cubicBezTo>
                  <a:cubicBezTo>
                    <a:pt x="82403" y="8602"/>
                    <a:pt x="85534" y="4924"/>
                    <a:pt x="87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flipH="1">
              <a:off x="8766600" y="0"/>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flipH="1">
              <a:off x="7046050" y="205625"/>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a:off x="8689850" y="1063075"/>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a:off x="8723075" y="2284225"/>
              <a:ext cx="171750" cy="133000"/>
            </a:xfrm>
            <a:custGeom>
              <a:rect b="b" l="l" r="r" t="t"/>
              <a:pathLst>
                <a:path extrusionOk="0" h="5320" w="6870">
                  <a:moveTo>
                    <a:pt x="3435" y="0"/>
                  </a:moveTo>
                  <a:cubicBezTo>
                    <a:pt x="31" y="0"/>
                    <a:pt x="0" y="5319"/>
                    <a:pt x="3435" y="5319"/>
                  </a:cubicBezTo>
                  <a:cubicBezTo>
                    <a:pt x="6870" y="5319"/>
                    <a:pt x="6870" y="0"/>
                    <a:pt x="3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a:off x="8585525" y="2479500"/>
              <a:ext cx="49425" cy="38025"/>
            </a:xfrm>
            <a:custGeom>
              <a:rect b="b" l="l" r="r" t="t"/>
              <a:pathLst>
                <a:path extrusionOk="0" h="1521" w="1977">
                  <a:moveTo>
                    <a:pt x="1004" y="1"/>
                  </a:moveTo>
                  <a:cubicBezTo>
                    <a:pt x="0" y="1"/>
                    <a:pt x="0" y="1521"/>
                    <a:pt x="1004" y="1521"/>
                  </a:cubicBezTo>
                  <a:cubicBezTo>
                    <a:pt x="1976" y="1521"/>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flipH="1">
              <a:off x="8838575" y="2064600"/>
              <a:ext cx="48650" cy="38025"/>
            </a:xfrm>
            <a:custGeom>
              <a:rect b="b" l="l" r="r" t="t"/>
              <a:pathLst>
                <a:path extrusionOk="0" h="1521" w="1946">
                  <a:moveTo>
                    <a:pt x="973" y="1"/>
                  </a:moveTo>
                  <a:cubicBezTo>
                    <a:pt x="0" y="1"/>
                    <a:pt x="0" y="1521"/>
                    <a:pt x="973" y="1521"/>
                  </a:cubicBezTo>
                  <a:cubicBezTo>
                    <a:pt x="1945" y="1521"/>
                    <a:pt x="1945" y="1"/>
                    <a:pt x="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flipH="1">
              <a:off x="8672925" y="1832850"/>
              <a:ext cx="110200" cy="85875"/>
            </a:xfrm>
            <a:custGeom>
              <a:rect b="b" l="l" r="r" t="t"/>
              <a:pathLst>
                <a:path extrusionOk="0" h="3435" w="4408">
                  <a:moveTo>
                    <a:pt x="2189" y="0"/>
                  </a:moveTo>
                  <a:cubicBezTo>
                    <a:pt x="0" y="0"/>
                    <a:pt x="0" y="3435"/>
                    <a:pt x="2189" y="3435"/>
                  </a:cubicBezTo>
                  <a:cubicBezTo>
                    <a:pt x="4408" y="3435"/>
                    <a:pt x="4408" y="0"/>
                    <a:pt x="2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flipH="1">
              <a:off x="8835000" y="158360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flipH="1">
              <a:off x="8816750" y="654250"/>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flipH="1">
              <a:off x="8933025" y="1006850"/>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flipH="1">
              <a:off x="8975900" y="2899725"/>
              <a:ext cx="110225" cy="85900"/>
            </a:xfrm>
            <a:custGeom>
              <a:rect b="b" l="l" r="r" t="t"/>
              <a:pathLst>
                <a:path extrusionOk="0" h="3436" w="4409">
                  <a:moveTo>
                    <a:pt x="2189" y="1"/>
                  </a:moveTo>
                  <a:cubicBezTo>
                    <a:pt x="1" y="1"/>
                    <a:pt x="1" y="3435"/>
                    <a:pt x="2189" y="3435"/>
                  </a:cubicBezTo>
                  <a:cubicBezTo>
                    <a:pt x="4408" y="3435"/>
                    <a:pt x="4408" y="1"/>
                    <a:pt x="2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9525" y="238075"/>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714700" y="420938"/>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9"/>
          <p:cNvSpPr txBox="1"/>
          <p:nvPr>
            <p:ph type="title"/>
          </p:nvPr>
        </p:nvSpPr>
        <p:spPr>
          <a:xfrm>
            <a:off x="1301700" y="1442925"/>
            <a:ext cx="6540600" cy="10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8" name="Google Shape;298;p9"/>
          <p:cNvSpPr txBox="1"/>
          <p:nvPr>
            <p:ph idx="1" type="subTitle"/>
          </p:nvPr>
        </p:nvSpPr>
        <p:spPr>
          <a:xfrm>
            <a:off x="1126950" y="2518725"/>
            <a:ext cx="6890100" cy="111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3"/>
                </a:solidFill>
                <a:latin typeface="Krub Medium"/>
                <a:ea typeface="Krub Medium"/>
                <a:cs typeface="Krub Medium"/>
                <a:sym typeface="Krub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299" name="Shape 299"/>
        <p:cNvGrpSpPr/>
        <p:nvPr/>
      </p:nvGrpSpPr>
      <p:grpSpPr>
        <a:xfrm>
          <a:off x="0" y="0"/>
          <a:ext cx="0" cy="0"/>
          <a:chOff x="0" y="0"/>
          <a:chExt cx="0" cy="0"/>
        </a:xfrm>
      </p:grpSpPr>
      <p:grpSp>
        <p:nvGrpSpPr>
          <p:cNvPr id="300" name="Google Shape;300;p10"/>
          <p:cNvGrpSpPr/>
          <p:nvPr/>
        </p:nvGrpSpPr>
        <p:grpSpPr>
          <a:xfrm>
            <a:off x="16293" y="-40210"/>
            <a:ext cx="9485714" cy="5183710"/>
            <a:chOff x="16293" y="-40210"/>
            <a:chExt cx="9485714" cy="5183710"/>
          </a:xfrm>
        </p:grpSpPr>
        <p:grpSp>
          <p:nvGrpSpPr>
            <p:cNvPr id="301" name="Google Shape;301;p10"/>
            <p:cNvGrpSpPr/>
            <p:nvPr/>
          </p:nvGrpSpPr>
          <p:grpSpPr>
            <a:xfrm>
              <a:off x="16293" y="-40210"/>
              <a:ext cx="927567" cy="1633710"/>
              <a:chOff x="16293" y="-40210"/>
              <a:chExt cx="927567" cy="1633710"/>
            </a:xfrm>
          </p:grpSpPr>
          <p:sp>
            <p:nvSpPr>
              <p:cNvPr id="302" name="Google Shape;302;p10"/>
              <p:cNvSpPr/>
              <p:nvPr/>
            </p:nvSpPr>
            <p:spPr>
              <a:xfrm>
                <a:off x="713225" y="689600"/>
                <a:ext cx="85900" cy="66900"/>
              </a:xfrm>
              <a:custGeom>
                <a:rect b="b" l="l" r="r" t="t"/>
                <a:pathLst>
                  <a:path extrusionOk="0" h="2676" w="3436">
                    <a:moveTo>
                      <a:pt x="1703" y="1"/>
                    </a:moveTo>
                    <a:cubicBezTo>
                      <a:pt x="1" y="1"/>
                      <a:pt x="1" y="2675"/>
                      <a:pt x="1703" y="2675"/>
                    </a:cubicBezTo>
                    <a:cubicBezTo>
                      <a:pt x="3435" y="2675"/>
                      <a:pt x="3435" y="1"/>
                      <a:pt x="1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p:nvPr/>
            </p:nvSpPr>
            <p:spPr>
              <a:xfrm>
                <a:off x="532550" y="1555500"/>
                <a:ext cx="49400" cy="38000"/>
              </a:xfrm>
              <a:custGeom>
                <a:rect b="b" l="l" r="r" t="t"/>
                <a:pathLst>
                  <a:path extrusionOk="0" h="1520"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p:nvPr/>
            </p:nvSpPr>
            <p:spPr>
              <a:xfrm flipH="1" rot="7843796">
                <a:off x="55661" y="195723"/>
                <a:ext cx="848832" cy="493154"/>
              </a:xfrm>
              <a:custGeom>
                <a:rect b="b" l="l" r="r" t="t"/>
                <a:pathLst>
                  <a:path extrusionOk="0" h="19726" w="33953">
                    <a:moveTo>
                      <a:pt x="20051" y="0"/>
                    </a:moveTo>
                    <a:cubicBezTo>
                      <a:pt x="17303" y="0"/>
                      <a:pt x="14567" y="691"/>
                      <a:pt x="12310" y="2144"/>
                    </a:cubicBezTo>
                    <a:lnTo>
                      <a:pt x="12280" y="2144"/>
                    </a:lnTo>
                    <a:cubicBezTo>
                      <a:pt x="10973" y="2813"/>
                      <a:pt x="9757" y="3694"/>
                      <a:pt x="8450" y="4332"/>
                    </a:cubicBezTo>
                    <a:cubicBezTo>
                      <a:pt x="6778" y="5123"/>
                      <a:pt x="4955" y="5609"/>
                      <a:pt x="3344" y="6460"/>
                    </a:cubicBezTo>
                    <a:cubicBezTo>
                      <a:pt x="1125" y="7615"/>
                      <a:pt x="0" y="9956"/>
                      <a:pt x="91" y="12387"/>
                    </a:cubicBezTo>
                    <a:cubicBezTo>
                      <a:pt x="182" y="14788"/>
                      <a:pt x="1398" y="17251"/>
                      <a:pt x="3465" y="18497"/>
                    </a:cubicBezTo>
                    <a:cubicBezTo>
                      <a:pt x="4992" y="19419"/>
                      <a:pt x="6693" y="19726"/>
                      <a:pt x="8422" y="19726"/>
                    </a:cubicBezTo>
                    <a:cubicBezTo>
                      <a:pt x="9996" y="19726"/>
                      <a:pt x="11593" y="19471"/>
                      <a:pt x="13101" y="19196"/>
                    </a:cubicBezTo>
                    <a:cubicBezTo>
                      <a:pt x="15178" y="18807"/>
                      <a:pt x="17244" y="18704"/>
                      <a:pt x="19320" y="18704"/>
                    </a:cubicBezTo>
                    <a:cubicBezTo>
                      <a:pt x="20494" y="18704"/>
                      <a:pt x="21672" y="18737"/>
                      <a:pt x="22858" y="18770"/>
                    </a:cubicBezTo>
                    <a:cubicBezTo>
                      <a:pt x="22962" y="18772"/>
                      <a:pt x="23066" y="18773"/>
                      <a:pt x="23170" y="18773"/>
                    </a:cubicBezTo>
                    <a:cubicBezTo>
                      <a:pt x="26243" y="18773"/>
                      <a:pt x="29089" y="17889"/>
                      <a:pt x="30882" y="15214"/>
                    </a:cubicBezTo>
                    <a:cubicBezTo>
                      <a:pt x="33952" y="10655"/>
                      <a:pt x="32402" y="4454"/>
                      <a:pt x="27630" y="1870"/>
                    </a:cubicBezTo>
                    <a:cubicBezTo>
                      <a:pt x="25374" y="645"/>
                      <a:pt x="22707" y="0"/>
                      <a:pt x="200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a:off x="135925" y="1223313"/>
                <a:ext cx="220375" cy="171000"/>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a:off x="356288" y="797350"/>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0"/>
            <p:cNvGrpSpPr/>
            <p:nvPr/>
          </p:nvGrpSpPr>
          <p:grpSpPr>
            <a:xfrm>
              <a:off x="8006425" y="2225525"/>
              <a:ext cx="1495583" cy="2917975"/>
              <a:chOff x="8006425" y="2225525"/>
              <a:chExt cx="1495583" cy="2917975"/>
            </a:xfrm>
          </p:grpSpPr>
          <p:sp>
            <p:nvSpPr>
              <p:cNvPr id="308" name="Google Shape;308;p10"/>
              <p:cNvSpPr/>
              <p:nvPr/>
            </p:nvSpPr>
            <p:spPr>
              <a:xfrm rot="10800000">
                <a:off x="8097408" y="4260025"/>
                <a:ext cx="356925" cy="287900"/>
              </a:xfrm>
              <a:custGeom>
                <a:rect b="b" l="l" r="r" t="t"/>
                <a:pathLst>
                  <a:path extrusionOk="0" h="11516" w="14277">
                    <a:moveTo>
                      <a:pt x="6159" y="0"/>
                    </a:moveTo>
                    <a:cubicBezTo>
                      <a:pt x="5795" y="0"/>
                      <a:pt x="5431" y="54"/>
                      <a:pt x="5077" y="155"/>
                    </a:cubicBezTo>
                    <a:cubicBezTo>
                      <a:pt x="3253" y="489"/>
                      <a:pt x="1855" y="1918"/>
                      <a:pt x="1247" y="3742"/>
                    </a:cubicBezTo>
                    <a:cubicBezTo>
                      <a:pt x="1" y="7572"/>
                      <a:pt x="3071" y="10702"/>
                      <a:pt x="6627" y="11371"/>
                    </a:cubicBezTo>
                    <a:cubicBezTo>
                      <a:pt x="7121" y="11467"/>
                      <a:pt x="7624" y="11515"/>
                      <a:pt x="8125" y="11515"/>
                    </a:cubicBezTo>
                    <a:cubicBezTo>
                      <a:pt x="11263" y="11515"/>
                      <a:pt x="14277" y="9635"/>
                      <a:pt x="13831" y="5991"/>
                    </a:cubicBezTo>
                    <a:cubicBezTo>
                      <a:pt x="13588" y="4167"/>
                      <a:pt x="12585" y="2465"/>
                      <a:pt x="10943" y="1523"/>
                    </a:cubicBezTo>
                    <a:cubicBezTo>
                      <a:pt x="10366" y="1189"/>
                      <a:pt x="9727" y="976"/>
                      <a:pt x="9089" y="793"/>
                    </a:cubicBezTo>
                    <a:cubicBezTo>
                      <a:pt x="8603" y="611"/>
                      <a:pt x="8147" y="459"/>
                      <a:pt x="7661" y="337"/>
                    </a:cubicBezTo>
                    <a:cubicBezTo>
                      <a:pt x="7181" y="107"/>
                      <a:pt x="6670" y="0"/>
                      <a:pt x="61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
              <p:cNvSpPr/>
              <p:nvPr/>
            </p:nvSpPr>
            <p:spPr>
              <a:xfrm rot="10800000">
                <a:off x="8720833" y="3962025"/>
                <a:ext cx="73725" cy="57025"/>
              </a:xfrm>
              <a:custGeom>
                <a:rect b="b" l="l" r="r" t="t"/>
                <a:pathLst>
                  <a:path extrusionOk="0" h="2281" w="2949">
                    <a:moveTo>
                      <a:pt x="1459" y="0"/>
                    </a:moveTo>
                    <a:cubicBezTo>
                      <a:pt x="0" y="0"/>
                      <a:pt x="0" y="2280"/>
                      <a:pt x="1459" y="2280"/>
                    </a:cubicBezTo>
                    <a:cubicBezTo>
                      <a:pt x="2949" y="2280"/>
                      <a:pt x="2949"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
              <p:cNvSpPr/>
              <p:nvPr/>
            </p:nvSpPr>
            <p:spPr>
              <a:xfrm rot="10800000">
                <a:off x="8671433" y="3726450"/>
                <a:ext cx="49400" cy="38025"/>
              </a:xfrm>
              <a:custGeom>
                <a:rect b="b" l="l" r="r" t="t"/>
                <a:pathLst>
                  <a:path extrusionOk="0" h="1521" w="1976">
                    <a:moveTo>
                      <a:pt x="973" y="0"/>
                    </a:moveTo>
                    <a:cubicBezTo>
                      <a:pt x="0" y="0"/>
                      <a:pt x="0" y="1520"/>
                      <a:pt x="973" y="1520"/>
                    </a:cubicBezTo>
                    <a:cubicBezTo>
                      <a:pt x="1976" y="1520"/>
                      <a:pt x="1976"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
              <p:cNvSpPr/>
              <p:nvPr/>
            </p:nvSpPr>
            <p:spPr>
              <a:xfrm rot="10800000">
                <a:off x="8404908" y="4931950"/>
                <a:ext cx="49425" cy="38025"/>
              </a:xfrm>
              <a:custGeom>
                <a:rect b="b" l="l" r="r" t="t"/>
                <a:pathLst>
                  <a:path extrusionOk="0" h="1521" w="1977">
                    <a:moveTo>
                      <a:pt x="1004" y="1"/>
                    </a:moveTo>
                    <a:cubicBezTo>
                      <a:pt x="1" y="1"/>
                      <a:pt x="1" y="1520"/>
                      <a:pt x="1004" y="1520"/>
                    </a:cubicBezTo>
                    <a:cubicBezTo>
                      <a:pt x="1976" y="1520"/>
                      <a:pt x="197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0"/>
              <p:cNvSpPr/>
              <p:nvPr/>
            </p:nvSpPr>
            <p:spPr>
              <a:xfrm rot="10800000">
                <a:off x="8429633" y="4608575"/>
                <a:ext cx="49400" cy="38000"/>
              </a:xfrm>
              <a:custGeom>
                <a:rect b="b" l="l" r="r" t="t"/>
                <a:pathLst>
                  <a:path extrusionOk="0" h="1520" w="1976">
                    <a:moveTo>
                      <a:pt x="1003" y="0"/>
                    </a:moveTo>
                    <a:cubicBezTo>
                      <a:pt x="31" y="0"/>
                      <a:pt x="0" y="1520"/>
                      <a:pt x="1003" y="1520"/>
                    </a:cubicBezTo>
                    <a:cubicBezTo>
                      <a:pt x="1976" y="1520"/>
                      <a:pt x="1976"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0"/>
              <p:cNvSpPr/>
              <p:nvPr/>
            </p:nvSpPr>
            <p:spPr>
              <a:xfrm rot="10800000">
                <a:off x="8508708" y="3000300"/>
                <a:ext cx="658850" cy="2143200"/>
              </a:xfrm>
              <a:custGeom>
                <a:rect b="b" l="l" r="r" t="t"/>
                <a:pathLst>
                  <a:path extrusionOk="0" h="85728" w="26354">
                    <a:moveTo>
                      <a:pt x="0" y="0"/>
                    </a:moveTo>
                    <a:lnTo>
                      <a:pt x="0" y="85442"/>
                    </a:lnTo>
                    <a:cubicBezTo>
                      <a:pt x="1037" y="85610"/>
                      <a:pt x="2093" y="85727"/>
                      <a:pt x="3146" y="85727"/>
                    </a:cubicBezTo>
                    <a:cubicBezTo>
                      <a:pt x="6476" y="85727"/>
                      <a:pt x="9770" y="84556"/>
                      <a:pt x="12310" y="80123"/>
                    </a:cubicBezTo>
                    <a:cubicBezTo>
                      <a:pt x="18055" y="70001"/>
                      <a:pt x="7477" y="58694"/>
                      <a:pt x="10426" y="47751"/>
                    </a:cubicBezTo>
                    <a:cubicBezTo>
                      <a:pt x="11824" y="42584"/>
                      <a:pt x="17204" y="39940"/>
                      <a:pt x="18815" y="35198"/>
                    </a:cubicBezTo>
                    <a:cubicBezTo>
                      <a:pt x="20699" y="29757"/>
                      <a:pt x="18997" y="24894"/>
                      <a:pt x="19696" y="19240"/>
                    </a:cubicBezTo>
                    <a:cubicBezTo>
                      <a:pt x="20365" y="13982"/>
                      <a:pt x="22797" y="6018"/>
                      <a:pt x="263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0"/>
              <p:cNvSpPr/>
              <p:nvPr/>
            </p:nvSpPr>
            <p:spPr>
              <a:xfrm flipH="1">
                <a:off x="8487533" y="3000300"/>
                <a:ext cx="183900" cy="142125"/>
              </a:xfrm>
              <a:custGeom>
                <a:rect b="b" l="l" r="r" t="t"/>
                <a:pathLst>
                  <a:path extrusionOk="0" h="5685" w="7356">
                    <a:moveTo>
                      <a:pt x="3678" y="0"/>
                    </a:moveTo>
                    <a:cubicBezTo>
                      <a:pt x="0" y="0"/>
                      <a:pt x="0" y="5684"/>
                      <a:pt x="3678" y="5684"/>
                    </a:cubicBezTo>
                    <a:cubicBezTo>
                      <a:pt x="7325" y="5684"/>
                      <a:pt x="7356" y="0"/>
                      <a:pt x="3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0"/>
              <p:cNvSpPr/>
              <p:nvPr/>
            </p:nvSpPr>
            <p:spPr>
              <a:xfrm>
                <a:off x="8816708" y="2547325"/>
                <a:ext cx="220400" cy="171000"/>
              </a:xfrm>
              <a:custGeom>
                <a:rect b="b" l="l" r="r" t="t"/>
                <a:pathLst>
                  <a:path extrusionOk="0" h="6840" w="8816">
                    <a:moveTo>
                      <a:pt x="4408" y="0"/>
                    </a:moveTo>
                    <a:cubicBezTo>
                      <a:pt x="1" y="0"/>
                      <a:pt x="1" y="6839"/>
                      <a:pt x="4408" y="6839"/>
                    </a:cubicBezTo>
                    <a:cubicBezTo>
                      <a:pt x="8816" y="6839"/>
                      <a:pt x="8816" y="0"/>
                      <a:pt x="4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0"/>
              <p:cNvSpPr/>
              <p:nvPr/>
            </p:nvSpPr>
            <p:spPr>
              <a:xfrm flipH="1">
                <a:off x="8006425" y="3368150"/>
                <a:ext cx="472608" cy="507846"/>
              </a:xfrm>
              <a:custGeom>
                <a:rect b="b" l="l" r="r" t="t"/>
                <a:pathLst>
                  <a:path extrusionOk="0" h="10780" w="10032">
                    <a:moveTo>
                      <a:pt x="3973" y="0"/>
                    </a:moveTo>
                    <a:cubicBezTo>
                      <a:pt x="3313" y="0"/>
                      <a:pt x="2656" y="154"/>
                      <a:pt x="2068" y="485"/>
                    </a:cubicBezTo>
                    <a:cubicBezTo>
                      <a:pt x="730" y="1244"/>
                      <a:pt x="61" y="2703"/>
                      <a:pt x="31" y="4193"/>
                    </a:cubicBezTo>
                    <a:cubicBezTo>
                      <a:pt x="1" y="6290"/>
                      <a:pt x="1034" y="8509"/>
                      <a:pt x="2706" y="9786"/>
                    </a:cubicBezTo>
                    <a:cubicBezTo>
                      <a:pt x="3581" y="10463"/>
                      <a:pt x="4617" y="10780"/>
                      <a:pt x="5630" y="10780"/>
                    </a:cubicBezTo>
                    <a:cubicBezTo>
                      <a:pt x="7887" y="10780"/>
                      <a:pt x="10031" y="9208"/>
                      <a:pt x="10031" y="6564"/>
                    </a:cubicBezTo>
                    <a:cubicBezTo>
                      <a:pt x="10031" y="4345"/>
                      <a:pt x="8420" y="1670"/>
                      <a:pt x="6414" y="697"/>
                    </a:cubicBezTo>
                    <a:cubicBezTo>
                      <a:pt x="6323" y="637"/>
                      <a:pt x="6201" y="576"/>
                      <a:pt x="6110" y="545"/>
                    </a:cubicBezTo>
                    <a:cubicBezTo>
                      <a:pt x="5453" y="193"/>
                      <a:pt x="4710" y="0"/>
                      <a:pt x="3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0"/>
              <p:cNvSpPr/>
              <p:nvPr/>
            </p:nvSpPr>
            <p:spPr>
              <a:xfrm rot="10800000">
                <a:off x="8406233" y="2225525"/>
                <a:ext cx="1095775" cy="2917975"/>
              </a:xfrm>
              <a:custGeom>
                <a:rect b="b" l="l" r="r" t="t"/>
                <a:pathLst>
                  <a:path extrusionOk="0" h="116719" w="43831">
                    <a:moveTo>
                      <a:pt x="32736" y="0"/>
                    </a:moveTo>
                    <a:cubicBezTo>
                      <a:pt x="30213" y="10486"/>
                      <a:pt x="33648" y="20304"/>
                      <a:pt x="37235" y="30548"/>
                    </a:cubicBezTo>
                    <a:cubicBezTo>
                      <a:pt x="37995" y="32736"/>
                      <a:pt x="38785" y="34985"/>
                      <a:pt x="39514" y="37265"/>
                    </a:cubicBezTo>
                    <a:cubicBezTo>
                      <a:pt x="43405" y="49302"/>
                      <a:pt x="40214" y="55350"/>
                      <a:pt x="36870" y="61733"/>
                    </a:cubicBezTo>
                    <a:cubicBezTo>
                      <a:pt x="34408" y="66354"/>
                      <a:pt x="31915" y="71126"/>
                      <a:pt x="31520" y="78512"/>
                    </a:cubicBezTo>
                    <a:cubicBezTo>
                      <a:pt x="31368" y="82007"/>
                      <a:pt x="31490" y="85138"/>
                      <a:pt x="31612" y="88178"/>
                    </a:cubicBezTo>
                    <a:cubicBezTo>
                      <a:pt x="32067" y="98360"/>
                      <a:pt x="32371" y="105716"/>
                      <a:pt x="19575" y="112737"/>
                    </a:cubicBezTo>
                    <a:cubicBezTo>
                      <a:pt x="14936" y="115295"/>
                      <a:pt x="10313" y="116353"/>
                      <a:pt x="5651" y="116353"/>
                    </a:cubicBezTo>
                    <a:cubicBezTo>
                      <a:pt x="3775" y="116353"/>
                      <a:pt x="1892" y="116182"/>
                      <a:pt x="0" y="115868"/>
                    </a:cubicBezTo>
                    <a:lnTo>
                      <a:pt x="0" y="116263"/>
                    </a:lnTo>
                    <a:cubicBezTo>
                      <a:pt x="1885" y="116567"/>
                      <a:pt x="3769" y="116719"/>
                      <a:pt x="5654" y="116719"/>
                    </a:cubicBezTo>
                    <a:cubicBezTo>
                      <a:pt x="10365" y="116719"/>
                      <a:pt x="15046" y="115655"/>
                      <a:pt x="19757" y="113072"/>
                    </a:cubicBezTo>
                    <a:cubicBezTo>
                      <a:pt x="32767" y="105929"/>
                      <a:pt x="32432" y="98482"/>
                      <a:pt x="32007" y="88178"/>
                    </a:cubicBezTo>
                    <a:cubicBezTo>
                      <a:pt x="31885" y="85138"/>
                      <a:pt x="31733" y="82007"/>
                      <a:pt x="31915" y="78512"/>
                    </a:cubicBezTo>
                    <a:cubicBezTo>
                      <a:pt x="32280" y="71217"/>
                      <a:pt x="34773" y="66475"/>
                      <a:pt x="37204" y="61916"/>
                    </a:cubicBezTo>
                    <a:cubicBezTo>
                      <a:pt x="40609" y="55442"/>
                      <a:pt x="43831" y="49362"/>
                      <a:pt x="39879" y="37143"/>
                    </a:cubicBezTo>
                    <a:cubicBezTo>
                      <a:pt x="39150" y="34894"/>
                      <a:pt x="38359" y="32614"/>
                      <a:pt x="37599" y="30426"/>
                    </a:cubicBezTo>
                    <a:cubicBezTo>
                      <a:pt x="34013" y="20213"/>
                      <a:pt x="30578" y="10426"/>
                      <a:pt x="3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10"/>
          <p:cNvSpPr txBox="1"/>
          <p:nvPr>
            <p:ph type="title"/>
          </p:nvPr>
        </p:nvSpPr>
        <p:spPr>
          <a:xfrm>
            <a:off x="3382700" y="597425"/>
            <a:ext cx="5200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SzPts val="3200"/>
              <a:buNone/>
              <a:defRPr/>
            </a:lvl2pPr>
            <a:lvl3pPr lvl="2" rtl="0" algn="r">
              <a:spcBef>
                <a:spcPts val="0"/>
              </a:spcBef>
              <a:spcAft>
                <a:spcPts val="0"/>
              </a:spcAft>
              <a:buSzPts val="3200"/>
              <a:buNone/>
              <a:defRPr/>
            </a:lvl3pPr>
            <a:lvl4pPr lvl="3" rtl="0" algn="r">
              <a:spcBef>
                <a:spcPts val="0"/>
              </a:spcBef>
              <a:spcAft>
                <a:spcPts val="0"/>
              </a:spcAft>
              <a:buSzPts val="3200"/>
              <a:buNone/>
              <a:defRPr/>
            </a:lvl4pPr>
            <a:lvl5pPr lvl="4" rtl="0" algn="r">
              <a:spcBef>
                <a:spcPts val="0"/>
              </a:spcBef>
              <a:spcAft>
                <a:spcPts val="0"/>
              </a:spcAft>
              <a:buSzPts val="3200"/>
              <a:buNone/>
              <a:defRPr/>
            </a:lvl5pPr>
            <a:lvl6pPr lvl="5" rtl="0" algn="r">
              <a:spcBef>
                <a:spcPts val="0"/>
              </a:spcBef>
              <a:spcAft>
                <a:spcPts val="0"/>
              </a:spcAft>
              <a:buSzPts val="3200"/>
              <a:buNone/>
              <a:defRPr/>
            </a:lvl6pPr>
            <a:lvl7pPr lvl="6" rtl="0" algn="r">
              <a:spcBef>
                <a:spcPts val="0"/>
              </a:spcBef>
              <a:spcAft>
                <a:spcPts val="0"/>
              </a:spcAft>
              <a:buSzPts val="3200"/>
              <a:buNone/>
              <a:defRPr/>
            </a:lvl7pPr>
            <a:lvl8pPr lvl="7" rtl="0" algn="r">
              <a:spcBef>
                <a:spcPts val="0"/>
              </a:spcBef>
              <a:spcAft>
                <a:spcPts val="0"/>
              </a:spcAft>
              <a:buSzPts val="3200"/>
              <a:buNone/>
              <a:defRPr/>
            </a:lvl8pPr>
            <a:lvl9pPr lvl="8" rtl="0" algn="r">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200"/>
              <a:buFont typeface="Black Han Sans"/>
              <a:buNone/>
              <a:defRPr sz="3200">
                <a:solidFill>
                  <a:schemeClr val="dk1"/>
                </a:solidFill>
                <a:latin typeface="Black Han Sans"/>
                <a:ea typeface="Black Han Sans"/>
                <a:cs typeface="Black Han Sans"/>
                <a:sym typeface="Black Han Sans"/>
              </a:defRPr>
            </a:lvl1pPr>
            <a:lvl2pPr lvl="1" algn="ctr">
              <a:lnSpc>
                <a:spcPct val="100000"/>
              </a:lnSpc>
              <a:spcBef>
                <a:spcPts val="0"/>
              </a:spcBef>
              <a:spcAft>
                <a:spcPts val="0"/>
              </a:spcAft>
              <a:buClr>
                <a:schemeClr val="dk1"/>
              </a:buClr>
              <a:buSzPts val="3200"/>
              <a:buFont typeface="Black Han Sans"/>
              <a:buNone/>
              <a:defRPr sz="3200">
                <a:solidFill>
                  <a:schemeClr val="dk1"/>
                </a:solidFill>
                <a:latin typeface="Black Han Sans"/>
                <a:ea typeface="Black Han Sans"/>
                <a:cs typeface="Black Han Sans"/>
                <a:sym typeface="Black Han Sans"/>
              </a:defRPr>
            </a:lvl2pPr>
            <a:lvl3pPr lvl="2" algn="ctr">
              <a:lnSpc>
                <a:spcPct val="100000"/>
              </a:lnSpc>
              <a:spcBef>
                <a:spcPts val="0"/>
              </a:spcBef>
              <a:spcAft>
                <a:spcPts val="0"/>
              </a:spcAft>
              <a:buClr>
                <a:schemeClr val="dk1"/>
              </a:buClr>
              <a:buSzPts val="3200"/>
              <a:buFont typeface="Black Han Sans"/>
              <a:buNone/>
              <a:defRPr sz="3200">
                <a:solidFill>
                  <a:schemeClr val="dk1"/>
                </a:solidFill>
                <a:latin typeface="Black Han Sans"/>
                <a:ea typeface="Black Han Sans"/>
                <a:cs typeface="Black Han Sans"/>
                <a:sym typeface="Black Han Sans"/>
              </a:defRPr>
            </a:lvl3pPr>
            <a:lvl4pPr lvl="3" algn="ctr">
              <a:lnSpc>
                <a:spcPct val="100000"/>
              </a:lnSpc>
              <a:spcBef>
                <a:spcPts val="0"/>
              </a:spcBef>
              <a:spcAft>
                <a:spcPts val="0"/>
              </a:spcAft>
              <a:buClr>
                <a:schemeClr val="dk1"/>
              </a:buClr>
              <a:buSzPts val="3200"/>
              <a:buFont typeface="Black Han Sans"/>
              <a:buNone/>
              <a:defRPr sz="3200">
                <a:solidFill>
                  <a:schemeClr val="dk1"/>
                </a:solidFill>
                <a:latin typeface="Black Han Sans"/>
                <a:ea typeface="Black Han Sans"/>
                <a:cs typeface="Black Han Sans"/>
                <a:sym typeface="Black Han Sans"/>
              </a:defRPr>
            </a:lvl4pPr>
            <a:lvl5pPr lvl="4" algn="ctr">
              <a:lnSpc>
                <a:spcPct val="100000"/>
              </a:lnSpc>
              <a:spcBef>
                <a:spcPts val="0"/>
              </a:spcBef>
              <a:spcAft>
                <a:spcPts val="0"/>
              </a:spcAft>
              <a:buClr>
                <a:schemeClr val="dk1"/>
              </a:buClr>
              <a:buSzPts val="3200"/>
              <a:buFont typeface="Black Han Sans"/>
              <a:buNone/>
              <a:defRPr sz="3200">
                <a:solidFill>
                  <a:schemeClr val="dk1"/>
                </a:solidFill>
                <a:latin typeface="Black Han Sans"/>
                <a:ea typeface="Black Han Sans"/>
                <a:cs typeface="Black Han Sans"/>
                <a:sym typeface="Black Han Sans"/>
              </a:defRPr>
            </a:lvl5pPr>
            <a:lvl6pPr lvl="5" algn="ctr">
              <a:lnSpc>
                <a:spcPct val="100000"/>
              </a:lnSpc>
              <a:spcBef>
                <a:spcPts val="0"/>
              </a:spcBef>
              <a:spcAft>
                <a:spcPts val="0"/>
              </a:spcAft>
              <a:buClr>
                <a:schemeClr val="dk1"/>
              </a:buClr>
              <a:buSzPts val="3200"/>
              <a:buFont typeface="Black Han Sans"/>
              <a:buNone/>
              <a:defRPr sz="3200">
                <a:solidFill>
                  <a:schemeClr val="dk1"/>
                </a:solidFill>
                <a:latin typeface="Black Han Sans"/>
                <a:ea typeface="Black Han Sans"/>
                <a:cs typeface="Black Han Sans"/>
                <a:sym typeface="Black Han Sans"/>
              </a:defRPr>
            </a:lvl6pPr>
            <a:lvl7pPr lvl="6" algn="ctr">
              <a:lnSpc>
                <a:spcPct val="100000"/>
              </a:lnSpc>
              <a:spcBef>
                <a:spcPts val="0"/>
              </a:spcBef>
              <a:spcAft>
                <a:spcPts val="0"/>
              </a:spcAft>
              <a:buClr>
                <a:schemeClr val="dk1"/>
              </a:buClr>
              <a:buSzPts val="3200"/>
              <a:buFont typeface="Black Han Sans"/>
              <a:buNone/>
              <a:defRPr sz="3200">
                <a:solidFill>
                  <a:schemeClr val="dk1"/>
                </a:solidFill>
                <a:latin typeface="Black Han Sans"/>
                <a:ea typeface="Black Han Sans"/>
                <a:cs typeface="Black Han Sans"/>
                <a:sym typeface="Black Han Sans"/>
              </a:defRPr>
            </a:lvl7pPr>
            <a:lvl8pPr lvl="7" algn="ctr">
              <a:lnSpc>
                <a:spcPct val="100000"/>
              </a:lnSpc>
              <a:spcBef>
                <a:spcPts val="0"/>
              </a:spcBef>
              <a:spcAft>
                <a:spcPts val="0"/>
              </a:spcAft>
              <a:buClr>
                <a:schemeClr val="dk1"/>
              </a:buClr>
              <a:buSzPts val="3200"/>
              <a:buFont typeface="Black Han Sans"/>
              <a:buNone/>
              <a:defRPr sz="3200">
                <a:solidFill>
                  <a:schemeClr val="dk1"/>
                </a:solidFill>
                <a:latin typeface="Black Han Sans"/>
                <a:ea typeface="Black Han Sans"/>
                <a:cs typeface="Black Han Sans"/>
                <a:sym typeface="Black Han Sans"/>
              </a:defRPr>
            </a:lvl8pPr>
            <a:lvl9pPr lvl="8" algn="ctr">
              <a:lnSpc>
                <a:spcPct val="100000"/>
              </a:lnSpc>
              <a:spcBef>
                <a:spcPts val="0"/>
              </a:spcBef>
              <a:spcAft>
                <a:spcPts val="0"/>
              </a:spcAft>
              <a:buClr>
                <a:schemeClr val="dk1"/>
              </a:buClr>
              <a:buSzPts val="3200"/>
              <a:buFont typeface="Black Han Sans"/>
              <a:buNone/>
              <a:defRPr sz="3200">
                <a:solidFill>
                  <a:schemeClr val="dk1"/>
                </a:solidFill>
                <a:latin typeface="Black Han Sans"/>
                <a:ea typeface="Black Han Sans"/>
                <a:cs typeface="Black Han Sans"/>
                <a:sym typeface="Black Han Sans"/>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Krub"/>
              <a:buChar char="●"/>
              <a:defRPr sz="1800">
                <a:solidFill>
                  <a:schemeClr val="dk2"/>
                </a:solidFill>
                <a:latin typeface="Krub"/>
                <a:ea typeface="Krub"/>
                <a:cs typeface="Krub"/>
                <a:sym typeface="Krub"/>
              </a:defRPr>
            </a:lvl1pPr>
            <a:lvl2pPr indent="-317500" lvl="1" marL="914400">
              <a:lnSpc>
                <a:spcPct val="100000"/>
              </a:lnSpc>
              <a:spcBef>
                <a:spcPts val="0"/>
              </a:spcBef>
              <a:spcAft>
                <a:spcPts val="0"/>
              </a:spcAft>
              <a:buClr>
                <a:schemeClr val="dk2"/>
              </a:buClr>
              <a:buSzPts val="1400"/>
              <a:buFont typeface="Krub"/>
              <a:buChar char="○"/>
              <a:defRPr>
                <a:solidFill>
                  <a:schemeClr val="dk2"/>
                </a:solidFill>
                <a:latin typeface="Krub"/>
                <a:ea typeface="Krub"/>
                <a:cs typeface="Krub"/>
                <a:sym typeface="Krub"/>
              </a:defRPr>
            </a:lvl2pPr>
            <a:lvl3pPr indent="-317500" lvl="2" marL="1371600">
              <a:lnSpc>
                <a:spcPct val="100000"/>
              </a:lnSpc>
              <a:spcBef>
                <a:spcPts val="0"/>
              </a:spcBef>
              <a:spcAft>
                <a:spcPts val="0"/>
              </a:spcAft>
              <a:buClr>
                <a:schemeClr val="dk2"/>
              </a:buClr>
              <a:buSzPts val="1400"/>
              <a:buFont typeface="Krub"/>
              <a:buChar char="■"/>
              <a:defRPr>
                <a:solidFill>
                  <a:schemeClr val="dk2"/>
                </a:solidFill>
                <a:latin typeface="Krub"/>
                <a:ea typeface="Krub"/>
                <a:cs typeface="Krub"/>
                <a:sym typeface="Krub"/>
              </a:defRPr>
            </a:lvl3pPr>
            <a:lvl4pPr indent="-317500" lvl="3" marL="1828800">
              <a:lnSpc>
                <a:spcPct val="100000"/>
              </a:lnSpc>
              <a:spcBef>
                <a:spcPts val="0"/>
              </a:spcBef>
              <a:spcAft>
                <a:spcPts val="0"/>
              </a:spcAft>
              <a:buClr>
                <a:schemeClr val="dk2"/>
              </a:buClr>
              <a:buSzPts val="1400"/>
              <a:buFont typeface="Krub"/>
              <a:buChar char="●"/>
              <a:defRPr>
                <a:solidFill>
                  <a:schemeClr val="dk2"/>
                </a:solidFill>
                <a:latin typeface="Krub"/>
                <a:ea typeface="Krub"/>
                <a:cs typeface="Krub"/>
                <a:sym typeface="Krub"/>
              </a:defRPr>
            </a:lvl4pPr>
            <a:lvl5pPr indent="-317500" lvl="4" marL="2286000">
              <a:lnSpc>
                <a:spcPct val="100000"/>
              </a:lnSpc>
              <a:spcBef>
                <a:spcPts val="0"/>
              </a:spcBef>
              <a:spcAft>
                <a:spcPts val="0"/>
              </a:spcAft>
              <a:buClr>
                <a:schemeClr val="dk2"/>
              </a:buClr>
              <a:buSzPts val="1400"/>
              <a:buFont typeface="Krub"/>
              <a:buChar char="○"/>
              <a:defRPr>
                <a:solidFill>
                  <a:schemeClr val="dk2"/>
                </a:solidFill>
                <a:latin typeface="Krub"/>
                <a:ea typeface="Krub"/>
                <a:cs typeface="Krub"/>
                <a:sym typeface="Krub"/>
              </a:defRPr>
            </a:lvl5pPr>
            <a:lvl6pPr indent="-317500" lvl="5" marL="2743200">
              <a:lnSpc>
                <a:spcPct val="100000"/>
              </a:lnSpc>
              <a:spcBef>
                <a:spcPts val="0"/>
              </a:spcBef>
              <a:spcAft>
                <a:spcPts val="0"/>
              </a:spcAft>
              <a:buClr>
                <a:schemeClr val="dk2"/>
              </a:buClr>
              <a:buSzPts val="1400"/>
              <a:buFont typeface="Krub"/>
              <a:buChar char="■"/>
              <a:defRPr>
                <a:solidFill>
                  <a:schemeClr val="dk2"/>
                </a:solidFill>
                <a:latin typeface="Krub"/>
                <a:ea typeface="Krub"/>
                <a:cs typeface="Krub"/>
                <a:sym typeface="Krub"/>
              </a:defRPr>
            </a:lvl6pPr>
            <a:lvl7pPr indent="-317500" lvl="6" marL="3200400">
              <a:lnSpc>
                <a:spcPct val="100000"/>
              </a:lnSpc>
              <a:spcBef>
                <a:spcPts val="0"/>
              </a:spcBef>
              <a:spcAft>
                <a:spcPts val="0"/>
              </a:spcAft>
              <a:buClr>
                <a:schemeClr val="dk2"/>
              </a:buClr>
              <a:buSzPts val="1400"/>
              <a:buFont typeface="Krub"/>
              <a:buChar char="●"/>
              <a:defRPr>
                <a:solidFill>
                  <a:schemeClr val="dk2"/>
                </a:solidFill>
                <a:latin typeface="Krub"/>
                <a:ea typeface="Krub"/>
                <a:cs typeface="Krub"/>
                <a:sym typeface="Krub"/>
              </a:defRPr>
            </a:lvl7pPr>
            <a:lvl8pPr indent="-317500" lvl="7" marL="3657600">
              <a:lnSpc>
                <a:spcPct val="100000"/>
              </a:lnSpc>
              <a:spcBef>
                <a:spcPts val="0"/>
              </a:spcBef>
              <a:spcAft>
                <a:spcPts val="0"/>
              </a:spcAft>
              <a:buClr>
                <a:schemeClr val="dk2"/>
              </a:buClr>
              <a:buSzPts val="1400"/>
              <a:buFont typeface="Krub"/>
              <a:buChar char="○"/>
              <a:defRPr>
                <a:solidFill>
                  <a:schemeClr val="dk2"/>
                </a:solidFill>
                <a:latin typeface="Krub"/>
                <a:ea typeface="Krub"/>
                <a:cs typeface="Krub"/>
                <a:sym typeface="Krub"/>
              </a:defRPr>
            </a:lvl8pPr>
            <a:lvl9pPr indent="-317500" lvl="8" marL="4114800">
              <a:lnSpc>
                <a:spcPct val="100000"/>
              </a:lnSpc>
              <a:spcBef>
                <a:spcPts val="0"/>
              </a:spcBef>
              <a:spcAft>
                <a:spcPts val="0"/>
              </a:spcAft>
              <a:buClr>
                <a:schemeClr val="dk2"/>
              </a:buClr>
              <a:buSzPts val="1400"/>
              <a:buFont typeface="Krub"/>
              <a:buChar char="■"/>
              <a:defRPr>
                <a:solidFill>
                  <a:schemeClr val="dk2"/>
                </a:solidFill>
                <a:latin typeface="Krub"/>
                <a:ea typeface="Krub"/>
                <a:cs typeface="Krub"/>
                <a:sym typeface="Kru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4.png"/><Relationship Id="rId9"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26.png"/><Relationship Id="rId8" Type="http://schemas.openxmlformats.org/officeDocument/2006/relationships/image" Target="../media/image19.png"/><Relationship Id="rId10"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41"/>
          <p:cNvSpPr txBox="1"/>
          <p:nvPr>
            <p:ph type="ctrTitle"/>
          </p:nvPr>
        </p:nvSpPr>
        <p:spPr>
          <a:xfrm>
            <a:off x="713250" y="1678350"/>
            <a:ext cx="7717500" cy="133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Signature Forgery</a:t>
            </a:r>
            <a:endParaRPr>
              <a:solidFill>
                <a:schemeClr val="accent3"/>
              </a:solidFill>
            </a:endParaRPr>
          </a:p>
        </p:txBody>
      </p:sp>
      <p:sp>
        <p:nvSpPr>
          <p:cNvPr id="1183" name="Google Shape;1183;p41"/>
          <p:cNvSpPr txBox="1"/>
          <p:nvPr>
            <p:ph idx="2" type="subTitle"/>
          </p:nvPr>
        </p:nvSpPr>
        <p:spPr>
          <a:xfrm>
            <a:off x="713250" y="3015750"/>
            <a:ext cx="7717500" cy="443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Andrea Wong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5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Image Sizes</a:t>
            </a:r>
            <a:r>
              <a:rPr lang="en" sz="2300"/>
              <a:t>- Test</a:t>
            </a:r>
            <a:endParaRPr sz="2300"/>
          </a:p>
        </p:txBody>
      </p:sp>
      <p:pic>
        <p:nvPicPr>
          <p:cNvPr id="1293" name="Google Shape;1293;p50"/>
          <p:cNvPicPr preferRelativeResize="0"/>
          <p:nvPr/>
        </p:nvPicPr>
        <p:blipFill>
          <a:blip r:embed="rId3">
            <a:alphaModFix/>
          </a:blip>
          <a:stretch>
            <a:fillRect/>
          </a:stretch>
        </p:blipFill>
        <p:spPr>
          <a:xfrm>
            <a:off x="391300" y="1583450"/>
            <a:ext cx="3752850" cy="2647950"/>
          </a:xfrm>
          <a:prstGeom prst="rect">
            <a:avLst/>
          </a:prstGeom>
          <a:noFill/>
          <a:ln>
            <a:noFill/>
          </a:ln>
        </p:spPr>
      </p:pic>
      <p:pic>
        <p:nvPicPr>
          <p:cNvPr id="1294" name="Google Shape;1294;p50"/>
          <p:cNvPicPr preferRelativeResize="0"/>
          <p:nvPr/>
        </p:nvPicPr>
        <p:blipFill>
          <a:blip r:embed="rId4">
            <a:alphaModFix/>
          </a:blip>
          <a:stretch>
            <a:fillRect/>
          </a:stretch>
        </p:blipFill>
        <p:spPr>
          <a:xfrm>
            <a:off x="4463575" y="1583450"/>
            <a:ext cx="3762375"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51"/>
          <p:cNvSpPr/>
          <p:nvPr/>
        </p:nvSpPr>
        <p:spPr>
          <a:xfrm>
            <a:off x="3949813" y="2965500"/>
            <a:ext cx="4586400" cy="1184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1"/>
          <p:cNvSpPr/>
          <p:nvPr/>
        </p:nvSpPr>
        <p:spPr>
          <a:xfrm>
            <a:off x="966013" y="2965500"/>
            <a:ext cx="2983800" cy="118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1"/>
          <p:cNvSpPr/>
          <p:nvPr/>
        </p:nvSpPr>
        <p:spPr>
          <a:xfrm>
            <a:off x="966013" y="1599125"/>
            <a:ext cx="7595700" cy="118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1"/>
          <p:cNvSpPr txBox="1"/>
          <p:nvPr>
            <p:ph type="title"/>
          </p:nvPr>
        </p:nvSpPr>
        <p:spPr>
          <a:xfrm>
            <a:off x="621288" y="5084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Sample Images</a:t>
            </a:r>
            <a:endParaRPr sz="2300"/>
          </a:p>
        </p:txBody>
      </p:sp>
      <p:pic>
        <p:nvPicPr>
          <p:cNvPr id="1303" name="Google Shape;1303;p51"/>
          <p:cNvPicPr preferRelativeResize="0"/>
          <p:nvPr/>
        </p:nvPicPr>
        <p:blipFill rotWithShape="1">
          <a:blip r:embed="rId3">
            <a:alphaModFix/>
          </a:blip>
          <a:srcRect b="35451" l="0" r="0" t="19554"/>
          <a:stretch/>
        </p:blipFill>
        <p:spPr>
          <a:xfrm>
            <a:off x="1039137" y="1555275"/>
            <a:ext cx="7299650" cy="2910575"/>
          </a:xfrm>
          <a:prstGeom prst="rect">
            <a:avLst/>
          </a:prstGeom>
          <a:noFill/>
          <a:ln>
            <a:noFill/>
          </a:ln>
        </p:spPr>
      </p:pic>
      <p:sp>
        <p:nvSpPr>
          <p:cNvPr id="1304" name="Google Shape;1304;p51"/>
          <p:cNvSpPr/>
          <p:nvPr/>
        </p:nvSpPr>
        <p:spPr>
          <a:xfrm>
            <a:off x="7255213" y="899625"/>
            <a:ext cx="980100" cy="18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Fira Sans"/>
                <a:ea typeface="Fira Sans"/>
                <a:cs typeface="Fira Sans"/>
                <a:sym typeface="Fira Sans"/>
              </a:rPr>
              <a:t>Genuine</a:t>
            </a:r>
            <a:endParaRPr sz="1100"/>
          </a:p>
        </p:txBody>
      </p:sp>
      <p:sp>
        <p:nvSpPr>
          <p:cNvPr id="1305" name="Google Shape;1305;p51"/>
          <p:cNvSpPr/>
          <p:nvPr/>
        </p:nvSpPr>
        <p:spPr>
          <a:xfrm>
            <a:off x="7255213" y="1100775"/>
            <a:ext cx="980100" cy="181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Fira Sans"/>
                <a:ea typeface="Fira Sans"/>
                <a:cs typeface="Fira Sans"/>
                <a:sym typeface="Fira Sans"/>
              </a:rPr>
              <a:t>Forgery</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52"/>
          <p:cNvSpPr txBox="1"/>
          <p:nvPr>
            <p:ph type="title"/>
          </p:nvPr>
        </p:nvSpPr>
        <p:spPr>
          <a:xfrm>
            <a:off x="713250" y="4499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Image PreProcessing</a:t>
            </a:r>
            <a:endParaRPr sz="2300"/>
          </a:p>
        </p:txBody>
      </p:sp>
      <p:sp>
        <p:nvSpPr>
          <p:cNvPr id="1311" name="Google Shape;1311;p52"/>
          <p:cNvSpPr txBox="1"/>
          <p:nvPr/>
        </p:nvSpPr>
        <p:spPr>
          <a:xfrm>
            <a:off x="641650" y="3248175"/>
            <a:ext cx="1690800" cy="2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latin typeface="Fira Sans"/>
                <a:ea typeface="Fira Sans"/>
                <a:cs typeface="Fira Sans"/>
                <a:sym typeface="Fira Sans"/>
              </a:rPr>
              <a:t>Original Sample Image</a:t>
            </a:r>
            <a:endParaRPr b="1" sz="1600">
              <a:latin typeface="Fira Sans"/>
              <a:ea typeface="Fira Sans"/>
              <a:cs typeface="Fira Sans"/>
              <a:sym typeface="Fira Sans"/>
            </a:endParaRPr>
          </a:p>
        </p:txBody>
      </p:sp>
      <p:sp>
        <p:nvSpPr>
          <p:cNvPr id="1312" name="Google Shape;1312;p52"/>
          <p:cNvSpPr txBox="1"/>
          <p:nvPr/>
        </p:nvSpPr>
        <p:spPr>
          <a:xfrm>
            <a:off x="3200675" y="3821975"/>
            <a:ext cx="1690800" cy="5421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00">
                <a:latin typeface="Fira Sans"/>
                <a:ea typeface="Fira Sans"/>
                <a:cs typeface="Fira Sans"/>
                <a:sym typeface="Fira Sans"/>
              </a:rPr>
              <a:t>Converting images to grayscale</a:t>
            </a:r>
            <a:endParaRPr sz="1050">
              <a:solidFill>
                <a:srgbClr val="0000FF"/>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200">
              <a:latin typeface="Fira Sans"/>
              <a:ea typeface="Fira Sans"/>
              <a:cs typeface="Fira Sans"/>
              <a:sym typeface="Fira Sans"/>
            </a:endParaRPr>
          </a:p>
        </p:txBody>
      </p:sp>
      <p:sp>
        <p:nvSpPr>
          <p:cNvPr id="1313" name="Google Shape;1313;p52"/>
          <p:cNvSpPr txBox="1"/>
          <p:nvPr/>
        </p:nvSpPr>
        <p:spPr>
          <a:xfrm>
            <a:off x="5275750" y="3644875"/>
            <a:ext cx="1690800" cy="54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100 * 100</a:t>
            </a:r>
            <a:endParaRPr sz="1200">
              <a:latin typeface="Fira Sans"/>
              <a:ea typeface="Fira Sans"/>
              <a:cs typeface="Fira Sans"/>
              <a:sym typeface="Fira Sans"/>
            </a:endParaRPr>
          </a:p>
        </p:txBody>
      </p:sp>
      <p:pic>
        <p:nvPicPr>
          <p:cNvPr id="1314" name="Google Shape;1314;p52"/>
          <p:cNvPicPr preferRelativeResize="0"/>
          <p:nvPr/>
        </p:nvPicPr>
        <p:blipFill>
          <a:blip r:embed="rId3">
            <a:alphaModFix/>
          </a:blip>
          <a:stretch>
            <a:fillRect/>
          </a:stretch>
        </p:blipFill>
        <p:spPr>
          <a:xfrm>
            <a:off x="641650" y="1772825"/>
            <a:ext cx="1875075" cy="1199850"/>
          </a:xfrm>
          <a:prstGeom prst="rect">
            <a:avLst/>
          </a:prstGeom>
          <a:noFill/>
          <a:ln>
            <a:noFill/>
          </a:ln>
        </p:spPr>
      </p:pic>
      <p:pic>
        <p:nvPicPr>
          <p:cNvPr id="1315" name="Google Shape;1315;p52"/>
          <p:cNvPicPr preferRelativeResize="0"/>
          <p:nvPr/>
        </p:nvPicPr>
        <p:blipFill>
          <a:blip r:embed="rId4">
            <a:alphaModFix/>
          </a:blip>
          <a:stretch>
            <a:fillRect/>
          </a:stretch>
        </p:blipFill>
        <p:spPr>
          <a:xfrm>
            <a:off x="3003124" y="1961650"/>
            <a:ext cx="1690800" cy="901774"/>
          </a:xfrm>
          <a:prstGeom prst="rect">
            <a:avLst/>
          </a:prstGeom>
          <a:noFill/>
          <a:ln>
            <a:noFill/>
          </a:ln>
        </p:spPr>
      </p:pic>
      <p:sp>
        <p:nvSpPr>
          <p:cNvPr id="1316" name="Google Shape;1316;p52"/>
          <p:cNvSpPr txBox="1"/>
          <p:nvPr/>
        </p:nvSpPr>
        <p:spPr>
          <a:xfrm>
            <a:off x="3031825" y="3202600"/>
            <a:ext cx="1690800" cy="2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latin typeface="Fira Sans"/>
                <a:ea typeface="Fira Sans"/>
                <a:cs typeface="Fira Sans"/>
                <a:sym typeface="Fira Sans"/>
              </a:rPr>
              <a:t>Color Space Conversion</a:t>
            </a:r>
            <a:endParaRPr b="1" sz="1600">
              <a:latin typeface="Fira Sans"/>
              <a:ea typeface="Fira Sans"/>
              <a:cs typeface="Fira Sans"/>
              <a:sym typeface="Fira Sans"/>
            </a:endParaRPr>
          </a:p>
        </p:txBody>
      </p:sp>
      <p:pic>
        <p:nvPicPr>
          <p:cNvPr id="1317" name="Google Shape;1317;p52"/>
          <p:cNvPicPr preferRelativeResize="0"/>
          <p:nvPr/>
        </p:nvPicPr>
        <p:blipFill>
          <a:blip r:embed="rId5">
            <a:alphaModFix/>
          </a:blip>
          <a:stretch>
            <a:fillRect/>
          </a:stretch>
        </p:blipFill>
        <p:spPr>
          <a:xfrm>
            <a:off x="5386722" y="1772825"/>
            <a:ext cx="1199877" cy="1199850"/>
          </a:xfrm>
          <a:prstGeom prst="rect">
            <a:avLst/>
          </a:prstGeom>
          <a:noFill/>
          <a:ln>
            <a:noFill/>
          </a:ln>
        </p:spPr>
      </p:pic>
      <p:sp>
        <p:nvSpPr>
          <p:cNvPr id="1318" name="Google Shape;1318;p52"/>
          <p:cNvSpPr txBox="1"/>
          <p:nvPr/>
        </p:nvSpPr>
        <p:spPr>
          <a:xfrm>
            <a:off x="5275750" y="3202600"/>
            <a:ext cx="1690800" cy="2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latin typeface="Fira Sans"/>
                <a:ea typeface="Fira Sans"/>
                <a:cs typeface="Fira Sans"/>
                <a:sym typeface="Fira Sans"/>
              </a:rPr>
              <a:t>Resize Image</a:t>
            </a:r>
            <a:endParaRPr b="1" sz="1600">
              <a:latin typeface="Fira Sans"/>
              <a:ea typeface="Fira Sans"/>
              <a:cs typeface="Fira Sans"/>
              <a:sym typeface="Fira Sans"/>
            </a:endParaRPr>
          </a:p>
        </p:txBody>
      </p:sp>
      <p:sp>
        <p:nvSpPr>
          <p:cNvPr id="1319" name="Google Shape;1319;p52"/>
          <p:cNvSpPr txBox="1"/>
          <p:nvPr/>
        </p:nvSpPr>
        <p:spPr>
          <a:xfrm>
            <a:off x="7188150" y="3202600"/>
            <a:ext cx="1690800" cy="2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latin typeface="Fira Sans"/>
                <a:ea typeface="Fira Sans"/>
                <a:cs typeface="Fira Sans"/>
                <a:sym typeface="Fira Sans"/>
              </a:rPr>
              <a:t>Normalize Pixel Values </a:t>
            </a:r>
            <a:endParaRPr b="1" sz="1600">
              <a:latin typeface="Fira Sans"/>
              <a:ea typeface="Fira Sans"/>
              <a:cs typeface="Fira Sans"/>
              <a:sym typeface="Fira Sans"/>
            </a:endParaRPr>
          </a:p>
        </p:txBody>
      </p:sp>
      <p:sp>
        <p:nvSpPr>
          <p:cNvPr id="1320" name="Google Shape;1320;p52"/>
          <p:cNvSpPr txBox="1"/>
          <p:nvPr/>
        </p:nvSpPr>
        <p:spPr>
          <a:xfrm>
            <a:off x="7246675" y="3644875"/>
            <a:ext cx="1690800" cy="54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Scales values of the pixels in 0-1 range instead of 0–255</a:t>
            </a:r>
            <a:endParaRPr sz="1200">
              <a:latin typeface="Fira Sans"/>
              <a:ea typeface="Fira Sans"/>
              <a:cs typeface="Fira Sans"/>
              <a:sym typeface="Fira Sans"/>
            </a:endParaRPr>
          </a:p>
        </p:txBody>
      </p:sp>
      <p:sp>
        <p:nvSpPr>
          <p:cNvPr id="1321" name="Google Shape;1321;p52"/>
          <p:cNvSpPr txBox="1"/>
          <p:nvPr/>
        </p:nvSpPr>
        <p:spPr>
          <a:xfrm>
            <a:off x="2563250" y="878525"/>
            <a:ext cx="4683300" cy="5421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200">
                <a:latin typeface="Fira Sans"/>
                <a:ea typeface="Fira Sans"/>
                <a:cs typeface="Fira Sans"/>
                <a:sym typeface="Fira Sans"/>
              </a:rPr>
              <a:t>Images were all preprocessed before feeding into the model</a:t>
            </a:r>
            <a:endParaRPr sz="1050">
              <a:solidFill>
                <a:srgbClr val="0000FF"/>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sz="1200">
              <a:latin typeface="Fira Sans"/>
              <a:ea typeface="Fira Sans"/>
              <a:cs typeface="Fira Sans"/>
              <a:sym typeface="Fir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53"/>
          <p:cNvSpPr txBox="1"/>
          <p:nvPr>
            <p:ph type="title"/>
          </p:nvPr>
        </p:nvSpPr>
        <p:spPr>
          <a:xfrm>
            <a:off x="621288" y="5084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Building</a:t>
            </a:r>
            <a:r>
              <a:rPr lang="en" sz="2300"/>
              <a:t> Image Pairs</a:t>
            </a:r>
            <a:endParaRPr sz="2300"/>
          </a:p>
        </p:txBody>
      </p:sp>
      <p:pic>
        <p:nvPicPr>
          <p:cNvPr id="1327" name="Google Shape;1327;p53"/>
          <p:cNvPicPr preferRelativeResize="0"/>
          <p:nvPr/>
        </p:nvPicPr>
        <p:blipFill>
          <a:blip r:embed="rId3">
            <a:alphaModFix/>
          </a:blip>
          <a:stretch>
            <a:fillRect/>
          </a:stretch>
        </p:blipFill>
        <p:spPr>
          <a:xfrm>
            <a:off x="1308650" y="3131425"/>
            <a:ext cx="2791525" cy="1674925"/>
          </a:xfrm>
          <a:prstGeom prst="rect">
            <a:avLst/>
          </a:prstGeom>
          <a:noFill/>
          <a:ln>
            <a:noFill/>
          </a:ln>
        </p:spPr>
      </p:pic>
      <p:pic>
        <p:nvPicPr>
          <p:cNvPr id="1328" name="Google Shape;1328;p53"/>
          <p:cNvPicPr preferRelativeResize="0"/>
          <p:nvPr/>
        </p:nvPicPr>
        <p:blipFill>
          <a:blip r:embed="rId4">
            <a:alphaModFix/>
          </a:blip>
          <a:stretch>
            <a:fillRect/>
          </a:stretch>
        </p:blipFill>
        <p:spPr>
          <a:xfrm>
            <a:off x="4318413" y="3205325"/>
            <a:ext cx="3590925" cy="1504950"/>
          </a:xfrm>
          <a:prstGeom prst="rect">
            <a:avLst/>
          </a:prstGeom>
          <a:noFill/>
          <a:ln>
            <a:noFill/>
          </a:ln>
        </p:spPr>
      </p:pic>
      <p:graphicFrame>
        <p:nvGraphicFramePr>
          <p:cNvPr id="1329" name="Google Shape;1329;p53"/>
          <p:cNvGraphicFramePr/>
          <p:nvPr/>
        </p:nvGraphicFramePr>
        <p:xfrm>
          <a:off x="1001250" y="2067025"/>
          <a:ext cx="3000000" cy="3000000"/>
        </p:xfrm>
        <a:graphic>
          <a:graphicData uri="http://schemas.openxmlformats.org/drawingml/2006/table">
            <a:tbl>
              <a:tblPr>
                <a:noFill/>
                <a:tableStyleId>{75837BED-BB78-4043-B239-A44B49DAD8C4}</a:tableStyleId>
              </a:tblPr>
              <a:tblGrid>
                <a:gridCol w="2413000"/>
                <a:gridCol w="2413000"/>
                <a:gridCol w="2413000"/>
              </a:tblGrid>
              <a:tr h="381000">
                <a:tc>
                  <a:txBody>
                    <a:bodyPr/>
                    <a:lstStyle/>
                    <a:p>
                      <a:pPr indent="0" lvl="0" marL="0" rtl="0" algn="l">
                        <a:spcBef>
                          <a:spcPts val="0"/>
                        </a:spcBef>
                        <a:spcAft>
                          <a:spcPts val="0"/>
                        </a:spcAft>
                        <a:buNone/>
                      </a:pPr>
                      <a:r>
                        <a:rPr lang="en" sz="1200">
                          <a:latin typeface="Fira Sans"/>
                          <a:ea typeface="Fira Sans"/>
                          <a:cs typeface="Fira Sans"/>
                          <a:sym typeface="Fira Sans"/>
                        </a:rPr>
                        <a:t>Image 1</a:t>
                      </a:r>
                      <a:endParaRPr sz="1200">
                        <a:latin typeface="Fira Sans"/>
                        <a:ea typeface="Fira Sans"/>
                        <a:cs typeface="Fira Sans"/>
                        <a:sym typeface="Fira Sans"/>
                      </a:endParaRPr>
                    </a:p>
                  </a:txBody>
                  <a:tcPr marT="91425" marB="91425" marR="91425" marL="91425"/>
                </a:tc>
                <a:tc>
                  <a:txBody>
                    <a:bodyPr/>
                    <a:lstStyle/>
                    <a:p>
                      <a:pPr indent="0" lvl="0" marL="0" rtl="0" algn="l">
                        <a:spcBef>
                          <a:spcPts val="0"/>
                        </a:spcBef>
                        <a:spcAft>
                          <a:spcPts val="0"/>
                        </a:spcAft>
                        <a:buNone/>
                      </a:pPr>
                      <a:r>
                        <a:rPr lang="en" sz="1200">
                          <a:latin typeface="Fira Sans"/>
                          <a:ea typeface="Fira Sans"/>
                          <a:cs typeface="Fira Sans"/>
                          <a:sym typeface="Fira Sans"/>
                        </a:rPr>
                        <a:t>Image 2</a:t>
                      </a:r>
                      <a:endParaRPr sz="1200">
                        <a:latin typeface="Fira Sans"/>
                        <a:ea typeface="Fira Sans"/>
                        <a:cs typeface="Fira Sans"/>
                        <a:sym typeface="Fira Sans"/>
                      </a:endParaRPr>
                    </a:p>
                  </a:txBody>
                  <a:tcPr marT="91425" marB="91425" marR="91425" marL="91425"/>
                </a:tc>
                <a:tc>
                  <a:txBody>
                    <a:bodyPr/>
                    <a:lstStyle/>
                    <a:p>
                      <a:pPr indent="0" lvl="0" marL="0" rtl="0" algn="l">
                        <a:spcBef>
                          <a:spcPts val="0"/>
                        </a:spcBef>
                        <a:spcAft>
                          <a:spcPts val="0"/>
                        </a:spcAft>
                        <a:buNone/>
                      </a:pPr>
                      <a:r>
                        <a:rPr lang="en" sz="1200">
                          <a:latin typeface="Fira Sans"/>
                          <a:ea typeface="Fira Sans"/>
                          <a:cs typeface="Fira Sans"/>
                          <a:sym typeface="Fira Sans"/>
                        </a:rPr>
                        <a:t>Train Label </a:t>
                      </a:r>
                      <a:endParaRPr sz="1200">
                        <a:latin typeface="Fira Sans"/>
                        <a:ea typeface="Fira Sans"/>
                        <a:cs typeface="Fira Sans"/>
                        <a:sym typeface="Fira Sans"/>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1200">
                          <a:latin typeface="Fira Sans"/>
                          <a:ea typeface="Fira Sans"/>
                          <a:cs typeface="Fira Sans"/>
                          <a:sym typeface="Fira Sans"/>
                        </a:rPr>
                        <a:t>     062/09_062.png</a:t>
                      </a:r>
                      <a:endParaRPr sz="1200">
                        <a:latin typeface="Fira Sans"/>
                        <a:ea typeface="Fira Sans"/>
                        <a:cs typeface="Fira Sans"/>
                        <a:sym typeface="Fira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latin typeface="Fira Sans"/>
                          <a:ea typeface="Fira Sans"/>
                          <a:cs typeface="Fira Sans"/>
                          <a:sym typeface="Fira Sans"/>
                        </a:rPr>
                        <a:t>062_forg/01_0109062.PNG</a:t>
                      </a:r>
                      <a:endParaRPr sz="1200">
                        <a:latin typeface="Fira Sans"/>
                        <a:ea typeface="Fira Sans"/>
                        <a:cs typeface="Fira Sans"/>
                        <a:sym typeface="Fira Sans"/>
                      </a:endParaRPr>
                    </a:p>
                  </a:txBody>
                  <a:tcPr marT="91425" marB="91425" marR="91425" marL="91425"/>
                </a:tc>
                <a:tc>
                  <a:txBody>
                    <a:bodyPr/>
                    <a:lstStyle/>
                    <a:p>
                      <a:pPr indent="0" lvl="0" marL="0" rtl="0" algn="l">
                        <a:spcBef>
                          <a:spcPts val="0"/>
                        </a:spcBef>
                        <a:spcAft>
                          <a:spcPts val="0"/>
                        </a:spcAft>
                        <a:buNone/>
                      </a:pPr>
                      <a:r>
                        <a:rPr lang="en" sz="1200">
                          <a:latin typeface="Fira Sans"/>
                          <a:ea typeface="Fira Sans"/>
                          <a:cs typeface="Fira Sans"/>
                          <a:sym typeface="Fira Sans"/>
                        </a:rPr>
                        <a:t>1</a:t>
                      </a:r>
                      <a:endParaRPr sz="1200">
                        <a:latin typeface="Fira Sans"/>
                        <a:ea typeface="Fira Sans"/>
                        <a:cs typeface="Fira Sans"/>
                        <a:sym typeface="Fira Sans"/>
                      </a:endParaRPr>
                    </a:p>
                  </a:txBody>
                  <a:tcPr marT="91425" marB="91425" marR="91425" marL="91425"/>
                </a:tc>
              </a:tr>
            </a:tbl>
          </a:graphicData>
        </a:graphic>
      </p:graphicFrame>
      <p:sp>
        <p:nvSpPr>
          <p:cNvPr id="1330" name="Google Shape;1330;p53"/>
          <p:cNvSpPr txBox="1"/>
          <p:nvPr/>
        </p:nvSpPr>
        <p:spPr>
          <a:xfrm>
            <a:off x="1449300" y="1173750"/>
            <a:ext cx="634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Fira Sans"/>
                <a:ea typeface="Fira Sans"/>
                <a:cs typeface="Fira Sans"/>
                <a:sym typeface="Fira Sans"/>
              </a:rPr>
              <a:t>Image pairs were created by mapping </a:t>
            </a:r>
            <a:r>
              <a:rPr lang="en" sz="1200">
                <a:latin typeface="Fira Sans"/>
                <a:ea typeface="Fira Sans"/>
                <a:cs typeface="Fira Sans"/>
                <a:sym typeface="Fira Sans"/>
              </a:rPr>
              <a:t>each of the genuine signatures by each individual against every other signature by the same individual (genuine + forgery)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5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Modelling - Siamese Network</a:t>
            </a:r>
            <a:endParaRPr sz="2300"/>
          </a:p>
        </p:txBody>
      </p:sp>
      <p:pic>
        <p:nvPicPr>
          <p:cNvPr id="1336" name="Google Shape;1336;p54"/>
          <p:cNvPicPr preferRelativeResize="0"/>
          <p:nvPr/>
        </p:nvPicPr>
        <p:blipFill>
          <a:blip r:embed="rId3">
            <a:alphaModFix/>
          </a:blip>
          <a:stretch>
            <a:fillRect/>
          </a:stretch>
        </p:blipFill>
        <p:spPr>
          <a:xfrm>
            <a:off x="713225" y="1831375"/>
            <a:ext cx="837200" cy="734100"/>
          </a:xfrm>
          <a:prstGeom prst="rect">
            <a:avLst/>
          </a:prstGeom>
          <a:noFill/>
          <a:ln>
            <a:noFill/>
          </a:ln>
        </p:spPr>
      </p:pic>
      <p:pic>
        <p:nvPicPr>
          <p:cNvPr id="1337" name="Google Shape;1337;p54"/>
          <p:cNvPicPr preferRelativeResize="0"/>
          <p:nvPr/>
        </p:nvPicPr>
        <p:blipFill>
          <a:blip r:embed="rId4">
            <a:alphaModFix/>
          </a:blip>
          <a:stretch>
            <a:fillRect/>
          </a:stretch>
        </p:blipFill>
        <p:spPr>
          <a:xfrm>
            <a:off x="687474" y="3299961"/>
            <a:ext cx="888725" cy="755425"/>
          </a:xfrm>
          <a:prstGeom prst="rect">
            <a:avLst/>
          </a:prstGeom>
          <a:noFill/>
          <a:ln>
            <a:noFill/>
          </a:ln>
        </p:spPr>
      </p:pic>
      <p:sp>
        <p:nvSpPr>
          <p:cNvPr id="1338" name="Google Shape;1338;p54"/>
          <p:cNvSpPr txBox="1"/>
          <p:nvPr/>
        </p:nvSpPr>
        <p:spPr>
          <a:xfrm>
            <a:off x="579750" y="1481600"/>
            <a:ext cx="12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Fira Sans"/>
                <a:ea typeface="Fira Sans"/>
                <a:cs typeface="Fira Sans"/>
                <a:sym typeface="Fira Sans"/>
              </a:rPr>
              <a:t>Image 1</a:t>
            </a:r>
            <a:endParaRPr/>
          </a:p>
        </p:txBody>
      </p:sp>
      <p:sp>
        <p:nvSpPr>
          <p:cNvPr id="1339" name="Google Shape;1339;p54"/>
          <p:cNvSpPr txBox="1"/>
          <p:nvPr/>
        </p:nvSpPr>
        <p:spPr>
          <a:xfrm>
            <a:off x="425025" y="4124050"/>
            <a:ext cx="12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Fira Sans"/>
                <a:ea typeface="Fira Sans"/>
                <a:cs typeface="Fira Sans"/>
                <a:sym typeface="Fira Sans"/>
              </a:rPr>
              <a:t>Image 2</a:t>
            </a:r>
            <a:endParaRPr/>
          </a:p>
        </p:txBody>
      </p:sp>
      <p:sp>
        <p:nvSpPr>
          <p:cNvPr id="1340" name="Google Shape;1340;p54"/>
          <p:cNvSpPr/>
          <p:nvPr/>
        </p:nvSpPr>
        <p:spPr>
          <a:xfrm rot="10652507">
            <a:off x="2624723" y="2645240"/>
            <a:ext cx="177520" cy="290995"/>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4"/>
          <p:cNvSpPr txBox="1"/>
          <p:nvPr/>
        </p:nvSpPr>
        <p:spPr>
          <a:xfrm>
            <a:off x="1930725" y="4247400"/>
            <a:ext cx="2067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 two subnetworks have the same architecture and same parameters, and they mirror each other</a:t>
            </a:r>
            <a:endParaRPr sz="1100">
              <a:solidFill>
                <a:schemeClr val="accent3"/>
              </a:solidFill>
            </a:endParaRPr>
          </a:p>
        </p:txBody>
      </p:sp>
      <p:sp>
        <p:nvSpPr>
          <p:cNvPr id="1342" name="Google Shape;1342;p54"/>
          <p:cNvSpPr/>
          <p:nvPr/>
        </p:nvSpPr>
        <p:spPr>
          <a:xfrm flipH="1" rot="4564388">
            <a:off x="5199028" y="3446689"/>
            <a:ext cx="335313" cy="452082"/>
          </a:xfrm>
          <a:custGeom>
            <a:rect b="b" l="l" r="r" t="t"/>
            <a:pathLst>
              <a:path extrusionOk="0" h="4000" w="3450">
                <a:moveTo>
                  <a:pt x="2533" y="334"/>
                </a:moveTo>
                <a:cubicBezTo>
                  <a:pt x="2333" y="318"/>
                  <a:pt x="2233" y="318"/>
                  <a:pt x="2116" y="301"/>
                </a:cubicBezTo>
                <a:cubicBezTo>
                  <a:pt x="2050" y="284"/>
                  <a:pt x="1983" y="268"/>
                  <a:pt x="1933" y="234"/>
                </a:cubicBezTo>
                <a:cubicBezTo>
                  <a:pt x="1900" y="218"/>
                  <a:pt x="1883" y="184"/>
                  <a:pt x="1883" y="151"/>
                </a:cubicBezTo>
                <a:cubicBezTo>
                  <a:pt x="1900" y="101"/>
                  <a:pt x="1933" y="51"/>
                  <a:pt x="1966" y="34"/>
                </a:cubicBezTo>
                <a:cubicBezTo>
                  <a:pt x="2016" y="1"/>
                  <a:pt x="2066" y="1"/>
                  <a:pt x="2116" y="1"/>
                </a:cubicBezTo>
                <a:cubicBezTo>
                  <a:pt x="2483" y="34"/>
                  <a:pt x="2866" y="68"/>
                  <a:pt x="3249" y="101"/>
                </a:cubicBezTo>
                <a:cubicBezTo>
                  <a:pt x="3349" y="101"/>
                  <a:pt x="3449" y="184"/>
                  <a:pt x="3449" y="301"/>
                </a:cubicBezTo>
                <a:cubicBezTo>
                  <a:pt x="3433" y="601"/>
                  <a:pt x="3349" y="901"/>
                  <a:pt x="3199" y="1167"/>
                </a:cubicBezTo>
                <a:cubicBezTo>
                  <a:pt x="3166" y="1201"/>
                  <a:pt x="3116" y="1217"/>
                  <a:pt x="3066" y="1201"/>
                </a:cubicBezTo>
                <a:cubicBezTo>
                  <a:pt x="2999" y="1201"/>
                  <a:pt x="2949" y="1151"/>
                  <a:pt x="2949" y="1084"/>
                </a:cubicBezTo>
                <a:cubicBezTo>
                  <a:pt x="2949" y="1001"/>
                  <a:pt x="2966" y="934"/>
                  <a:pt x="2983" y="867"/>
                </a:cubicBezTo>
                <a:cubicBezTo>
                  <a:pt x="3233" y="867"/>
                  <a:pt x="3066" y="351"/>
                  <a:pt x="2866" y="517"/>
                </a:cubicBezTo>
                <a:cubicBezTo>
                  <a:pt x="2699" y="601"/>
                  <a:pt x="2533" y="684"/>
                  <a:pt x="2383" y="801"/>
                </a:cubicBezTo>
                <a:cubicBezTo>
                  <a:pt x="2016" y="1017"/>
                  <a:pt x="1700" y="1284"/>
                  <a:pt x="1433" y="1601"/>
                </a:cubicBezTo>
                <a:cubicBezTo>
                  <a:pt x="1133" y="2017"/>
                  <a:pt x="766" y="2400"/>
                  <a:pt x="633" y="2917"/>
                </a:cubicBezTo>
                <a:cubicBezTo>
                  <a:pt x="583" y="3050"/>
                  <a:pt x="517" y="3200"/>
                  <a:pt x="450" y="3333"/>
                </a:cubicBezTo>
                <a:cubicBezTo>
                  <a:pt x="367" y="3483"/>
                  <a:pt x="300" y="3650"/>
                  <a:pt x="267" y="3817"/>
                </a:cubicBezTo>
                <a:cubicBezTo>
                  <a:pt x="267" y="3867"/>
                  <a:pt x="233" y="3917"/>
                  <a:pt x="200" y="3950"/>
                </a:cubicBezTo>
                <a:cubicBezTo>
                  <a:pt x="183" y="3983"/>
                  <a:pt x="150" y="4000"/>
                  <a:pt x="117" y="4000"/>
                </a:cubicBezTo>
                <a:cubicBezTo>
                  <a:pt x="83" y="4000"/>
                  <a:pt x="33" y="3967"/>
                  <a:pt x="33" y="3933"/>
                </a:cubicBezTo>
                <a:cubicBezTo>
                  <a:pt x="0" y="3833"/>
                  <a:pt x="0" y="3717"/>
                  <a:pt x="33" y="3600"/>
                </a:cubicBezTo>
                <a:cubicBezTo>
                  <a:pt x="200" y="3117"/>
                  <a:pt x="400" y="2650"/>
                  <a:pt x="633" y="2184"/>
                </a:cubicBezTo>
                <a:cubicBezTo>
                  <a:pt x="783" y="1934"/>
                  <a:pt x="950" y="1701"/>
                  <a:pt x="1133" y="1484"/>
                </a:cubicBezTo>
                <a:cubicBezTo>
                  <a:pt x="1300" y="1284"/>
                  <a:pt x="1466" y="1101"/>
                  <a:pt x="1666" y="951"/>
                </a:cubicBezTo>
                <a:cubicBezTo>
                  <a:pt x="1916" y="751"/>
                  <a:pt x="2199" y="567"/>
                  <a:pt x="2533" y="334"/>
                </a:cubicBezTo>
                <a:close/>
              </a:path>
            </a:pathLst>
          </a:custGeom>
          <a:solidFill>
            <a:srgbClr val="03B5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4"/>
          <p:cNvSpPr/>
          <p:nvPr/>
        </p:nvSpPr>
        <p:spPr>
          <a:xfrm rot="5840258">
            <a:off x="5145213" y="2046936"/>
            <a:ext cx="250816" cy="452104"/>
          </a:xfrm>
          <a:custGeom>
            <a:rect b="b" l="l" r="r" t="t"/>
            <a:pathLst>
              <a:path extrusionOk="0" h="4000" w="3450">
                <a:moveTo>
                  <a:pt x="2533" y="334"/>
                </a:moveTo>
                <a:cubicBezTo>
                  <a:pt x="2333" y="318"/>
                  <a:pt x="2233" y="318"/>
                  <a:pt x="2116" y="301"/>
                </a:cubicBezTo>
                <a:cubicBezTo>
                  <a:pt x="2050" y="284"/>
                  <a:pt x="1983" y="268"/>
                  <a:pt x="1933" y="234"/>
                </a:cubicBezTo>
                <a:cubicBezTo>
                  <a:pt x="1900" y="218"/>
                  <a:pt x="1883" y="184"/>
                  <a:pt x="1883" y="151"/>
                </a:cubicBezTo>
                <a:cubicBezTo>
                  <a:pt x="1900" y="101"/>
                  <a:pt x="1933" y="51"/>
                  <a:pt x="1966" y="34"/>
                </a:cubicBezTo>
                <a:cubicBezTo>
                  <a:pt x="2016" y="1"/>
                  <a:pt x="2066" y="1"/>
                  <a:pt x="2116" y="1"/>
                </a:cubicBezTo>
                <a:cubicBezTo>
                  <a:pt x="2483" y="34"/>
                  <a:pt x="2866" y="68"/>
                  <a:pt x="3249" y="101"/>
                </a:cubicBezTo>
                <a:cubicBezTo>
                  <a:pt x="3349" y="101"/>
                  <a:pt x="3449" y="184"/>
                  <a:pt x="3449" y="301"/>
                </a:cubicBezTo>
                <a:cubicBezTo>
                  <a:pt x="3433" y="601"/>
                  <a:pt x="3349" y="901"/>
                  <a:pt x="3199" y="1167"/>
                </a:cubicBezTo>
                <a:cubicBezTo>
                  <a:pt x="3166" y="1201"/>
                  <a:pt x="3116" y="1217"/>
                  <a:pt x="3066" y="1201"/>
                </a:cubicBezTo>
                <a:cubicBezTo>
                  <a:pt x="2999" y="1201"/>
                  <a:pt x="2949" y="1151"/>
                  <a:pt x="2949" y="1084"/>
                </a:cubicBezTo>
                <a:cubicBezTo>
                  <a:pt x="2949" y="1001"/>
                  <a:pt x="2966" y="934"/>
                  <a:pt x="2983" y="867"/>
                </a:cubicBezTo>
                <a:cubicBezTo>
                  <a:pt x="3233" y="867"/>
                  <a:pt x="3066" y="351"/>
                  <a:pt x="2866" y="517"/>
                </a:cubicBezTo>
                <a:cubicBezTo>
                  <a:pt x="2699" y="601"/>
                  <a:pt x="2533" y="684"/>
                  <a:pt x="2383" y="801"/>
                </a:cubicBezTo>
                <a:cubicBezTo>
                  <a:pt x="2016" y="1017"/>
                  <a:pt x="1700" y="1284"/>
                  <a:pt x="1433" y="1601"/>
                </a:cubicBezTo>
                <a:cubicBezTo>
                  <a:pt x="1133" y="2017"/>
                  <a:pt x="766" y="2400"/>
                  <a:pt x="633" y="2917"/>
                </a:cubicBezTo>
                <a:cubicBezTo>
                  <a:pt x="583" y="3050"/>
                  <a:pt x="517" y="3200"/>
                  <a:pt x="450" y="3333"/>
                </a:cubicBezTo>
                <a:cubicBezTo>
                  <a:pt x="367" y="3483"/>
                  <a:pt x="300" y="3650"/>
                  <a:pt x="267" y="3817"/>
                </a:cubicBezTo>
                <a:cubicBezTo>
                  <a:pt x="267" y="3867"/>
                  <a:pt x="233" y="3917"/>
                  <a:pt x="200" y="3950"/>
                </a:cubicBezTo>
                <a:cubicBezTo>
                  <a:pt x="183" y="3983"/>
                  <a:pt x="150" y="4000"/>
                  <a:pt x="117" y="4000"/>
                </a:cubicBezTo>
                <a:cubicBezTo>
                  <a:pt x="83" y="4000"/>
                  <a:pt x="33" y="3967"/>
                  <a:pt x="33" y="3933"/>
                </a:cubicBezTo>
                <a:cubicBezTo>
                  <a:pt x="0" y="3833"/>
                  <a:pt x="0" y="3717"/>
                  <a:pt x="33" y="3600"/>
                </a:cubicBezTo>
                <a:cubicBezTo>
                  <a:pt x="200" y="3117"/>
                  <a:pt x="400" y="2650"/>
                  <a:pt x="633" y="2184"/>
                </a:cubicBezTo>
                <a:cubicBezTo>
                  <a:pt x="783" y="1934"/>
                  <a:pt x="950" y="1701"/>
                  <a:pt x="1133" y="1484"/>
                </a:cubicBezTo>
                <a:cubicBezTo>
                  <a:pt x="1300" y="1284"/>
                  <a:pt x="1466" y="1101"/>
                  <a:pt x="1666" y="951"/>
                </a:cubicBezTo>
                <a:cubicBezTo>
                  <a:pt x="1916" y="751"/>
                  <a:pt x="2199" y="567"/>
                  <a:pt x="2533" y="334"/>
                </a:cubicBezTo>
                <a:close/>
              </a:path>
            </a:pathLst>
          </a:custGeom>
          <a:solidFill>
            <a:srgbClr val="03B5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4"/>
          <p:cNvSpPr txBox="1"/>
          <p:nvPr/>
        </p:nvSpPr>
        <p:spPr>
          <a:xfrm>
            <a:off x="2808400" y="2678125"/>
            <a:ext cx="99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Shared Weights</a:t>
            </a:r>
            <a:endParaRPr sz="1100">
              <a:solidFill>
                <a:schemeClr val="accent3"/>
              </a:solidFill>
            </a:endParaRPr>
          </a:p>
        </p:txBody>
      </p:sp>
      <p:sp>
        <p:nvSpPr>
          <p:cNvPr id="1345" name="Google Shape;1345;p54"/>
          <p:cNvSpPr txBox="1"/>
          <p:nvPr/>
        </p:nvSpPr>
        <p:spPr>
          <a:xfrm>
            <a:off x="4108825" y="1038100"/>
            <a:ext cx="99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Image encodings</a:t>
            </a:r>
            <a:endParaRPr sz="1100">
              <a:solidFill>
                <a:schemeClr val="accent3"/>
              </a:solidFill>
            </a:endParaRPr>
          </a:p>
        </p:txBody>
      </p:sp>
      <p:grpSp>
        <p:nvGrpSpPr>
          <p:cNvPr id="1346" name="Google Shape;1346;p54"/>
          <p:cNvGrpSpPr/>
          <p:nvPr/>
        </p:nvGrpSpPr>
        <p:grpSpPr>
          <a:xfrm>
            <a:off x="2177582" y="1918607"/>
            <a:ext cx="1337555" cy="507645"/>
            <a:chOff x="3601172" y="3967634"/>
            <a:chExt cx="1946100" cy="745878"/>
          </a:xfrm>
        </p:grpSpPr>
        <p:grpSp>
          <p:nvGrpSpPr>
            <p:cNvPr id="1347" name="Google Shape;1347;p54"/>
            <p:cNvGrpSpPr/>
            <p:nvPr/>
          </p:nvGrpSpPr>
          <p:grpSpPr>
            <a:xfrm>
              <a:off x="3652794" y="3967634"/>
              <a:ext cx="1842867" cy="745878"/>
              <a:chOff x="3601170" y="4267059"/>
              <a:chExt cx="1842867" cy="745878"/>
            </a:xfrm>
          </p:grpSpPr>
          <p:sp>
            <p:nvSpPr>
              <p:cNvPr id="1348" name="Google Shape;1348;p54"/>
              <p:cNvSpPr/>
              <p:nvPr/>
            </p:nvSpPr>
            <p:spPr>
              <a:xfrm>
                <a:off x="3619689" y="4290441"/>
                <a:ext cx="1790246" cy="693174"/>
              </a:xfrm>
              <a:custGeom>
                <a:rect b="b" l="l" r="r" t="t"/>
                <a:pathLst>
                  <a:path extrusionOk="0" h="8549" w="22080">
                    <a:moveTo>
                      <a:pt x="21829" y="3016"/>
                    </a:moveTo>
                    <a:cubicBezTo>
                      <a:pt x="21662" y="2300"/>
                      <a:pt x="21163" y="1683"/>
                      <a:pt x="20479" y="1384"/>
                    </a:cubicBezTo>
                    <a:lnTo>
                      <a:pt x="20413" y="1350"/>
                    </a:lnTo>
                    <a:cubicBezTo>
                      <a:pt x="19813" y="1050"/>
                      <a:pt x="19163" y="834"/>
                      <a:pt x="18480" y="717"/>
                    </a:cubicBezTo>
                    <a:cubicBezTo>
                      <a:pt x="17797" y="600"/>
                      <a:pt x="17114" y="517"/>
                      <a:pt x="16430" y="400"/>
                    </a:cubicBezTo>
                    <a:cubicBezTo>
                      <a:pt x="16097" y="350"/>
                      <a:pt x="15780" y="284"/>
                      <a:pt x="15447" y="250"/>
                    </a:cubicBezTo>
                    <a:cubicBezTo>
                      <a:pt x="14831" y="200"/>
                      <a:pt x="14198" y="150"/>
                      <a:pt x="13564" y="101"/>
                    </a:cubicBezTo>
                    <a:cubicBezTo>
                      <a:pt x="12315" y="1"/>
                      <a:pt x="11048" y="1"/>
                      <a:pt x="9782" y="117"/>
                    </a:cubicBezTo>
                    <a:cubicBezTo>
                      <a:pt x="8932" y="184"/>
                      <a:pt x="8082" y="217"/>
                      <a:pt x="7216" y="250"/>
                    </a:cubicBezTo>
                    <a:cubicBezTo>
                      <a:pt x="6599" y="284"/>
                      <a:pt x="5983" y="267"/>
                      <a:pt x="5366" y="317"/>
                    </a:cubicBezTo>
                    <a:cubicBezTo>
                      <a:pt x="4550" y="417"/>
                      <a:pt x="3733" y="434"/>
                      <a:pt x="2917" y="400"/>
                    </a:cubicBezTo>
                    <a:cubicBezTo>
                      <a:pt x="2567" y="384"/>
                      <a:pt x="2217" y="434"/>
                      <a:pt x="1884" y="517"/>
                    </a:cubicBezTo>
                    <a:cubicBezTo>
                      <a:pt x="1667" y="550"/>
                      <a:pt x="1467" y="650"/>
                      <a:pt x="1301" y="800"/>
                    </a:cubicBezTo>
                    <a:cubicBezTo>
                      <a:pt x="1117" y="984"/>
                      <a:pt x="934" y="1167"/>
                      <a:pt x="734" y="1334"/>
                    </a:cubicBezTo>
                    <a:cubicBezTo>
                      <a:pt x="334" y="1667"/>
                      <a:pt x="84" y="2150"/>
                      <a:pt x="51" y="2683"/>
                    </a:cubicBezTo>
                    <a:cubicBezTo>
                      <a:pt x="17" y="3150"/>
                      <a:pt x="1" y="3616"/>
                      <a:pt x="17" y="4083"/>
                    </a:cubicBezTo>
                    <a:cubicBezTo>
                      <a:pt x="34" y="4666"/>
                      <a:pt x="151" y="5233"/>
                      <a:pt x="367" y="5783"/>
                    </a:cubicBezTo>
                    <a:cubicBezTo>
                      <a:pt x="451" y="6049"/>
                      <a:pt x="617" y="6282"/>
                      <a:pt x="834" y="6449"/>
                    </a:cubicBezTo>
                    <a:cubicBezTo>
                      <a:pt x="1384" y="6949"/>
                      <a:pt x="2050" y="7315"/>
                      <a:pt x="2750" y="7549"/>
                    </a:cubicBezTo>
                    <a:cubicBezTo>
                      <a:pt x="3200" y="7665"/>
                      <a:pt x="3650" y="7815"/>
                      <a:pt x="4100" y="7932"/>
                    </a:cubicBezTo>
                    <a:cubicBezTo>
                      <a:pt x="4400" y="7999"/>
                      <a:pt x="4700" y="8049"/>
                      <a:pt x="5000" y="8082"/>
                    </a:cubicBezTo>
                    <a:cubicBezTo>
                      <a:pt x="5999" y="8182"/>
                      <a:pt x="6999" y="8249"/>
                      <a:pt x="8016" y="8332"/>
                    </a:cubicBezTo>
                    <a:lnTo>
                      <a:pt x="8016" y="8332"/>
                    </a:lnTo>
                    <a:cubicBezTo>
                      <a:pt x="8482" y="8365"/>
                      <a:pt x="8965" y="8382"/>
                      <a:pt x="9449" y="8432"/>
                    </a:cubicBezTo>
                    <a:cubicBezTo>
                      <a:pt x="10548" y="8515"/>
                      <a:pt x="11665" y="8549"/>
                      <a:pt x="12781" y="8515"/>
                    </a:cubicBezTo>
                    <a:cubicBezTo>
                      <a:pt x="13914" y="8465"/>
                      <a:pt x="15047" y="8465"/>
                      <a:pt x="16180" y="8349"/>
                    </a:cubicBezTo>
                    <a:cubicBezTo>
                      <a:pt x="17030" y="8265"/>
                      <a:pt x="17880" y="8232"/>
                      <a:pt x="18746" y="8182"/>
                    </a:cubicBezTo>
                    <a:cubicBezTo>
                      <a:pt x="19430" y="8132"/>
                      <a:pt x="20113" y="8015"/>
                      <a:pt x="20796" y="7849"/>
                    </a:cubicBezTo>
                    <a:cubicBezTo>
                      <a:pt x="21046" y="7765"/>
                      <a:pt x="21296" y="7665"/>
                      <a:pt x="21512" y="7532"/>
                    </a:cubicBezTo>
                    <a:cubicBezTo>
                      <a:pt x="21796" y="7382"/>
                      <a:pt x="21962" y="7116"/>
                      <a:pt x="22012" y="6816"/>
                    </a:cubicBezTo>
                    <a:cubicBezTo>
                      <a:pt x="22029" y="6716"/>
                      <a:pt x="22029" y="6632"/>
                      <a:pt x="22029" y="6549"/>
                    </a:cubicBezTo>
                    <a:cubicBezTo>
                      <a:pt x="22062" y="5899"/>
                      <a:pt x="22079" y="5266"/>
                      <a:pt x="22079" y="4616"/>
                    </a:cubicBezTo>
                    <a:cubicBezTo>
                      <a:pt x="22062" y="4083"/>
                      <a:pt x="21979" y="3533"/>
                      <a:pt x="21829" y="30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1349" name="Google Shape;1349;p54"/>
              <p:cNvSpPr/>
              <p:nvPr/>
            </p:nvSpPr>
            <p:spPr>
              <a:xfrm>
                <a:off x="3601170" y="4267059"/>
                <a:ext cx="1842867" cy="745878"/>
              </a:xfrm>
              <a:custGeom>
                <a:rect b="b" l="l" r="r" t="t"/>
                <a:pathLst>
                  <a:path extrusionOk="0" h="9199" w="22729">
                    <a:moveTo>
                      <a:pt x="8399" y="8982"/>
                    </a:moveTo>
                    <a:lnTo>
                      <a:pt x="5266" y="8732"/>
                    </a:lnTo>
                    <a:cubicBezTo>
                      <a:pt x="4966" y="8699"/>
                      <a:pt x="4666" y="8666"/>
                      <a:pt x="4383" y="8582"/>
                    </a:cubicBezTo>
                    <a:cubicBezTo>
                      <a:pt x="3866" y="8432"/>
                      <a:pt x="3366" y="8282"/>
                      <a:pt x="2850" y="8132"/>
                    </a:cubicBezTo>
                    <a:cubicBezTo>
                      <a:pt x="2133" y="7882"/>
                      <a:pt x="1484" y="7499"/>
                      <a:pt x="900" y="6999"/>
                    </a:cubicBezTo>
                    <a:cubicBezTo>
                      <a:pt x="650" y="6766"/>
                      <a:pt x="450" y="6483"/>
                      <a:pt x="367" y="6150"/>
                    </a:cubicBezTo>
                    <a:cubicBezTo>
                      <a:pt x="167" y="5616"/>
                      <a:pt x="51" y="5050"/>
                      <a:pt x="17" y="4483"/>
                    </a:cubicBezTo>
                    <a:cubicBezTo>
                      <a:pt x="1" y="4000"/>
                      <a:pt x="1" y="3500"/>
                      <a:pt x="51" y="3017"/>
                    </a:cubicBezTo>
                    <a:cubicBezTo>
                      <a:pt x="51" y="2884"/>
                      <a:pt x="84" y="2767"/>
                      <a:pt x="101" y="2634"/>
                    </a:cubicBezTo>
                    <a:cubicBezTo>
                      <a:pt x="201" y="2167"/>
                      <a:pt x="450" y="1734"/>
                      <a:pt x="817" y="1434"/>
                    </a:cubicBezTo>
                    <a:cubicBezTo>
                      <a:pt x="1034" y="1251"/>
                      <a:pt x="1234" y="1051"/>
                      <a:pt x="1450" y="867"/>
                    </a:cubicBezTo>
                    <a:cubicBezTo>
                      <a:pt x="1634" y="717"/>
                      <a:pt x="1850" y="617"/>
                      <a:pt x="2083" y="567"/>
                    </a:cubicBezTo>
                    <a:cubicBezTo>
                      <a:pt x="2500" y="451"/>
                      <a:pt x="2933" y="401"/>
                      <a:pt x="3366" y="418"/>
                    </a:cubicBezTo>
                    <a:cubicBezTo>
                      <a:pt x="4000" y="451"/>
                      <a:pt x="4633" y="434"/>
                      <a:pt x="5249" y="368"/>
                    </a:cubicBezTo>
                    <a:cubicBezTo>
                      <a:pt x="5983" y="268"/>
                      <a:pt x="6732" y="284"/>
                      <a:pt x="7482" y="251"/>
                    </a:cubicBezTo>
                    <a:cubicBezTo>
                      <a:pt x="8332" y="234"/>
                      <a:pt x="9182" y="184"/>
                      <a:pt x="10048" y="118"/>
                    </a:cubicBezTo>
                    <a:cubicBezTo>
                      <a:pt x="11431" y="1"/>
                      <a:pt x="12814" y="1"/>
                      <a:pt x="14197" y="118"/>
                    </a:cubicBezTo>
                    <a:cubicBezTo>
                      <a:pt x="14331" y="134"/>
                      <a:pt x="14447" y="134"/>
                      <a:pt x="14581" y="151"/>
                    </a:cubicBezTo>
                    <a:cubicBezTo>
                      <a:pt x="15297" y="218"/>
                      <a:pt x="16030" y="268"/>
                      <a:pt x="16747" y="401"/>
                    </a:cubicBezTo>
                    <a:cubicBezTo>
                      <a:pt x="17480" y="534"/>
                      <a:pt x="18230" y="601"/>
                      <a:pt x="18963" y="751"/>
                    </a:cubicBezTo>
                    <a:cubicBezTo>
                      <a:pt x="19679" y="884"/>
                      <a:pt x="20362" y="1117"/>
                      <a:pt x="21012" y="1451"/>
                    </a:cubicBezTo>
                    <a:cubicBezTo>
                      <a:pt x="21712" y="1784"/>
                      <a:pt x="22212" y="2400"/>
                      <a:pt x="22429" y="3134"/>
                    </a:cubicBezTo>
                    <a:cubicBezTo>
                      <a:pt x="22595" y="3667"/>
                      <a:pt x="22695" y="4217"/>
                      <a:pt x="22712" y="4766"/>
                    </a:cubicBezTo>
                    <a:cubicBezTo>
                      <a:pt x="22729" y="5466"/>
                      <a:pt x="22712" y="6166"/>
                      <a:pt x="22695" y="6849"/>
                    </a:cubicBezTo>
                    <a:cubicBezTo>
                      <a:pt x="22695" y="6933"/>
                      <a:pt x="22679" y="7016"/>
                      <a:pt x="22679" y="7083"/>
                    </a:cubicBezTo>
                    <a:cubicBezTo>
                      <a:pt x="22629" y="7583"/>
                      <a:pt x="22329" y="8032"/>
                      <a:pt x="21862" y="8232"/>
                    </a:cubicBezTo>
                    <a:cubicBezTo>
                      <a:pt x="21612" y="8366"/>
                      <a:pt x="21329" y="8466"/>
                      <a:pt x="21046" y="8532"/>
                    </a:cubicBezTo>
                    <a:cubicBezTo>
                      <a:pt x="20329" y="8732"/>
                      <a:pt x="19563" y="8832"/>
                      <a:pt x="18813" y="8866"/>
                    </a:cubicBezTo>
                    <a:cubicBezTo>
                      <a:pt x="17746" y="8899"/>
                      <a:pt x="16680" y="8999"/>
                      <a:pt x="15614" y="9099"/>
                    </a:cubicBezTo>
                    <a:cubicBezTo>
                      <a:pt x="15164" y="9132"/>
                      <a:pt x="14697" y="9132"/>
                      <a:pt x="14247" y="9149"/>
                    </a:cubicBezTo>
                    <a:cubicBezTo>
                      <a:pt x="13631" y="9165"/>
                      <a:pt x="13014" y="9199"/>
                      <a:pt x="12398" y="9182"/>
                    </a:cubicBezTo>
                    <a:cubicBezTo>
                      <a:pt x="11698" y="9182"/>
                      <a:pt x="10981" y="9165"/>
                      <a:pt x="10282" y="9132"/>
                    </a:cubicBezTo>
                    <a:cubicBezTo>
                      <a:pt x="9648" y="9099"/>
                      <a:pt x="9032" y="9032"/>
                      <a:pt x="8399" y="8982"/>
                    </a:cubicBezTo>
                    <a:close/>
                    <a:moveTo>
                      <a:pt x="8332" y="8649"/>
                    </a:moveTo>
                    <a:lnTo>
                      <a:pt x="8332" y="8649"/>
                    </a:lnTo>
                    <a:cubicBezTo>
                      <a:pt x="8815" y="8682"/>
                      <a:pt x="9298" y="8699"/>
                      <a:pt x="9765" y="8749"/>
                    </a:cubicBezTo>
                    <a:cubicBezTo>
                      <a:pt x="10881" y="8832"/>
                      <a:pt x="11998" y="8866"/>
                      <a:pt x="13098" y="8832"/>
                    </a:cubicBezTo>
                    <a:cubicBezTo>
                      <a:pt x="14231" y="8782"/>
                      <a:pt x="15364" y="8782"/>
                      <a:pt x="16497" y="8666"/>
                    </a:cubicBezTo>
                    <a:cubicBezTo>
                      <a:pt x="17347" y="8582"/>
                      <a:pt x="18213" y="8549"/>
                      <a:pt x="19063" y="8499"/>
                    </a:cubicBezTo>
                    <a:cubicBezTo>
                      <a:pt x="19763" y="8449"/>
                      <a:pt x="20446" y="8349"/>
                      <a:pt x="21112" y="8166"/>
                    </a:cubicBezTo>
                    <a:cubicBezTo>
                      <a:pt x="21379" y="8099"/>
                      <a:pt x="21612" y="7982"/>
                      <a:pt x="21845" y="7849"/>
                    </a:cubicBezTo>
                    <a:cubicBezTo>
                      <a:pt x="22112" y="7699"/>
                      <a:pt x="22295" y="7433"/>
                      <a:pt x="22329" y="7133"/>
                    </a:cubicBezTo>
                    <a:cubicBezTo>
                      <a:pt x="22345" y="7033"/>
                      <a:pt x="22362" y="6949"/>
                      <a:pt x="22362" y="6866"/>
                    </a:cubicBezTo>
                    <a:cubicBezTo>
                      <a:pt x="22379" y="6216"/>
                      <a:pt x="22412" y="5583"/>
                      <a:pt x="22412" y="4933"/>
                    </a:cubicBezTo>
                    <a:cubicBezTo>
                      <a:pt x="22395" y="4400"/>
                      <a:pt x="22312" y="3850"/>
                      <a:pt x="22179" y="3333"/>
                    </a:cubicBezTo>
                    <a:cubicBezTo>
                      <a:pt x="21995" y="2600"/>
                      <a:pt x="21496" y="2000"/>
                      <a:pt x="20829" y="1684"/>
                    </a:cubicBezTo>
                    <a:lnTo>
                      <a:pt x="20762" y="1651"/>
                    </a:lnTo>
                    <a:cubicBezTo>
                      <a:pt x="20146" y="1351"/>
                      <a:pt x="19496" y="1151"/>
                      <a:pt x="18830" y="1034"/>
                    </a:cubicBezTo>
                    <a:cubicBezTo>
                      <a:pt x="18146" y="917"/>
                      <a:pt x="17447" y="817"/>
                      <a:pt x="16763" y="717"/>
                    </a:cubicBezTo>
                    <a:cubicBezTo>
                      <a:pt x="16447" y="667"/>
                      <a:pt x="16113" y="601"/>
                      <a:pt x="15797" y="567"/>
                    </a:cubicBezTo>
                    <a:cubicBezTo>
                      <a:pt x="15164" y="501"/>
                      <a:pt x="14547" y="467"/>
                      <a:pt x="13914" y="401"/>
                    </a:cubicBezTo>
                    <a:cubicBezTo>
                      <a:pt x="12648" y="301"/>
                      <a:pt x="11381" y="318"/>
                      <a:pt x="10132" y="434"/>
                    </a:cubicBezTo>
                    <a:cubicBezTo>
                      <a:pt x="9282" y="484"/>
                      <a:pt x="8415" y="534"/>
                      <a:pt x="7565" y="567"/>
                    </a:cubicBezTo>
                    <a:cubicBezTo>
                      <a:pt x="6932" y="584"/>
                      <a:pt x="6332" y="567"/>
                      <a:pt x="5716" y="634"/>
                    </a:cubicBezTo>
                    <a:cubicBezTo>
                      <a:pt x="4899" y="717"/>
                      <a:pt x="4083" y="751"/>
                      <a:pt x="3266" y="701"/>
                    </a:cubicBezTo>
                    <a:cubicBezTo>
                      <a:pt x="2900" y="701"/>
                      <a:pt x="2550" y="734"/>
                      <a:pt x="2217" y="817"/>
                    </a:cubicBezTo>
                    <a:cubicBezTo>
                      <a:pt x="2000" y="867"/>
                      <a:pt x="1800" y="951"/>
                      <a:pt x="1650" y="1101"/>
                    </a:cubicBezTo>
                    <a:cubicBezTo>
                      <a:pt x="1450" y="1284"/>
                      <a:pt x="1267" y="1484"/>
                      <a:pt x="1067" y="1651"/>
                    </a:cubicBezTo>
                    <a:cubicBezTo>
                      <a:pt x="667" y="1984"/>
                      <a:pt x="417" y="2467"/>
                      <a:pt x="384" y="3000"/>
                    </a:cubicBezTo>
                    <a:cubicBezTo>
                      <a:pt x="350" y="3450"/>
                      <a:pt x="350" y="3917"/>
                      <a:pt x="367" y="4383"/>
                    </a:cubicBezTo>
                    <a:cubicBezTo>
                      <a:pt x="384" y="4966"/>
                      <a:pt x="500" y="5550"/>
                      <a:pt x="700" y="6083"/>
                    </a:cubicBezTo>
                    <a:cubicBezTo>
                      <a:pt x="784" y="6349"/>
                      <a:pt x="950" y="6583"/>
                      <a:pt x="1167" y="6766"/>
                    </a:cubicBezTo>
                    <a:cubicBezTo>
                      <a:pt x="1734" y="7249"/>
                      <a:pt x="2383" y="7616"/>
                      <a:pt x="3100" y="7849"/>
                    </a:cubicBezTo>
                    <a:cubicBezTo>
                      <a:pt x="3550" y="7982"/>
                      <a:pt x="3983" y="8132"/>
                      <a:pt x="4433" y="8249"/>
                    </a:cubicBezTo>
                    <a:cubicBezTo>
                      <a:pt x="4733" y="8316"/>
                      <a:pt x="5033" y="8366"/>
                      <a:pt x="5333" y="8399"/>
                    </a:cubicBezTo>
                    <a:cubicBezTo>
                      <a:pt x="6316" y="8499"/>
                      <a:pt x="7332" y="8566"/>
                      <a:pt x="8332" y="8649"/>
                    </a:cubicBezTo>
                    <a:close/>
                  </a:path>
                </a:pathLst>
              </a:custGeom>
              <a:solidFill>
                <a:srgbClr val="03B5A3"/>
              </a:solidFill>
              <a:ln cap="flat" cmpd="sng" w="19050">
                <a:solidFill>
                  <a:srgbClr val="03B5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grpSp>
        <p:sp>
          <p:nvSpPr>
            <p:cNvPr id="1350" name="Google Shape;1350;p54"/>
            <p:cNvSpPr txBox="1"/>
            <p:nvPr/>
          </p:nvSpPr>
          <p:spPr>
            <a:xfrm flipH="1">
              <a:off x="3601172" y="4168819"/>
              <a:ext cx="19461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latin typeface="Fira Sans"/>
                  <a:ea typeface="Fira Sans"/>
                  <a:cs typeface="Fira Sans"/>
                  <a:sym typeface="Fira Sans"/>
                </a:rPr>
                <a:t>CNN</a:t>
              </a:r>
              <a:endParaRPr sz="1200">
                <a:solidFill>
                  <a:srgbClr val="000000"/>
                </a:solidFill>
                <a:latin typeface="Fira Sans"/>
                <a:ea typeface="Fira Sans"/>
                <a:cs typeface="Fira Sans"/>
                <a:sym typeface="Fira Sans"/>
              </a:endParaRPr>
            </a:p>
          </p:txBody>
        </p:sp>
      </p:grpSp>
      <p:sp>
        <p:nvSpPr>
          <p:cNvPr id="1351" name="Google Shape;1351;p54"/>
          <p:cNvSpPr/>
          <p:nvPr/>
        </p:nvSpPr>
        <p:spPr>
          <a:xfrm>
            <a:off x="2213037" y="3455607"/>
            <a:ext cx="1266630" cy="507647"/>
          </a:xfrm>
          <a:custGeom>
            <a:rect b="b" l="l" r="r" t="t"/>
            <a:pathLst>
              <a:path extrusionOk="0" h="9199" w="22729">
                <a:moveTo>
                  <a:pt x="8399" y="8982"/>
                </a:moveTo>
                <a:lnTo>
                  <a:pt x="5266" y="8732"/>
                </a:lnTo>
                <a:cubicBezTo>
                  <a:pt x="4966" y="8699"/>
                  <a:pt x="4666" y="8666"/>
                  <a:pt x="4383" y="8582"/>
                </a:cubicBezTo>
                <a:cubicBezTo>
                  <a:pt x="3866" y="8432"/>
                  <a:pt x="3366" y="8282"/>
                  <a:pt x="2850" y="8132"/>
                </a:cubicBezTo>
                <a:cubicBezTo>
                  <a:pt x="2133" y="7882"/>
                  <a:pt x="1484" y="7499"/>
                  <a:pt x="900" y="6999"/>
                </a:cubicBezTo>
                <a:cubicBezTo>
                  <a:pt x="650" y="6766"/>
                  <a:pt x="450" y="6483"/>
                  <a:pt x="367" y="6150"/>
                </a:cubicBezTo>
                <a:cubicBezTo>
                  <a:pt x="167" y="5616"/>
                  <a:pt x="51" y="5050"/>
                  <a:pt x="17" y="4483"/>
                </a:cubicBezTo>
                <a:cubicBezTo>
                  <a:pt x="1" y="4000"/>
                  <a:pt x="1" y="3500"/>
                  <a:pt x="51" y="3017"/>
                </a:cubicBezTo>
                <a:cubicBezTo>
                  <a:pt x="51" y="2884"/>
                  <a:pt x="84" y="2767"/>
                  <a:pt x="101" y="2634"/>
                </a:cubicBezTo>
                <a:cubicBezTo>
                  <a:pt x="201" y="2167"/>
                  <a:pt x="450" y="1734"/>
                  <a:pt x="817" y="1434"/>
                </a:cubicBezTo>
                <a:cubicBezTo>
                  <a:pt x="1034" y="1251"/>
                  <a:pt x="1234" y="1051"/>
                  <a:pt x="1450" y="867"/>
                </a:cubicBezTo>
                <a:cubicBezTo>
                  <a:pt x="1634" y="717"/>
                  <a:pt x="1850" y="617"/>
                  <a:pt x="2083" y="567"/>
                </a:cubicBezTo>
                <a:cubicBezTo>
                  <a:pt x="2500" y="451"/>
                  <a:pt x="2933" y="401"/>
                  <a:pt x="3366" y="418"/>
                </a:cubicBezTo>
                <a:cubicBezTo>
                  <a:pt x="4000" y="451"/>
                  <a:pt x="4633" y="434"/>
                  <a:pt x="5249" y="368"/>
                </a:cubicBezTo>
                <a:cubicBezTo>
                  <a:pt x="5983" y="268"/>
                  <a:pt x="6732" y="284"/>
                  <a:pt x="7482" y="251"/>
                </a:cubicBezTo>
                <a:cubicBezTo>
                  <a:pt x="8332" y="234"/>
                  <a:pt x="9182" y="184"/>
                  <a:pt x="10048" y="118"/>
                </a:cubicBezTo>
                <a:cubicBezTo>
                  <a:pt x="11431" y="1"/>
                  <a:pt x="12814" y="1"/>
                  <a:pt x="14197" y="118"/>
                </a:cubicBezTo>
                <a:cubicBezTo>
                  <a:pt x="14331" y="134"/>
                  <a:pt x="14447" y="134"/>
                  <a:pt x="14581" y="151"/>
                </a:cubicBezTo>
                <a:cubicBezTo>
                  <a:pt x="15297" y="218"/>
                  <a:pt x="16030" y="268"/>
                  <a:pt x="16747" y="401"/>
                </a:cubicBezTo>
                <a:cubicBezTo>
                  <a:pt x="17480" y="534"/>
                  <a:pt x="18230" y="601"/>
                  <a:pt x="18963" y="751"/>
                </a:cubicBezTo>
                <a:cubicBezTo>
                  <a:pt x="19679" y="884"/>
                  <a:pt x="20362" y="1117"/>
                  <a:pt x="21012" y="1451"/>
                </a:cubicBezTo>
                <a:cubicBezTo>
                  <a:pt x="21712" y="1784"/>
                  <a:pt x="22212" y="2400"/>
                  <a:pt x="22429" y="3134"/>
                </a:cubicBezTo>
                <a:cubicBezTo>
                  <a:pt x="22595" y="3667"/>
                  <a:pt x="22695" y="4217"/>
                  <a:pt x="22712" y="4766"/>
                </a:cubicBezTo>
                <a:cubicBezTo>
                  <a:pt x="22729" y="5466"/>
                  <a:pt x="22712" y="6166"/>
                  <a:pt x="22695" y="6849"/>
                </a:cubicBezTo>
                <a:cubicBezTo>
                  <a:pt x="22695" y="6933"/>
                  <a:pt x="22679" y="7016"/>
                  <a:pt x="22679" y="7083"/>
                </a:cubicBezTo>
                <a:cubicBezTo>
                  <a:pt x="22629" y="7583"/>
                  <a:pt x="22329" y="8032"/>
                  <a:pt x="21862" y="8232"/>
                </a:cubicBezTo>
                <a:cubicBezTo>
                  <a:pt x="21612" y="8366"/>
                  <a:pt x="21329" y="8466"/>
                  <a:pt x="21046" y="8532"/>
                </a:cubicBezTo>
                <a:cubicBezTo>
                  <a:pt x="20329" y="8732"/>
                  <a:pt x="19563" y="8832"/>
                  <a:pt x="18813" y="8866"/>
                </a:cubicBezTo>
                <a:cubicBezTo>
                  <a:pt x="17746" y="8899"/>
                  <a:pt x="16680" y="8999"/>
                  <a:pt x="15614" y="9099"/>
                </a:cubicBezTo>
                <a:cubicBezTo>
                  <a:pt x="15164" y="9132"/>
                  <a:pt x="14697" y="9132"/>
                  <a:pt x="14247" y="9149"/>
                </a:cubicBezTo>
                <a:cubicBezTo>
                  <a:pt x="13631" y="9165"/>
                  <a:pt x="13014" y="9199"/>
                  <a:pt x="12398" y="9182"/>
                </a:cubicBezTo>
                <a:cubicBezTo>
                  <a:pt x="11698" y="9182"/>
                  <a:pt x="10981" y="9165"/>
                  <a:pt x="10282" y="9132"/>
                </a:cubicBezTo>
                <a:cubicBezTo>
                  <a:pt x="9648" y="9099"/>
                  <a:pt x="9032" y="9032"/>
                  <a:pt x="8399" y="8982"/>
                </a:cubicBezTo>
                <a:close/>
                <a:moveTo>
                  <a:pt x="8332" y="8649"/>
                </a:moveTo>
                <a:lnTo>
                  <a:pt x="8332" y="8649"/>
                </a:lnTo>
                <a:cubicBezTo>
                  <a:pt x="8815" y="8682"/>
                  <a:pt x="9298" y="8699"/>
                  <a:pt x="9765" y="8749"/>
                </a:cubicBezTo>
                <a:cubicBezTo>
                  <a:pt x="10881" y="8832"/>
                  <a:pt x="11998" y="8866"/>
                  <a:pt x="13098" y="8832"/>
                </a:cubicBezTo>
                <a:cubicBezTo>
                  <a:pt x="14231" y="8782"/>
                  <a:pt x="15364" y="8782"/>
                  <a:pt x="16497" y="8666"/>
                </a:cubicBezTo>
                <a:cubicBezTo>
                  <a:pt x="17347" y="8582"/>
                  <a:pt x="18213" y="8549"/>
                  <a:pt x="19063" y="8499"/>
                </a:cubicBezTo>
                <a:cubicBezTo>
                  <a:pt x="19763" y="8449"/>
                  <a:pt x="20446" y="8349"/>
                  <a:pt x="21112" y="8166"/>
                </a:cubicBezTo>
                <a:cubicBezTo>
                  <a:pt x="21379" y="8099"/>
                  <a:pt x="21612" y="7982"/>
                  <a:pt x="21845" y="7849"/>
                </a:cubicBezTo>
                <a:cubicBezTo>
                  <a:pt x="22112" y="7699"/>
                  <a:pt x="22295" y="7433"/>
                  <a:pt x="22329" y="7133"/>
                </a:cubicBezTo>
                <a:cubicBezTo>
                  <a:pt x="22345" y="7033"/>
                  <a:pt x="22362" y="6949"/>
                  <a:pt x="22362" y="6866"/>
                </a:cubicBezTo>
                <a:cubicBezTo>
                  <a:pt x="22379" y="6216"/>
                  <a:pt x="22412" y="5583"/>
                  <a:pt x="22412" y="4933"/>
                </a:cubicBezTo>
                <a:cubicBezTo>
                  <a:pt x="22395" y="4400"/>
                  <a:pt x="22312" y="3850"/>
                  <a:pt x="22179" y="3333"/>
                </a:cubicBezTo>
                <a:cubicBezTo>
                  <a:pt x="21995" y="2600"/>
                  <a:pt x="21496" y="2000"/>
                  <a:pt x="20829" y="1684"/>
                </a:cubicBezTo>
                <a:lnTo>
                  <a:pt x="20762" y="1651"/>
                </a:lnTo>
                <a:cubicBezTo>
                  <a:pt x="20146" y="1351"/>
                  <a:pt x="19496" y="1151"/>
                  <a:pt x="18830" y="1034"/>
                </a:cubicBezTo>
                <a:cubicBezTo>
                  <a:pt x="18146" y="917"/>
                  <a:pt x="17447" y="817"/>
                  <a:pt x="16763" y="717"/>
                </a:cubicBezTo>
                <a:cubicBezTo>
                  <a:pt x="16447" y="667"/>
                  <a:pt x="16113" y="601"/>
                  <a:pt x="15797" y="567"/>
                </a:cubicBezTo>
                <a:cubicBezTo>
                  <a:pt x="15164" y="501"/>
                  <a:pt x="14547" y="467"/>
                  <a:pt x="13914" y="401"/>
                </a:cubicBezTo>
                <a:cubicBezTo>
                  <a:pt x="12648" y="301"/>
                  <a:pt x="11381" y="318"/>
                  <a:pt x="10132" y="434"/>
                </a:cubicBezTo>
                <a:cubicBezTo>
                  <a:pt x="9282" y="484"/>
                  <a:pt x="8415" y="534"/>
                  <a:pt x="7565" y="567"/>
                </a:cubicBezTo>
                <a:cubicBezTo>
                  <a:pt x="6932" y="584"/>
                  <a:pt x="6332" y="567"/>
                  <a:pt x="5716" y="634"/>
                </a:cubicBezTo>
                <a:cubicBezTo>
                  <a:pt x="4899" y="717"/>
                  <a:pt x="4083" y="751"/>
                  <a:pt x="3266" y="701"/>
                </a:cubicBezTo>
                <a:cubicBezTo>
                  <a:pt x="2900" y="701"/>
                  <a:pt x="2550" y="734"/>
                  <a:pt x="2217" y="817"/>
                </a:cubicBezTo>
                <a:cubicBezTo>
                  <a:pt x="2000" y="867"/>
                  <a:pt x="1800" y="951"/>
                  <a:pt x="1650" y="1101"/>
                </a:cubicBezTo>
                <a:cubicBezTo>
                  <a:pt x="1450" y="1284"/>
                  <a:pt x="1267" y="1484"/>
                  <a:pt x="1067" y="1651"/>
                </a:cubicBezTo>
                <a:cubicBezTo>
                  <a:pt x="667" y="1984"/>
                  <a:pt x="417" y="2467"/>
                  <a:pt x="384" y="3000"/>
                </a:cubicBezTo>
                <a:cubicBezTo>
                  <a:pt x="350" y="3450"/>
                  <a:pt x="350" y="3917"/>
                  <a:pt x="367" y="4383"/>
                </a:cubicBezTo>
                <a:cubicBezTo>
                  <a:pt x="384" y="4966"/>
                  <a:pt x="500" y="5550"/>
                  <a:pt x="700" y="6083"/>
                </a:cubicBezTo>
                <a:cubicBezTo>
                  <a:pt x="784" y="6349"/>
                  <a:pt x="950" y="6583"/>
                  <a:pt x="1167" y="6766"/>
                </a:cubicBezTo>
                <a:cubicBezTo>
                  <a:pt x="1734" y="7249"/>
                  <a:pt x="2383" y="7616"/>
                  <a:pt x="3100" y="7849"/>
                </a:cubicBezTo>
                <a:cubicBezTo>
                  <a:pt x="3550" y="7982"/>
                  <a:pt x="3983" y="8132"/>
                  <a:pt x="4433" y="8249"/>
                </a:cubicBezTo>
                <a:cubicBezTo>
                  <a:pt x="4733" y="8316"/>
                  <a:pt x="5033" y="8366"/>
                  <a:pt x="5333" y="8399"/>
                </a:cubicBezTo>
                <a:cubicBezTo>
                  <a:pt x="6316" y="8499"/>
                  <a:pt x="7332" y="8566"/>
                  <a:pt x="8332" y="8649"/>
                </a:cubicBezTo>
                <a:close/>
              </a:path>
            </a:pathLst>
          </a:custGeom>
          <a:solidFill>
            <a:srgbClr val="03B5A3"/>
          </a:solidFill>
          <a:ln cap="flat" cmpd="sng" w="19050">
            <a:solidFill>
              <a:srgbClr val="03B5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grpSp>
        <p:nvGrpSpPr>
          <p:cNvPr id="1352" name="Google Shape;1352;p54"/>
          <p:cNvGrpSpPr/>
          <p:nvPr/>
        </p:nvGrpSpPr>
        <p:grpSpPr>
          <a:xfrm>
            <a:off x="2177582" y="3455607"/>
            <a:ext cx="1337555" cy="507645"/>
            <a:chOff x="3601172" y="3967634"/>
            <a:chExt cx="1946100" cy="745878"/>
          </a:xfrm>
        </p:grpSpPr>
        <p:grpSp>
          <p:nvGrpSpPr>
            <p:cNvPr id="1353" name="Google Shape;1353;p54"/>
            <p:cNvGrpSpPr/>
            <p:nvPr/>
          </p:nvGrpSpPr>
          <p:grpSpPr>
            <a:xfrm>
              <a:off x="3652794" y="3967634"/>
              <a:ext cx="1842867" cy="745878"/>
              <a:chOff x="3601170" y="4267059"/>
              <a:chExt cx="1842867" cy="745878"/>
            </a:xfrm>
          </p:grpSpPr>
          <p:sp>
            <p:nvSpPr>
              <p:cNvPr id="1354" name="Google Shape;1354;p54"/>
              <p:cNvSpPr/>
              <p:nvPr/>
            </p:nvSpPr>
            <p:spPr>
              <a:xfrm>
                <a:off x="3619689" y="4290441"/>
                <a:ext cx="1790246" cy="693174"/>
              </a:xfrm>
              <a:custGeom>
                <a:rect b="b" l="l" r="r" t="t"/>
                <a:pathLst>
                  <a:path extrusionOk="0" h="8549" w="22080">
                    <a:moveTo>
                      <a:pt x="21829" y="3016"/>
                    </a:moveTo>
                    <a:cubicBezTo>
                      <a:pt x="21662" y="2300"/>
                      <a:pt x="21163" y="1683"/>
                      <a:pt x="20479" y="1384"/>
                    </a:cubicBezTo>
                    <a:lnTo>
                      <a:pt x="20413" y="1350"/>
                    </a:lnTo>
                    <a:cubicBezTo>
                      <a:pt x="19813" y="1050"/>
                      <a:pt x="19163" y="834"/>
                      <a:pt x="18480" y="717"/>
                    </a:cubicBezTo>
                    <a:cubicBezTo>
                      <a:pt x="17797" y="600"/>
                      <a:pt x="17114" y="517"/>
                      <a:pt x="16430" y="400"/>
                    </a:cubicBezTo>
                    <a:cubicBezTo>
                      <a:pt x="16097" y="350"/>
                      <a:pt x="15780" y="284"/>
                      <a:pt x="15447" y="250"/>
                    </a:cubicBezTo>
                    <a:cubicBezTo>
                      <a:pt x="14831" y="200"/>
                      <a:pt x="14198" y="150"/>
                      <a:pt x="13564" y="101"/>
                    </a:cubicBezTo>
                    <a:cubicBezTo>
                      <a:pt x="12315" y="1"/>
                      <a:pt x="11048" y="1"/>
                      <a:pt x="9782" y="117"/>
                    </a:cubicBezTo>
                    <a:cubicBezTo>
                      <a:pt x="8932" y="184"/>
                      <a:pt x="8082" y="217"/>
                      <a:pt x="7216" y="250"/>
                    </a:cubicBezTo>
                    <a:cubicBezTo>
                      <a:pt x="6599" y="284"/>
                      <a:pt x="5983" y="267"/>
                      <a:pt x="5366" y="317"/>
                    </a:cubicBezTo>
                    <a:cubicBezTo>
                      <a:pt x="4550" y="417"/>
                      <a:pt x="3733" y="434"/>
                      <a:pt x="2917" y="400"/>
                    </a:cubicBezTo>
                    <a:cubicBezTo>
                      <a:pt x="2567" y="384"/>
                      <a:pt x="2217" y="434"/>
                      <a:pt x="1884" y="517"/>
                    </a:cubicBezTo>
                    <a:cubicBezTo>
                      <a:pt x="1667" y="550"/>
                      <a:pt x="1467" y="650"/>
                      <a:pt x="1301" y="800"/>
                    </a:cubicBezTo>
                    <a:cubicBezTo>
                      <a:pt x="1117" y="984"/>
                      <a:pt x="934" y="1167"/>
                      <a:pt x="734" y="1334"/>
                    </a:cubicBezTo>
                    <a:cubicBezTo>
                      <a:pt x="334" y="1667"/>
                      <a:pt x="84" y="2150"/>
                      <a:pt x="51" y="2683"/>
                    </a:cubicBezTo>
                    <a:cubicBezTo>
                      <a:pt x="17" y="3150"/>
                      <a:pt x="1" y="3616"/>
                      <a:pt x="17" y="4083"/>
                    </a:cubicBezTo>
                    <a:cubicBezTo>
                      <a:pt x="34" y="4666"/>
                      <a:pt x="151" y="5233"/>
                      <a:pt x="367" y="5783"/>
                    </a:cubicBezTo>
                    <a:cubicBezTo>
                      <a:pt x="451" y="6049"/>
                      <a:pt x="617" y="6282"/>
                      <a:pt x="834" y="6449"/>
                    </a:cubicBezTo>
                    <a:cubicBezTo>
                      <a:pt x="1384" y="6949"/>
                      <a:pt x="2050" y="7315"/>
                      <a:pt x="2750" y="7549"/>
                    </a:cubicBezTo>
                    <a:cubicBezTo>
                      <a:pt x="3200" y="7665"/>
                      <a:pt x="3650" y="7815"/>
                      <a:pt x="4100" y="7932"/>
                    </a:cubicBezTo>
                    <a:cubicBezTo>
                      <a:pt x="4400" y="7999"/>
                      <a:pt x="4700" y="8049"/>
                      <a:pt x="5000" y="8082"/>
                    </a:cubicBezTo>
                    <a:cubicBezTo>
                      <a:pt x="5999" y="8182"/>
                      <a:pt x="6999" y="8249"/>
                      <a:pt x="8016" y="8332"/>
                    </a:cubicBezTo>
                    <a:lnTo>
                      <a:pt x="8016" y="8332"/>
                    </a:lnTo>
                    <a:cubicBezTo>
                      <a:pt x="8482" y="8365"/>
                      <a:pt x="8965" y="8382"/>
                      <a:pt x="9449" y="8432"/>
                    </a:cubicBezTo>
                    <a:cubicBezTo>
                      <a:pt x="10548" y="8515"/>
                      <a:pt x="11665" y="8549"/>
                      <a:pt x="12781" y="8515"/>
                    </a:cubicBezTo>
                    <a:cubicBezTo>
                      <a:pt x="13914" y="8465"/>
                      <a:pt x="15047" y="8465"/>
                      <a:pt x="16180" y="8349"/>
                    </a:cubicBezTo>
                    <a:cubicBezTo>
                      <a:pt x="17030" y="8265"/>
                      <a:pt x="17880" y="8232"/>
                      <a:pt x="18746" y="8182"/>
                    </a:cubicBezTo>
                    <a:cubicBezTo>
                      <a:pt x="19430" y="8132"/>
                      <a:pt x="20113" y="8015"/>
                      <a:pt x="20796" y="7849"/>
                    </a:cubicBezTo>
                    <a:cubicBezTo>
                      <a:pt x="21046" y="7765"/>
                      <a:pt x="21296" y="7665"/>
                      <a:pt x="21512" y="7532"/>
                    </a:cubicBezTo>
                    <a:cubicBezTo>
                      <a:pt x="21796" y="7382"/>
                      <a:pt x="21962" y="7116"/>
                      <a:pt x="22012" y="6816"/>
                    </a:cubicBezTo>
                    <a:cubicBezTo>
                      <a:pt x="22029" y="6716"/>
                      <a:pt x="22029" y="6632"/>
                      <a:pt x="22029" y="6549"/>
                    </a:cubicBezTo>
                    <a:cubicBezTo>
                      <a:pt x="22062" y="5899"/>
                      <a:pt x="22079" y="5266"/>
                      <a:pt x="22079" y="4616"/>
                    </a:cubicBezTo>
                    <a:cubicBezTo>
                      <a:pt x="22062" y="4083"/>
                      <a:pt x="21979" y="3533"/>
                      <a:pt x="21829" y="30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1355" name="Google Shape;1355;p54"/>
              <p:cNvSpPr/>
              <p:nvPr/>
            </p:nvSpPr>
            <p:spPr>
              <a:xfrm>
                <a:off x="3601170" y="4267059"/>
                <a:ext cx="1842867" cy="745878"/>
              </a:xfrm>
              <a:custGeom>
                <a:rect b="b" l="l" r="r" t="t"/>
                <a:pathLst>
                  <a:path extrusionOk="0" h="9199" w="22729">
                    <a:moveTo>
                      <a:pt x="8399" y="8982"/>
                    </a:moveTo>
                    <a:lnTo>
                      <a:pt x="5266" y="8732"/>
                    </a:lnTo>
                    <a:cubicBezTo>
                      <a:pt x="4966" y="8699"/>
                      <a:pt x="4666" y="8666"/>
                      <a:pt x="4383" y="8582"/>
                    </a:cubicBezTo>
                    <a:cubicBezTo>
                      <a:pt x="3866" y="8432"/>
                      <a:pt x="3366" y="8282"/>
                      <a:pt x="2850" y="8132"/>
                    </a:cubicBezTo>
                    <a:cubicBezTo>
                      <a:pt x="2133" y="7882"/>
                      <a:pt x="1484" y="7499"/>
                      <a:pt x="900" y="6999"/>
                    </a:cubicBezTo>
                    <a:cubicBezTo>
                      <a:pt x="650" y="6766"/>
                      <a:pt x="450" y="6483"/>
                      <a:pt x="367" y="6150"/>
                    </a:cubicBezTo>
                    <a:cubicBezTo>
                      <a:pt x="167" y="5616"/>
                      <a:pt x="51" y="5050"/>
                      <a:pt x="17" y="4483"/>
                    </a:cubicBezTo>
                    <a:cubicBezTo>
                      <a:pt x="1" y="4000"/>
                      <a:pt x="1" y="3500"/>
                      <a:pt x="51" y="3017"/>
                    </a:cubicBezTo>
                    <a:cubicBezTo>
                      <a:pt x="51" y="2884"/>
                      <a:pt x="84" y="2767"/>
                      <a:pt x="101" y="2634"/>
                    </a:cubicBezTo>
                    <a:cubicBezTo>
                      <a:pt x="201" y="2167"/>
                      <a:pt x="450" y="1734"/>
                      <a:pt x="817" y="1434"/>
                    </a:cubicBezTo>
                    <a:cubicBezTo>
                      <a:pt x="1034" y="1251"/>
                      <a:pt x="1234" y="1051"/>
                      <a:pt x="1450" y="867"/>
                    </a:cubicBezTo>
                    <a:cubicBezTo>
                      <a:pt x="1634" y="717"/>
                      <a:pt x="1850" y="617"/>
                      <a:pt x="2083" y="567"/>
                    </a:cubicBezTo>
                    <a:cubicBezTo>
                      <a:pt x="2500" y="451"/>
                      <a:pt x="2933" y="401"/>
                      <a:pt x="3366" y="418"/>
                    </a:cubicBezTo>
                    <a:cubicBezTo>
                      <a:pt x="4000" y="451"/>
                      <a:pt x="4633" y="434"/>
                      <a:pt x="5249" y="368"/>
                    </a:cubicBezTo>
                    <a:cubicBezTo>
                      <a:pt x="5983" y="268"/>
                      <a:pt x="6732" y="284"/>
                      <a:pt x="7482" y="251"/>
                    </a:cubicBezTo>
                    <a:cubicBezTo>
                      <a:pt x="8332" y="234"/>
                      <a:pt x="9182" y="184"/>
                      <a:pt x="10048" y="118"/>
                    </a:cubicBezTo>
                    <a:cubicBezTo>
                      <a:pt x="11431" y="1"/>
                      <a:pt x="12814" y="1"/>
                      <a:pt x="14197" y="118"/>
                    </a:cubicBezTo>
                    <a:cubicBezTo>
                      <a:pt x="14331" y="134"/>
                      <a:pt x="14447" y="134"/>
                      <a:pt x="14581" y="151"/>
                    </a:cubicBezTo>
                    <a:cubicBezTo>
                      <a:pt x="15297" y="218"/>
                      <a:pt x="16030" y="268"/>
                      <a:pt x="16747" y="401"/>
                    </a:cubicBezTo>
                    <a:cubicBezTo>
                      <a:pt x="17480" y="534"/>
                      <a:pt x="18230" y="601"/>
                      <a:pt x="18963" y="751"/>
                    </a:cubicBezTo>
                    <a:cubicBezTo>
                      <a:pt x="19679" y="884"/>
                      <a:pt x="20362" y="1117"/>
                      <a:pt x="21012" y="1451"/>
                    </a:cubicBezTo>
                    <a:cubicBezTo>
                      <a:pt x="21712" y="1784"/>
                      <a:pt x="22212" y="2400"/>
                      <a:pt x="22429" y="3134"/>
                    </a:cubicBezTo>
                    <a:cubicBezTo>
                      <a:pt x="22595" y="3667"/>
                      <a:pt x="22695" y="4217"/>
                      <a:pt x="22712" y="4766"/>
                    </a:cubicBezTo>
                    <a:cubicBezTo>
                      <a:pt x="22729" y="5466"/>
                      <a:pt x="22712" y="6166"/>
                      <a:pt x="22695" y="6849"/>
                    </a:cubicBezTo>
                    <a:cubicBezTo>
                      <a:pt x="22695" y="6933"/>
                      <a:pt x="22679" y="7016"/>
                      <a:pt x="22679" y="7083"/>
                    </a:cubicBezTo>
                    <a:cubicBezTo>
                      <a:pt x="22629" y="7583"/>
                      <a:pt x="22329" y="8032"/>
                      <a:pt x="21862" y="8232"/>
                    </a:cubicBezTo>
                    <a:cubicBezTo>
                      <a:pt x="21612" y="8366"/>
                      <a:pt x="21329" y="8466"/>
                      <a:pt x="21046" y="8532"/>
                    </a:cubicBezTo>
                    <a:cubicBezTo>
                      <a:pt x="20329" y="8732"/>
                      <a:pt x="19563" y="8832"/>
                      <a:pt x="18813" y="8866"/>
                    </a:cubicBezTo>
                    <a:cubicBezTo>
                      <a:pt x="17746" y="8899"/>
                      <a:pt x="16680" y="8999"/>
                      <a:pt x="15614" y="9099"/>
                    </a:cubicBezTo>
                    <a:cubicBezTo>
                      <a:pt x="15164" y="9132"/>
                      <a:pt x="14697" y="9132"/>
                      <a:pt x="14247" y="9149"/>
                    </a:cubicBezTo>
                    <a:cubicBezTo>
                      <a:pt x="13631" y="9165"/>
                      <a:pt x="13014" y="9199"/>
                      <a:pt x="12398" y="9182"/>
                    </a:cubicBezTo>
                    <a:cubicBezTo>
                      <a:pt x="11698" y="9182"/>
                      <a:pt x="10981" y="9165"/>
                      <a:pt x="10282" y="9132"/>
                    </a:cubicBezTo>
                    <a:cubicBezTo>
                      <a:pt x="9648" y="9099"/>
                      <a:pt x="9032" y="9032"/>
                      <a:pt x="8399" y="8982"/>
                    </a:cubicBezTo>
                    <a:close/>
                    <a:moveTo>
                      <a:pt x="8332" y="8649"/>
                    </a:moveTo>
                    <a:lnTo>
                      <a:pt x="8332" y="8649"/>
                    </a:lnTo>
                    <a:cubicBezTo>
                      <a:pt x="8815" y="8682"/>
                      <a:pt x="9298" y="8699"/>
                      <a:pt x="9765" y="8749"/>
                    </a:cubicBezTo>
                    <a:cubicBezTo>
                      <a:pt x="10881" y="8832"/>
                      <a:pt x="11998" y="8866"/>
                      <a:pt x="13098" y="8832"/>
                    </a:cubicBezTo>
                    <a:cubicBezTo>
                      <a:pt x="14231" y="8782"/>
                      <a:pt x="15364" y="8782"/>
                      <a:pt x="16497" y="8666"/>
                    </a:cubicBezTo>
                    <a:cubicBezTo>
                      <a:pt x="17347" y="8582"/>
                      <a:pt x="18213" y="8549"/>
                      <a:pt x="19063" y="8499"/>
                    </a:cubicBezTo>
                    <a:cubicBezTo>
                      <a:pt x="19763" y="8449"/>
                      <a:pt x="20446" y="8349"/>
                      <a:pt x="21112" y="8166"/>
                    </a:cubicBezTo>
                    <a:cubicBezTo>
                      <a:pt x="21379" y="8099"/>
                      <a:pt x="21612" y="7982"/>
                      <a:pt x="21845" y="7849"/>
                    </a:cubicBezTo>
                    <a:cubicBezTo>
                      <a:pt x="22112" y="7699"/>
                      <a:pt x="22295" y="7433"/>
                      <a:pt x="22329" y="7133"/>
                    </a:cubicBezTo>
                    <a:cubicBezTo>
                      <a:pt x="22345" y="7033"/>
                      <a:pt x="22362" y="6949"/>
                      <a:pt x="22362" y="6866"/>
                    </a:cubicBezTo>
                    <a:cubicBezTo>
                      <a:pt x="22379" y="6216"/>
                      <a:pt x="22412" y="5583"/>
                      <a:pt x="22412" y="4933"/>
                    </a:cubicBezTo>
                    <a:cubicBezTo>
                      <a:pt x="22395" y="4400"/>
                      <a:pt x="22312" y="3850"/>
                      <a:pt x="22179" y="3333"/>
                    </a:cubicBezTo>
                    <a:cubicBezTo>
                      <a:pt x="21995" y="2600"/>
                      <a:pt x="21496" y="2000"/>
                      <a:pt x="20829" y="1684"/>
                    </a:cubicBezTo>
                    <a:lnTo>
                      <a:pt x="20762" y="1651"/>
                    </a:lnTo>
                    <a:cubicBezTo>
                      <a:pt x="20146" y="1351"/>
                      <a:pt x="19496" y="1151"/>
                      <a:pt x="18830" y="1034"/>
                    </a:cubicBezTo>
                    <a:cubicBezTo>
                      <a:pt x="18146" y="917"/>
                      <a:pt x="17447" y="817"/>
                      <a:pt x="16763" y="717"/>
                    </a:cubicBezTo>
                    <a:cubicBezTo>
                      <a:pt x="16447" y="667"/>
                      <a:pt x="16113" y="601"/>
                      <a:pt x="15797" y="567"/>
                    </a:cubicBezTo>
                    <a:cubicBezTo>
                      <a:pt x="15164" y="501"/>
                      <a:pt x="14547" y="467"/>
                      <a:pt x="13914" y="401"/>
                    </a:cubicBezTo>
                    <a:cubicBezTo>
                      <a:pt x="12648" y="301"/>
                      <a:pt x="11381" y="318"/>
                      <a:pt x="10132" y="434"/>
                    </a:cubicBezTo>
                    <a:cubicBezTo>
                      <a:pt x="9282" y="484"/>
                      <a:pt x="8415" y="534"/>
                      <a:pt x="7565" y="567"/>
                    </a:cubicBezTo>
                    <a:cubicBezTo>
                      <a:pt x="6932" y="584"/>
                      <a:pt x="6332" y="567"/>
                      <a:pt x="5716" y="634"/>
                    </a:cubicBezTo>
                    <a:cubicBezTo>
                      <a:pt x="4899" y="717"/>
                      <a:pt x="4083" y="751"/>
                      <a:pt x="3266" y="701"/>
                    </a:cubicBezTo>
                    <a:cubicBezTo>
                      <a:pt x="2900" y="701"/>
                      <a:pt x="2550" y="734"/>
                      <a:pt x="2217" y="817"/>
                    </a:cubicBezTo>
                    <a:cubicBezTo>
                      <a:pt x="2000" y="867"/>
                      <a:pt x="1800" y="951"/>
                      <a:pt x="1650" y="1101"/>
                    </a:cubicBezTo>
                    <a:cubicBezTo>
                      <a:pt x="1450" y="1284"/>
                      <a:pt x="1267" y="1484"/>
                      <a:pt x="1067" y="1651"/>
                    </a:cubicBezTo>
                    <a:cubicBezTo>
                      <a:pt x="667" y="1984"/>
                      <a:pt x="417" y="2467"/>
                      <a:pt x="384" y="3000"/>
                    </a:cubicBezTo>
                    <a:cubicBezTo>
                      <a:pt x="350" y="3450"/>
                      <a:pt x="350" y="3917"/>
                      <a:pt x="367" y="4383"/>
                    </a:cubicBezTo>
                    <a:cubicBezTo>
                      <a:pt x="384" y="4966"/>
                      <a:pt x="500" y="5550"/>
                      <a:pt x="700" y="6083"/>
                    </a:cubicBezTo>
                    <a:cubicBezTo>
                      <a:pt x="784" y="6349"/>
                      <a:pt x="950" y="6583"/>
                      <a:pt x="1167" y="6766"/>
                    </a:cubicBezTo>
                    <a:cubicBezTo>
                      <a:pt x="1734" y="7249"/>
                      <a:pt x="2383" y="7616"/>
                      <a:pt x="3100" y="7849"/>
                    </a:cubicBezTo>
                    <a:cubicBezTo>
                      <a:pt x="3550" y="7982"/>
                      <a:pt x="3983" y="8132"/>
                      <a:pt x="4433" y="8249"/>
                    </a:cubicBezTo>
                    <a:cubicBezTo>
                      <a:pt x="4733" y="8316"/>
                      <a:pt x="5033" y="8366"/>
                      <a:pt x="5333" y="8399"/>
                    </a:cubicBezTo>
                    <a:cubicBezTo>
                      <a:pt x="6316" y="8499"/>
                      <a:pt x="7332" y="8566"/>
                      <a:pt x="8332" y="8649"/>
                    </a:cubicBezTo>
                    <a:close/>
                  </a:path>
                </a:pathLst>
              </a:custGeom>
              <a:solidFill>
                <a:srgbClr val="03B5A3"/>
              </a:solidFill>
              <a:ln cap="flat" cmpd="sng" w="19050">
                <a:solidFill>
                  <a:srgbClr val="03B5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grpSp>
        <p:sp>
          <p:nvSpPr>
            <p:cNvPr id="1356" name="Google Shape;1356;p54"/>
            <p:cNvSpPr txBox="1"/>
            <p:nvPr/>
          </p:nvSpPr>
          <p:spPr>
            <a:xfrm flipH="1">
              <a:off x="3601172" y="4168819"/>
              <a:ext cx="19461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latin typeface="Fira Sans"/>
                  <a:ea typeface="Fira Sans"/>
                  <a:cs typeface="Fira Sans"/>
                  <a:sym typeface="Fira Sans"/>
                </a:rPr>
                <a:t>CNN</a:t>
              </a:r>
              <a:endParaRPr sz="1200">
                <a:solidFill>
                  <a:srgbClr val="000000"/>
                </a:solidFill>
                <a:latin typeface="Fira Sans"/>
                <a:ea typeface="Fira Sans"/>
                <a:cs typeface="Fira Sans"/>
                <a:sym typeface="Fira Sans"/>
              </a:endParaRPr>
            </a:p>
          </p:txBody>
        </p:sp>
      </p:grpSp>
      <p:sp>
        <p:nvSpPr>
          <p:cNvPr id="1357" name="Google Shape;1357;p54"/>
          <p:cNvSpPr/>
          <p:nvPr/>
        </p:nvSpPr>
        <p:spPr>
          <a:xfrm rot="-5400000">
            <a:off x="1749110" y="3593174"/>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4"/>
          <p:cNvSpPr/>
          <p:nvPr/>
        </p:nvSpPr>
        <p:spPr>
          <a:xfrm rot="200661">
            <a:off x="2624723" y="2694175"/>
            <a:ext cx="177521" cy="290997"/>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4"/>
          <p:cNvSpPr/>
          <p:nvPr/>
        </p:nvSpPr>
        <p:spPr>
          <a:xfrm rot="-5632210">
            <a:off x="1804499" y="1992801"/>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0" name="Google Shape;1360;p54"/>
          <p:cNvGrpSpPr/>
          <p:nvPr/>
        </p:nvGrpSpPr>
        <p:grpSpPr>
          <a:xfrm>
            <a:off x="5397007" y="2607457"/>
            <a:ext cx="1337555" cy="507645"/>
            <a:chOff x="3601172" y="3967634"/>
            <a:chExt cx="1946100" cy="745878"/>
          </a:xfrm>
        </p:grpSpPr>
        <p:grpSp>
          <p:nvGrpSpPr>
            <p:cNvPr id="1361" name="Google Shape;1361;p54"/>
            <p:cNvGrpSpPr/>
            <p:nvPr/>
          </p:nvGrpSpPr>
          <p:grpSpPr>
            <a:xfrm>
              <a:off x="3652794" y="3967634"/>
              <a:ext cx="1842867" cy="745878"/>
              <a:chOff x="3601170" y="4267059"/>
              <a:chExt cx="1842867" cy="745878"/>
            </a:xfrm>
          </p:grpSpPr>
          <p:sp>
            <p:nvSpPr>
              <p:cNvPr id="1362" name="Google Shape;1362;p54"/>
              <p:cNvSpPr/>
              <p:nvPr/>
            </p:nvSpPr>
            <p:spPr>
              <a:xfrm>
                <a:off x="3619689" y="4290441"/>
                <a:ext cx="1790246" cy="693174"/>
              </a:xfrm>
              <a:custGeom>
                <a:rect b="b" l="l" r="r" t="t"/>
                <a:pathLst>
                  <a:path extrusionOk="0" h="8549" w="22080">
                    <a:moveTo>
                      <a:pt x="21829" y="3016"/>
                    </a:moveTo>
                    <a:cubicBezTo>
                      <a:pt x="21662" y="2300"/>
                      <a:pt x="21163" y="1683"/>
                      <a:pt x="20479" y="1384"/>
                    </a:cubicBezTo>
                    <a:lnTo>
                      <a:pt x="20413" y="1350"/>
                    </a:lnTo>
                    <a:cubicBezTo>
                      <a:pt x="19813" y="1050"/>
                      <a:pt x="19163" y="834"/>
                      <a:pt x="18480" y="717"/>
                    </a:cubicBezTo>
                    <a:cubicBezTo>
                      <a:pt x="17797" y="600"/>
                      <a:pt x="17114" y="517"/>
                      <a:pt x="16430" y="400"/>
                    </a:cubicBezTo>
                    <a:cubicBezTo>
                      <a:pt x="16097" y="350"/>
                      <a:pt x="15780" y="284"/>
                      <a:pt x="15447" y="250"/>
                    </a:cubicBezTo>
                    <a:cubicBezTo>
                      <a:pt x="14831" y="200"/>
                      <a:pt x="14198" y="150"/>
                      <a:pt x="13564" y="101"/>
                    </a:cubicBezTo>
                    <a:cubicBezTo>
                      <a:pt x="12315" y="1"/>
                      <a:pt x="11048" y="1"/>
                      <a:pt x="9782" y="117"/>
                    </a:cubicBezTo>
                    <a:cubicBezTo>
                      <a:pt x="8932" y="184"/>
                      <a:pt x="8082" y="217"/>
                      <a:pt x="7216" y="250"/>
                    </a:cubicBezTo>
                    <a:cubicBezTo>
                      <a:pt x="6599" y="284"/>
                      <a:pt x="5983" y="267"/>
                      <a:pt x="5366" y="317"/>
                    </a:cubicBezTo>
                    <a:cubicBezTo>
                      <a:pt x="4550" y="417"/>
                      <a:pt x="3733" y="434"/>
                      <a:pt x="2917" y="400"/>
                    </a:cubicBezTo>
                    <a:cubicBezTo>
                      <a:pt x="2567" y="384"/>
                      <a:pt x="2217" y="434"/>
                      <a:pt x="1884" y="517"/>
                    </a:cubicBezTo>
                    <a:cubicBezTo>
                      <a:pt x="1667" y="550"/>
                      <a:pt x="1467" y="650"/>
                      <a:pt x="1301" y="800"/>
                    </a:cubicBezTo>
                    <a:cubicBezTo>
                      <a:pt x="1117" y="984"/>
                      <a:pt x="934" y="1167"/>
                      <a:pt x="734" y="1334"/>
                    </a:cubicBezTo>
                    <a:cubicBezTo>
                      <a:pt x="334" y="1667"/>
                      <a:pt x="84" y="2150"/>
                      <a:pt x="51" y="2683"/>
                    </a:cubicBezTo>
                    <a:cubicBezTo>
                      <a:pt x="17" y="3150"/>
                      <a:pt x="1" y="3616"/>
                      <a:pt x="17" y="4083"/>
                    </a:cubicBezTo>
                    <a:cubicBezTo>
                      <a:pt x="34" y="4666"/>
                      <a:pt x="151" y="5233"/>
                      <a:pt x="367" y="5783"/>
                    </a:cubicBezTo>
                    <a:cubicBezTo>
                      <a:pt x="451" y="6049"/>
                      <a:pt x="617" y="6282"/>
                      <a:pt x="834" y="6449"/>
                    </a:cubicBezTo>
                    <a:cubicBezTo>
                      <a:pt x="1384" y="6949"/>
                      <a:pt x="2050" y="7315"/>
                      <a:pt x="2750" y="7549"/>
                    </a:cubicBezTo>
                    <a:cubicBezTo>
                      <a:pt x="3200" y="7665"/>
                      <a:pt x="3650" y="7815"/>
                      <a:pt x="4100" y="7932"/>
                    </a:cubicBezTo>
                    <a:cubicBezTo>
                      <a:pt x="4400" y="7999"/>
                      <a:pt x="4700" y="8049"/>
                      <a:pt x="5000" y="8082"/>
                    </a:cubicBezTo>
                    <a:cubicBezTo>
                      <a:pt x="5999" y="8182"/>
                      <a:pt x="6999" y="8249"/>
                      <a:pt x="8016" y="8332"/>
                    </a:cubicBezTo>
                    <a:lnTo>
                      <a:pt x="8016" y="8332"/>
                    </a:lnTo>
                    <a:cubicBezTo>
                      <a:pt x="8482" y="8365"/>
                      <a:pt x="8965" y="8382"/>
                      <a:pt x="9449" y="8432"/>
                    </a:cubicBezTo>
                    <a:cubicBezTo>
                      <a:pt x="10548" y="8515"/>
                      <a:pt x="11665" y="8549"/>
                      <a:pt x="12781" y="8515"/>
                    </a:cubicBezTo>
                    <a:cubicBezTo>
                      <a:pt x="13914" y="8465"/>
                      <a:pt x="15047" y="8465"/>
                      <a:pt x="16180" y="8349"/>
                    </a:cubicBezTo>
                    <a:cubicBezTo>
                      <a:pt x="17030" y="8265"/>
                      <a:pt x="17880" y="8232"/>
                      <a:pt x="18746" y="8182"/>
                    </a:cubicBezTo>
                    <a:cubicBezTo>
                      <a:pt x="19430" y="8132"/>
                      <a:pt x="20113" y="8015"/>
                      <a:pt x="20796" y="7849"/>
                    </a:cubicBezTo>
                    <a:cubicBezTo>
                      <a:pt x="21046" y="7765"/>
                      <a:pt x="21296" y="7665"/>
                      <a:pt x="21512" y="7532"/>
                    </a:cubicBezTo>
                    <a:cubicBezTo>
                      <a:pt x="21796" y="7382"/>
                      <a:pt x="21962" y="7116"/>
                      <a:pt x="22012" y="6816"/>
                    </a:cubicBezTo>
                    <a:cubicBezTo>
                      <a:pt x="22029" y="6716"/>
                      <a:pt x="22029" y="6632"/>
                      <a:pt x="22029" y="6549"/>
                    </a:cubicBezTo>
                    <a:cubicBezTo>
                      <a:pt x="22062" y="5899"/>
                      <a:pt x="22079" y="5266"/>
                      <a:pt x="22079" y="4616"/>
                    </a:cubicBezTo>
                    <a:cubicBezTo>
                      <a:pt x="22062" y="4083"/>
                      <a:pt x="21979" y="3533"/>
                      <a:pt x="21829" y="30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1363" name="Google Shape;1363;p54"/>
              <p:cNvSpPr/>
              <p:nvPr/>
            </p:nvSpPr>
            <p:spPr>
              <a:xfrm>
                <a:off x="3601170" y="4267059"/>
                <a:ext cx="1842867" cy="745878"/>
              </a:xfrm>
              <a:custGeom>
                <a:rect b="b" l="l" r="r" t="t"/>
                <a:pathLst>
                  <a:path extrusionOk="0" h="9199" w="22729">
                    <a:moveTo>
                      <a:pt x="8399" y="8982"/>
                    </a:moveTo>
                    <a:lnTo>
                      <a:pt x="5266" y="8732"/>
                    </a:lnTo>
                    <a:cubicBezTo>
                      <a:pt x="4966" y="8699"/>
                      <a:pt x="4666" y="8666"/>
                      <a:pt x="4383" y="8582"/>
                    </a:cubicBezTo>
                    <a:cubicBezTo>
                      <a:pt x="3866" y="8432"/>
                      <a:pt x="3366" y="8282"/>
                      <a:pt x="2850" y="8132"/>
                    </a:cubicBezTo>
                    <a:cubicBezTo>
                      <a:pt x="2133" y="7882"/>
                      <a:pt x="1484" y="7499"/>
                      <a:pt x="900" y="6999"/>
                    </a:cubicBezTo>
                    <a:cubicBezTo>
                      <a:pt x="650" y="6766"/>
                      <a:pt x="450" y="6483"/>
                      <a:pt x="367" y="6150"/>
                    </a:cubicBezTo>
                    <a:cubicBezTo>
                      <a:pt x="167" y="5616"/>
                      <a:pt x="51" y="5050"/>
                      <a:pt x="17" y="4483"/>
                    </a:cubicBezTo>
                    <a:cubicBezTo>
                      <a:pt x="1" y="4000"/>
                      <a:pt x="1" y="3500"/>
                      <a:pt x="51" y="3017"/>
                    </a:cubicBezTo>
                    <a:cubicBezTo>
                      <a:pt x="51" y="2884"/>
                      <a:pt x="84" y="2767"/>
                      <a:pt x="101" y="2634"/>
                    </a:cubicBezTo>
                    <a:cubicBezTo>
                      <a:pt x="201" y="2167"/>
                      <a:pt x="450" y="1734"/>
                      <a:pt x="817" y="1434"/>
                    </a:cubicBezTo>
                    <a:cubicBezTo>
                      <a:pt x="1034" y="1251"/>
                      <a:pt x="1234" y="1051"/>
                      <a:pt x="1450" y="867"/>
                    </a:cubicBezTo>
                    <a:cubicBezTo>
                      <a:pt x="1634" y="717"/>
                      <a:pt x="1850" y="617"/>
                      <a:pt x="2083" y="567"/>
                    </a:cubicBezTo>
                    <a:cubicBezTo>
                      <a:pt x="2500" y="451"/>
                      <a:pt x="2933" y="401"/>
                      <a:pt x="3366" y="418"/>
                    </a:cubicBezTo>
                    <a:cubicBezTo>
                      <a:pt x="4000" y="451"/>
                      <a:pt x="4633" y="434"/>
                      <a:pt x="5249" y="368"/>
                    </a:cubicBezTo>
                    <a:cubicBezTo>
                      <a:pt x="5983" y="268"/>
                      <a:pt x="6732" y="284"/>
                      <a:pt x="7482" y="251"/>
                    </a:cubicBezTo>
                    <a:cubicBezTo>
                      <a:pt x="8332" y="234"/>
                      <a:pt x="9182" y="184"/>
                      <a:pt x="10048" y="118"/>
                    </a:cubicBezTo>
                    <a:cubicBezTo>
                      <a:pt x="11431" y="1"/>
                      <a:pt x="12814" y="1"/>
                      <a:pt x="14197" y="118"/>
                    </a:cubicBezTo>
                    <a:cubicBezTo>
                      <a:pt x="14331" y="134"/>
                      <a:pt x="14447" y="134"/>
                      <a:pt x="14581" y="151"/>
                    </a:cubicBezTo>
                    <a:cubicBezTo>
                      <a:pt x="15297" y="218"/>
                      <a:pt x="16030" y="268"/>
                      <a:pt x="16747" y="401"/>
                    </a:cubicBezTo>
                    <a:cubicBezTo>
                      <a:pt x="17480" y="534"/>
                      <a:pt x="18230" y="601"/>
                      <a:pt x="18963" y="751"/>
                    </a:cubicBezTo>
                    <a:cubicBezTo>
                      <a:pt x="19679" y="884"/>
                      <a:pt x="20362" y="1117"/>
                      <a:pt x="21012" y="1451"/>
                    </a:cubicBezTo>
                    <a:cubicBezTo>
                      <a:pt x="21712" y="1784"/>
                      <a:pt x="22212" y="2400"/>
                      <a:pt x="22429" y="3134"/>
                    </a:cubicBezTo>
                    <a:cubicBezTo>
                      <a:pt x="22595" y="3667"/>
                      <a:pt x="22695" y="4217"/>
                      <a:pt x="22712" y="4766"/>
                    </a:cubicBezTo>
                    <a:cubicBezTo>
                      <a:pt x="22729" y="5466"/>
                      <a:pt x="22712" y="6166"/>
                      <a:pt x="22695" y="6849"/>
                    </a:cubicBezTo>
                    <a:cubicBezTo>
                      <a:pt x="22695" y="6933"/>
                      <a:pt x="22679" y="7016"/>
                      <a:pt x="22679" y="7083"/>
                    </a:cubicBezTo>
                    <a:cubicBezTo>
                      <a:pt x="22629" y="7583"/>
                      <a:pt x="22329" y="8032"/>
                      <a:pt x="21862" y="8232"/>
                    </a:cubicBezTo>
                    <a:cubicBezTo>
                      <a:pt x="21612" y="8366"/>
                      <a:pt x="21329" y="8466"/>
                      <a:pt x="21046" y="8532"/>
                    </a:cubicBezTo>
                    <a:cubicBezTo>
                      <a:pt x="20329" y="8732"/>
                      <a:pt x="19563" y="8832"/>
                      <a:pt x="18813" y="8866"/>
                    </a:cubicBezTo>
                    <a:cubicBezTo>
                      <a:pt x="17746" y="8899"/>
                      <a:pt x="16680" y="8999"/>
                      <a:pt x="15614" y="9099"/>
                    </a:cubicBezTo>
                    <a:cubicBezTo>
                      <a:pt x="15164" y="9132"/>
                      <a:pt x="14697" y="9132"/>
                      <a:pt x="14247" y="9149"/>
                    </a:cubicBezTo>
                    <a:cubicBezTo>
                      <a:pt x="13631" y="9165"/>
                      <a:pt x="13014" y="9199"/>
                      <a:pt x="12398" y="9182"/>
                    </a:cubicBezTo>
                    <a:cubicBezTo>
                      <a:pt x="11698" y="9182"/>
                      <a:pt x="10981" y="9165"/>
                      <a:pt x="10282" y="9132"/>
                    </a:cubicBezTo>
                    <a:cubicBezTo>
                      <a:pt x="9648" y="9099"/>
                      <a:pt x="9032" y="9032"/>
                      <a:pt x="8399" y="8982"/>
                    </a:cubicBezTo>
                    <a:close/>
                    <a:moveTo>
                      <a:pt x="8332" y="8649"/>
                    </a:moveTo>
                    <a:lnTo>
                      <a:pt x="8332" y="8649"/>
                    </a:lnTo>
                    <a:cubicBezTo>
                      <a:pt x="8815" y="8682"/>
                      <a:pt x="9298" y="8699"/>
                      <a:pt x="9765" y="8749"/>
                    </a:cubicBezTo>
                    <a:cubicBezTo>
                      <a:pt x="10881" y="8832"/>
                      <a:pt x="11998" y="8866"/>
                      <a:pt x="13098" y="8832"/>
                    </a:cubicBezTo>
                    <a:cubicBezTo>
                      <a:pt x="14231" y="8782"/>
                      <a:pt x="15364" y="8782"/>
                      <a:pt x="16497" y="8666"/>
                    </a:cubicBezTo>
                    <a:cubicBezTo>
                      <a:pt x="17347" y="8582"/>
                      <a:pt x="18213" y="8549"/>
                      <a:pt x="19063" y="8499"/>
                    </a:cubicBezTo>
                    <a:cubicBezTo>
                      <a:pt x="19763" y="8449"/>
                      <a:pt x="20446" y="8349"/>
                      <a:pt x="21112" y="8166"/>
                    </a:cubicBezTo>
                    <a:cubicBezTo>
                      <a:pt x="21379" y="8099"/>
                      <a:pt x="21612" y="7982"/>
                      <a:pt x="21845" y="7849"/>
                    </a:cubicBezTo>
                    <a:cubicBezTo>
                      <a:pt x="22112" y="7699"/>
                      <a:pt x="22295" y="7433"/>
                      <a:pt x="22329" y="7133"/>
                    </a:cubicBezTo>
                    <a:cubicBezTo>
                      <a:pt x="22345" y="7033"/>
                      <a:pt x="22362" y="6949"/>
                      <a:pt x="22362" y="6866"/>
                    </a:cubicBezTo>
                    <a:cubicBezTo>
                      <a:pt x="22379" y="6216"/>
                      <a:pt x="22412" y="5583"/>
                      <a:pt x="22412" y="4933"/>
                    </a:cubicBezTo>
                    <a:cubicBezTo>
                      <a:pt x="22395" y="4400"/>
                      <a:pt x="22312" y="3850"/>
                      <a:pt x="22179" y="3333"/>
                    </a:cubicBezTo>
                    <a:cubicBezTo>
                      <a:pt x="21995" y="2600"/>
                      <a:pt x="21496" y="2000"/>
                      <a:pt x="20829" y="1684"/>
                    </a:cubicBezTo>
                    <a:lnTo>
                      <a:pt x="20762" y="1651"/>
                    </a:lnTo>
                    <a:cubicBezTo>
                      <a:pt x="20146" y="1351"/>
                      <a:pt x="19496" y="1151"/>
                      <a:pt x="18830" y="1034"/>
                    </a:cubicBezTo>
                    <a:cubicBezTo>
                      <a:pt x="18146" y="917"/>
                      <a:pt x="17447" y="817"/>
                      <a:pt x="16763" y="717"/>
                    </a:cubicBezTo>
                    <a:cubicBezTo>
                      <a:pt x="16447" y="667"/>
                      <a:pt x="16113" y="601"/>
                      <a:pt x="15797" y="567"/>
                    </a:cubicBezTo>
                    <a:cubicBezTo>
                      <a:pt x="15164" y="501"/>
                      <a:pt x="14547" y="467"/>
                      <a:pt x="13914" y="401"/>
                    </a:cubicBezTo>
                    <a:cubicBezTo>
                      <a:pt x="12648" y="301"/>
                      <a:pt x="11381" y="318"/>
                      <a:pt x="10132" y="434"/>
                    </a:cubicBezTo>
                    <a:cubicBezTo>
                      <a:pt x="9282" y="484"/>
                      <a:pt x="8415" y="534"/>
                      <a:pt x="7565" y="567"/>
                    </a:cubicBezTo>
                    <a:cubicBezTo>
                      <a:pt x="6932" y="584"/>
                      <a:pt x="6332" y="567"/>
                      <a:pt x="5716" y="634"/>
                    </a:cubicBezTo>
                    <a:cubicBezTo>
                      <a:pt x="4899" y="717"/>
                      <a:pt x="4083" y="751"/>
                      <a:pt x="3266" y="701"/>
                    </a:cubicBezTo>
                    <a:cubicBezTo>
                      <a:pt x="2900" y="701"/>
                      <a:pt x="2550" y="734"/>
                      <a:pt x="2217" y="817"/>
                    </a:cubicBezTo>
                    <a:cubicBezTo>
                      <a:pt x="2000" y="867"/>
                      <a:pt x="1800" y="951"/>
                      <a:pt x="1650" y="1101"/>
                    </a:cubicBezTo>
                    <a:cubicBezTo>
                      <a:pt x="1450" y="1284"/>
                      <a:pt x="1267" y="1484"/>
                      <a:pt x="1067" y="1651"/>
                    </a:cubicBezTo>
                    <a:cubicBezTo>
                      <a:pt x="667" y="1984"/>
                      <a:pt x="417" y="2467"/>
                      <a:pt x="384" y="3000"/>
                    </a:cubicBezTo>
                    <a:cubicBezTo>
                      <a:pt x="350" y="3450"/>
                      <a:pt x="350" y="3917"/>
                      <a:pt x="367" y="4383"/>
                    </a:cubicBezTo>
                    <a:cubicBezTo>
                      <a:pt x="384" y="4966"/>
                      <a:pt x="500" y="5550"/>
                      <a:pt x="700" y="6083"/>
                    </a:cubicBezTo>
                    <a:cubicBezTo>
                      <a:pt x="784" y="6349"/>
                      <a:pt x="950" y="6583"/>
                      <a:pt x="1167" y="6766"/>
                    </a:cubicBezTo>
                    <a:cubicBezTo>
                      <a:pt x="1734" y="7249"/>
                      <a:pt x="2383" y="7616"/>
                      <a:pt x="3100" y="7849"/>
                    </a:cubicBezTo>
                    <a:cubicBezTo>
                      <a:pt x="3550" y="7982"/>
                      <a:pt x="3983" y="8132"/>
                      <a:pt x="4433" y="8249"/>
                    </a:cubicBezTo>
                    <a:cubicBezTo>
                      <a:pt x="4733" y="8316"/>
                      <a:pt x="5033" y="8366"/>
                      <a:pt x="5333" y="8399"/>
                    </a:cubicBezTo>
                    <a:cubicBezTo>
                      <a:pt x="6316" y="8499"/>
                      <a:pt x="7332" y="8566"/>
                      <a:pt x="8332" y="8649"/>
                    </a:cubicBezTo>
                    <a:close/>
                  </a:path>
                </a:pathLst>
              </a:custGeom>
              <a:solidFill>
                <a:srgbClr val="03B5A3"/>
              </a:solidFill>
              <a:ln cap="flat" cmpd="sng" w="19050">
                <a:solidFill>
                  <a:srgbClr val="03B5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grpSp>
        <p:sp>
          <p:nvSpPr>
            <p:cNvPr id="1364" name="Google Shape;1364;p54"/>
            <p:cNvSpPr txBox="1"/>
            <p:nvPr/>
          </p:nvSpPr>
          <p:spPr>
            <a:xfrm flipH="1">
              <a:off x="3601172" y="4168819"/>
              <a:ext cx="19461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latin typeface="Fira Sans"/>
                  <a:ea typeface="Fira Sans"/>
                  <a:cs typeface="Fira Sans"/>
                  <a:sym typeface="Fira Sans"/>
                </a:rPr>
                <a:t>Euclidean Distance</a:t>
              </a:r>
              <a:endParaRPr sz="1200">
                <a:solidFill>
                  <a:srgbClr val="000000"/>
                </a:solidFill>
                <a:latin typeface="Fira Sans"/>
                <a:ea typeface="Fira Sans"/>
                <a:cs typeface="Fira Sans"/>
                <a:sym typeface="Fira Sans"/>
              </a:endParaRPr>
            </a:p>
          </p:txBody>
        </p:sp>
      </p:grpSp>
      <p:sp>
        <p:nvSpPr>
          <p:cNvPr id="1365" name="Google Shape;1365;p54"/>
          <p:cNvSpPr/>
          <p:nvPr/>
        </p:nvSpPr>
        <p:spPr>
          <a:xfrm rot="-5632210">
            <a:off x="3824149" y="2052926"/>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4"/>
          <p:cNvSpPr/>
          <p:nvPr/>
        </p:nvSpPr>
        <p:spPr>
          <a:xfrm rot="-5632210">
            <a:off x="3868899" y="3593164"/>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4"/>
          <p:cNvSpPr/>
          <p:nvPr/>
        </p:nvSpPr>
        <p:spPr>
          <a:xfrm rot="-5400000">
            <a:off x="3929604" y="1980288"/>
            <a:ext cx="1121391" cy="201175"/>
          </a:xfrm>
          <a:custGeom>
            <a:rect b="b" l="l" r="r" t="t"/>
            <a:pathLst>
              <a:path extrusionOk="0" h="3217" w="9166">
                <a:moveTo>
                  <a:pt x="1617" y="1"/>
                </a:moveTo>
                <a:cubicBezTo>
                  <a:pt x="717" y="1"/>
                  <a:pt x="1" y="734"/>
                  <a:pt x="1" y="1617"/>
                </a:cubicBezTo>
                <a:cubicBezTo>
                  <a:pt x="1" y="2500"/>
                  <a:pt x="717" y="3217"/>
                  <a:pt x="1617" y="3217"/>
                </a:cubicBezTo>
                <a:lnTo>
                  <a:pt x="7549" y="3217"/>
                </a:lnTo>
                <a:cubicBezTo>
                  <a:pt x="8449" y="3217"/>
                  <a:pt x="9165" y="2500"/>
                  <a:pt x="9165" y="1617"/>
                </a:cubicBezTo>
                <a:cubicBezTo>
                  <a:pt x="9165" y="734"/>
                  <a:pt x="8449" y="1"/>
                  <a:pt x="7549" y="1"/>
                </a:cubicBezTo>
                <a:close/>
              </a:path>
            </a:pathLst>
          </a:custGeom>
          <a:solidFill>
            <a:srgbClr val="FB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4"/>
          <p:cNvSpPr/>
          <p:nvPr/>
        </p:nvSpPr>
        <p:spPr>
          <a:xfrm rot="-5400000">
            <a:off x="3929617" y="3712313"/>
            <a:ext cx="1121391" cy="201175"/>
          </a:xfrm>
          <a:custGeom>
            <a:rect b="b" l="l" r="r" t="t"/>
            <a:pathLst>
              <a:path extrusionOk="0" h="3217" w="9166">
                <a:moveTo>
                  <a:pt x="1617" y="1"/>
                </a:moveTo>
                <a:cubicBezTo>
                  <a:pt x="717" y="1"/>
                  <a:pt x="1" y="734"/>
                  <a:pt x="1" y="1617"/>
                </a:cubicBezTo>
                <a:cubicBezTo>
                  <a:pt x="1" y="2500"/>
                  <a:pt x="717" y="3217"/>
                  <a:pt x="1617" y="3217"/>
                </a:cubicBezTo>
                <a:lnTo>
                  <a:pt x="7549" y="3217"/>
                </a:lnTo>
                <a:cubicBezTo>
                  <a:pt x="8449" y="3217"/>
                  <a:pt x="9165" y="2500"/>
                  <a:pt x="9165" y="1617"/>
                </a:cubicBezTo>
                <a:cubicBezTo>
                  <a:pt x="9165" y="734"/>
                  <a:pt x="8449" y="1"/>
                  <a:pt x="7549" y="1"/>
                </a:cubicBezTo>
                <a:close/>
              </a:path>
            </a:pathLst>
          </a:custGeom>
          <a:solidFill>
            <a:srgbClr val="FB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4"/>
          <p:cNvSpPr txBox="1"/>
          <p:nvPr/>
        </p:nvSpPr>
        <p:spPr>
          <a:xfrm>
            <a:off x="4192975" y="4427725"/>
            <a:ext cx="99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Image encodings</a:t>
            </a:r>
            <a:endParaRPr sz="1100">
              <a:solidFill>
                <a:schemeClr val="accent3"/>
              </a:solidFill>
            </a:endParaRPr>
          </a:p>
        </p:txBody>
      </p:sp>
      <p:sp>
        <p:nvSpPr>
          <p:cNvPr id="1370" name="Google Shape;1370;p54"/>
          <p:cNvSpPr/>
          <p:nvPr/>
        </p:nvSpPr>
        <p:spPr>
          <a:xfrm rot="-5632210">
            <a:off x="7034274" y="2746214"/>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1" name="Google Shape;1371;p54"/>
          <p:cNvPicPr preferRelativeResize="0"/>
          <p:nvPr/>
        </p:nvPicPr>
        <p:blipFill>
          <a:blip r:embed="rId3">
            <a:alphaModFix/>
          </a:blip>
          <a:stretch>
            <a:fillRect/>
          </a:stretch>
        </p:blipFill>
        <p:spPr>
          <a:xfrm>
            <a:off x="8227425" y="2154425"/>
            <a:ext cx="793464" cy="695750"/>
          </a:xfrm>
          <a:prstGeom prst="rect">
            <a:avLst/>
          </a:prstGeom>
          <a:noFill/>
          <a:ln>
            <a:noFill/>
          </a:ln>
        </p:spPr>
      </p:pic>
      <p:pic>
        <p:nvPicPr>
          <p:cNvPr id="1372" name="Google Shape;1372;p54"/>
          <p:cNvPicPr preferRelativeResize="0"/>
          <p:nvPr/>
        </p:nvPicPr>
        <p:blipFill>
          <a:blip r:embed="rId4">
            <a:alphaModFix/>
          </a:blip>
          <a:stretch>
            <a:fillRect/>
          </a:stretch>
        </p:blipFill>
        <p:spPr>
          <a:xfrm flipH="1">
            <a:off x="7332212" y="2173588"/>
            <a:ext cx="837200" cy="695775"/>
          </a:xfrm>
          <a:prstGeom prst="rect">
            <a:avLst/>
          </a:prstGeom>
          <a:noFill/>
          <a:ln>
            <a:noFill/>
          </a:ln>
        </p:spPr>
      </p:pic>
      <p:sp>
        <p:nvSpPr>
          <p:cNvPr id="1373" name="Google Shape;1373;p54"/>
          <p:cNvSpPr txBox="1"/>
          <p:nvPr/>
        </p:nvSpPr>
        <p:spPr>
          <a:xfrm>
            <a:off x="7678850" y="2939900"/>
            <a:ext cx="998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Output </a:t>
            </a:r>
            <a:endParaRPr sz="900">
              <a:solidFill>
                <a:schemeClr val="accent3"/>
              </a:solidFill>
              <a:latin typeface="Fira Sans"/>
              <a:ea typeface="Fira Sans"/>
              <a:cs typeface="Fira Sans"/>
              <a:sym typeface="Fira Sans"/>
            </a:endParaRPr>
          </a:p>
          <a:p>
            <a:pPr indent="0" lvl="0" marL="0" rtl="0" algn="l">
              <a:spcBef>
                <a:spcPts val="0"/>
              </a:spcBef>
              <a:spcAft>
                <a:spcPts val="0"/>
              </a:spcAft>
              <a:buNone/>
            </a:pPr>
            <a:r>
              <a:rPr lang="en" sz="900">
                <a:solidFill>
                  <a:schemeClr val="accent3"/>
                </a:solidFill>
                <a:latin typeface="Fira Sans"/>
                <a:ea typeface="Fira Sans"/>
                <a:cs typeface="Fira Sans"/>
                <a:sym typeface="Fira Sans"/>
              </a:rPr>
              <a:t>Are the two images similar or not</a:t>
            </a:r>
            <a:endParaRPr sz="900">
              <a:solidFill>
                <a:schemeClr val="accent3"/>
              </a:solidFill>
              <a:latin typeface="Fira Sans"/>
              <a:ea typeface="Fira Sans"/>
              <a:cs typeface="Fira Sans"/>
              <a:sym typeface="Fir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5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Modelling - Siamese Network</a:t>
            </a:r>
            <a:endParaRPr sz="2300"/>
          </a:p>
        </p:txBody>
      </p:sp>
      <p:sp>
        <p:nvSpPr>
          <p:cNvPr id="1379" name="Google Shape;1379;p55"/>
          <p:cNvSpPr txBox="1"/>
          <p:nvPr/>
        </p:nvSpPr>
        <p:spPr>
          <a:xfrm>
            <a:off x="5559825" y="3455588"/>
            <a:ext cx="2558100" cy="153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700">
              <a:latin typeface="Fira Sans"/>
              <a:ea typeface="Fira Sans"/>
              <a:cs typeface="Fira Sans"/>
              <a:sym typeface="Fira Sans"/>
            </a:endParaRPr>
          </a:p>
          <a:p>
            <a:pPr indent="0" lvl="0" marL="0" rtl="0" algn="l">
              <a:spcBef>
                <a:spcPts val="1200"/>
              </a:spcBef>
              <a:spcAft>
                <a:spcPts val="0"/>
              </a:spcAft>
              <a:buNone/>
            </a:pPr>
            <a:r>
              <a:rPr lang="en" sz="1000">
                <a:latin typeface="Fira Sans"/>
                <a:ea typeface="Fira Sans"/>
                <a:cs typeface="Fira Sans"/>
                <a:sym typeface="Fira Sans"/>
              </a:rPr>
              <a:t>Pros</a:t>
            </a:r>
            <a:endParaRPr sz="1000">
              <a:latin typeface="Fira Sans"/>
              <a:ea typeface="Fira Sans"/>
              <a:cs typeface="Fira Sans"/>
              <a:sym typeface="Fira Sans"/>
            </a:endParaRPr>
          </a:p>
          <a:p>
            <a:pPr indent="-292100" lvl="0" marL="457200" marR="0" rtl="0" algn="l">
              <a:lnSpc>
                <a:spcPct val="100000"/>
              </a:lnSpc>
              <a:spcBef>
                <a:spcPts val="0"/>
              </a:spcBef>
              <a:spcAft>
                <a:spcPts val="0"/>
              </a:spcAft>
              <a:buSzPts val="1000"/>
              <a:buFont typeface="Fira Sans"/>
              <a:buAutoNum type="arabicPeriod"/>
            </a:pPr>
            <a:r>
              <a:rPr lang="en" sz="1000">
                <a:latin typeface="Fira Sans"/>
                <a:ea typeface="Fira Sans"/>
                <a:cs typeface="Fira Sans"/>
                <a:sym typeface="Fira Sans"/>
              </a:rPr>
              <a:t>Fewer data samples required </a:t>
            </a:r>
            <a:endParaRPr sz="1000">
              <a:latin typeface="Fira Sans"/>
              <a:ea typeface="Fira Sans"/>
              <a:cs typeface="Fira Sans"/>
              <a:sym typeface="Fira Sans"/>
            </a:endParaRPr>
          </a:p>
          <a:p>
            <a:pPr indent="-292100" lvl="0" marL="457200" marR="0" rtl="0" algn="l">
              <a:lnSpc>
                <a:spcPct val="100000"/>
              </a:lnSpc>
              <a:spcBef>
                <a:spcPts val="0"/>
              </a:spcBef>
              <a:spcAft>
                <a:spcPts val="0"/>
              </a:spcAft>
              <a:buSzPts val="1000"/>
              <a:buFont typeface="Fira Sans"/>
              <a:buAutoNum type="arabicPeriod"/>
            </a:pPr>
            <a:r>
              <a:rPr lang="en" sz="1000">
                <a:latin typeface="Fira Sans"/>
                <a:ea typeface="Fira Sans"/>
                <a:cs typeface="Fira Sans"/>
                <a:sym typeface="Fira Sans"/>
              </a:rPr>
              <a:t>Can work with highly imbalanced data.</a:t>
            </a:r>
            <a:endParaRPr sz="1000">
              <a:latin typeface="Fira Sans"/>
              <a:ea typeface="Fira Sans"/>
              <a:cs typeface="Fira Sans"/>
              <a:sym typeface="Fira Sans"/>
            </a:endParaRPr>
          </a:p>
          <a:p>
            <a:pPr indent="0" lvl="0" marL="0" marR="0" rtl="0" algn="l">
              <a:lnSpc>
                <a:spcPct val="100000"/>
              </a:lnSpc>
              <a:spcBef>
                <a:spcPts val="0"/>
              </a:spcBef>
              <a:spcAft>
                <a:spcPts val="0"/>
              </a:spcAft>
              <a:buNone/>
            </a:pPr>
            <a:r>
              <a:rPr lang="en" sz="1000">
                <a:latin typeface="Fira Sans"/>
                <a:ea typeface="Fira Sans"/>
                <a:cs typeface="Fira Sans"/>
                <a:sym typeface="Fira Sans"/>
              </a:rPr>
              <a:t>Cons </a:t>
            </a:r>
            <a:endParaRPr sz="1000">
              <a:latin typeface="Fira Sans"/>
              <a:ea typeface="Fira Sans"/>
              <a:cs typeface="Fira Sans"/>
              <a:sym typeface="Fira Sans"/>
            </a:endParaRPr>
          </a:p>
          <a:p>
            <a:pPr indent="-292100" lvl="0" marL="457200" marR="0" rtl="0" algn="l">
              <a:lnSpc>
                <a:spcPct val="100000"/>
              </a:lnSpc>
              <a:spcBef>
                <a:spcPts val="0"/>
              </a:spcBef>
              <a:spcAft>
                <a:spcPts val="0"/>
              </a:spcAft>
              <a:buSzPts val="1000"/>
              <a:buFont typeface="Fira Sans"/>
              <a:buAutoNum type="arabicPeriod"/>
            </a:pPr>
            <a:r>
              <a:rPr lang="en" sz="1000">
                <a:latin typeface="Fira Sans"/>
                <a:ea typeface="Fira Sans"/>
                <a:cs typeface="Fira Sans"/>
                <a:sym typeface="Fira Sans"/>
              </a:rPr>
              <a:t>Time consuming</a:t>
            </a:r>
            <a:endParaRPr sz="1000">
              <a:latin typeface="Fira Sans"/>
              <a:ea typeface="Fira Sans"/>
              <a:cs typeface="Fira Sans"/>
              <a:sym typeface="Fira Sans"/>
            </a:endParaRPr>
          </a:p>
          <a:p>
            <a:pPr indent="0" lvl="0" marL="0" rtl="0" algn="l">
              <a:spcBef>
                <a:spcPts val="0"/>
              </a:spcBef>
              <a:spcAft>
                <a:spcPts val="0"/>
              </a:spcAft>
              <a:buNone/>
            </a:pPr>
            <a:r>
              <a:t/>
            </a:r>
            <a:endParaRPr sz="1000">
              <a:latin typeface="Fira Sans"/>
              <a:ea typeface="Fira Sans"/>
              <a:cs typeface="Fira Sans"/>
              <a:sym typeface="Fira Sans"/>
            </a:endParaRPr>
          </a:p>
        </p:txBody>
      </p:sp>
      <p:sp>
        <p:nvSpPr>
          <p:cNvPr id="1380" name="Google Shape;1380;p55"/>
          <p:cNvSpPr/>
          <p:nvPr/>
        </p:nvSpPr>
        <p:spPr>
          <a:xfrm flipH="1">
            <a:off x="5430197" y="3528238"/>
            <a:ext cx="2817382" cy="1327234"/>
          </a:xfrm>
          <a:custGeom>
            <a:rect b="b" l="l" r="r" t="t"/>
            <a:pathLst>
              <a:path extrusionOk="0" h="47520" w="219081">
                <a:moveTo>
                  <a:pt x="150003" y="1829"/>
                </a:moveTo>
                <a:lnTo>
                  <a:pt x="150913" y="1887"/>
                </a:lnTo>
                <a:lnTo>
                  <a:pt x="151805" y="1951"/>
                </a:lnTo>
                <a:lnTo>
                  <a:pt x="152715" y="2020"/>
                </a:lnTo>
                <a:lnTo>
                  <a:pt x="153607" y="2089"/>
                </a:lnTo>
                <a:lnTo>
                  <a:pt x="154481" y="2164"/>
                </a:lnTo>
                <a:lnTo>
                  <a:pt x="155355" y="2245"/>
                </a:lnTo>
                <a:lnTo>
                  <a:pt x="156229" y="2331"/>
                </a:lnTo>
                <a:lnTo>
                  <a:pt x="157086" y="2418"/>
                </a:lnTo>
                <a:lnTo>
                  <a:pt x="157942" y="2510"/>
                </a:lnTo>
                <a:lnTo>
                  <a:pt x="158780" y="2608"/>
                </a:lnTo>
                <a:lnTo>
                  <a:pt x="159619" y="2712"/>
                </a:lnTo>
                <a:lnTo>
                  <a:pt x="160440" y="2822"/>
                </a:lnTo>
                <a:lnTo>
                  <a:pt x="161260" y="2937"/>
                </a:lnTo>
                <a:lnTo>
                  <a:pt x="162063" y="3059"/>
                </a:lnTo>
                <a:lnTo>
                  <a:pt x="162848" y="3191"/>
                </a:lnTo>
                <a:lnTo>
                  <a:pt x="163633" y="3324"/>
                </a:lnTo>
                <a:lnTo>
                  <a:pt x="164400" y="3462"/>
                </a:lnTo>
                <a:lnTo>
                  <a:pt x="165167" y="3612"/>
                </a:lnTo>
                <a:lnTo>
                  <a:pt x="165917" y="3768"/>
                </a:lnTo>
                <a:lnTo>
                  <a:pt x="166630" y="3930"/>
                </a:lnTo>
                <a:lnTo>
                  <a:pt x="167362" y="4103"/>
                </a:lnTo>
                <a:lnTo>
                  <a:pt x="168057" y="4282"/>
                </a:lnTo>
                <a:lnTo>
                  <a:pt x="168753" y="4467"/>
                </a:lnTo>
                <a:lnTo>
                  <a:pt x="169413" y="4663"/>
                </a:lnTo>
                <a:lnTo>
                  <a:pt x="170073" y="4865"/>
                </a:lnTo>
                <a:lnTo>
                  <a:pt x="170716" y="5078"/>
                </a:lnTo>
                <a:lnTo>
                  <a:pt x="171340" y="5297"/>
                </a:lnTo>
                <a:lnTo>
                  <a:pt x="171947" y="5528"/>
                </a:lnTo>
                <a:lnTo>
                  <a:pt x="172553" y="5765"/>
                </a:lnTo>
                <a:lnTo>
                  <a:pt x="173124" y="6019"/>
                </a:lnTo>
                <a:lnTo>
                  <a:pt x="173677" y="6278"/>
                </a:lnTo>
                <a:lnTo>
                  <a:pt x="174212" y="6544"/>
                </a:lnTo>
                <a:lnTo>
                  <a:pt x="174605" y="6757"/>
                </a:lnTo>
                <a:lnTo>
                  <a:pt x="174962" y="6971"/>
                </a:lnTo>
                <a:lnTo>
                  <a:pt x="175318" y="7184"/>
                </a:lnTo>
                <a:lnTo>
                  <a:pt x="175640" y="7404"/>
                </a:lnTo>
                <a:lnTo>
                  <a:pt x="176318" y="7848"/>
                </a:lnTo>
                <a:lnTo>
                  <a:pt x="176639" y="8067"/>
                </a:lnTo>
                <a:lnTo>
                  <a:pt x="176978" y="8287"/>
                </a:lnTo>
                <a:lnTo>
                  <a:pt x="177210" y="8414"/>
                </a:lnTo>
                <a:lnTo>
                  <a:pt x="177424" y="8529"/>
                </a:lnTo>
                <a:lnTo>
                  <a:pt x="177673" y="8639"/>
                </a:lnTo>
                <a:lnTo>
                  <a:pt x="177923" y="8737"/>
                </a:lnTo>
                <a:lnTo>
                  <a:pt x="178191" y="8823"/>
                </a:lnTo>
                <a:lnTo>
                  <a:pt x="178476" y="8904"/>
                </a:lnTo>
                <a:lnTo>
                  <a:pt x="178780" y="8973"/>
                </a:lnTo>
                <a:lnTo>
                  <a:pt x="179101" y="9031"/>
                </a:lnTo>
                <a:lnTo>
                  <a:pt x="179422" y="9083"/>
                </a:lnTo>
                <a:lnTo>
                  <a:pt x="179779" y="9123"/>
                </a:lnTo>
                <a:lnTo>
                  <a:pt x="180153" y="9158"/>
                </a:lnTo>
                <a:lnTo>
                  <a:pt x="180546" y="9181"/>
                </a:lnTo>
                <a:lnTo>
                  <a:pt x="180974" y="9198"/>
                </a:lnTo>
                <a:lnTo>
                  <a:pt x="181402" y="9204"/>
                </a:lnTo>
                <a:lnTo>
                  <a:pt x="181866" y="9198"/>
                </a:lnTo>
                <a:lnTo>
                  <a:pt x="182365" y="9193"/>
                </a:lnTo>
                <a:lnTo>
                  <a:pt x="185184" y="9106"/>
                </a:lnTo>
                <a:lnTo>
                  <a:pt x="188021" y="9025"/>
                </a:lnTo>
                <a:lnTo>
                  <a:pt x="189448" y="8991"/>
                </a:lnTo>
                <a:lnTo>
                  <a:pt x="190857" y="8962"/>
                </a:lnTo>
                <a:lnTo>
                  <a:pt x="192267" y="8939"/>
                </a:lnTo>
                <a:lnTo>
                  <a:pt x="193694" y="8927"/>
                </a:lnTo>
                <a:lnTo>
                  <a:pt x="195103" y="8921"/>
                </a:lnTo>
                <a:lnTo>
                  <a:pt x="196531" y="8927"/>
                </a:lnTo>
                <a:lnTo>
                  <a:pt x="197226" y="8939"/>
                </a:lnTo>
                <a:lnTo>
                  <a:pt x="197940" y="8950"/>
                </a:lnTo>
                <a:lnTo>
                  <a:pt x="198654" y="8967"/>
                </a:lnTo>
                <a:lnTo>
                  <a:pt x="199367" y="8985"/>
                </a:lnTo>
                <a:lnTo>
                  <a:pt x="200063" y="9008"/>
                </a:lnTo>
                <a:lnTo>
                  <a:pt x="200777" y="9037"/>
                </a:lnTo>
                <a:lnTo>
                  <a:pt x="201490" y="9071"/>
                </a:lnTo>
                <a:lnTo>
                  <a:pt x="202204" y="9106"/>
                </a:lnTo>
                <a:lnTo>
                  <a:pt x="202900" y="9152"/>
                </a:lnTo>
                <a:lnTo>
                  <a:pt x="203613" y="9198"/>
                </a:lnTo>
                <a:lnTo>
                  <a:pt x="204327" y="9250"/>
                </a:lnTo>
                <a:lnTo>
                  <a:pt x="205023" y="9314"/>
                </a:lnTo>
                <a:lnTo>
                  <a:pt x="205576" y="9360"/>
                </a:lnTo>
                <a:lnTo>
                  <a:pt x="206111" y="9418"/>
                </a:lnTo>
                <a:lnTo>
                  <a:pt x="206611" y="9475"/>
                </a:lnTo>
                <a:lnTo>
                  <a:pt x="207110" y="9539"/>
                </a:lnTo>
                <a:lnTo>
                  <a:pt x="207592" y="9608"/>
                </a:lnTo>
                <a:lnTo>
                  <a:pt x="208056" y="9689"/>
                </a:lnTo>
                <a:lnTo>
                  <a:pt x="208484" y="9770"/>
                </a:lnTo>
                <a:lnTo>
                  <a:pt x="208912" y="9862"/>
                </a:lnTo>
                <a:lnTo>
                  <a:pt x="209304" y="9960"/>
                </a:lnTo>
                <a:lnTo>
                  <a:pt x="209661" y="10070"/>
                </a:lnTo>
                <a:lnTo>
                  <a:pt x="210000" y="10185"/>
                </a:lnTo>
                <a:lnTo>
                  <a:pt x="210304" y="10312"/>
                </a:lnTo>
                <a:lnTo>
                  <a:pt x="210446" y="10381"/>
                </a:lnTo>
                <a:lnTo>
                  <a:pt x="210589" y="10450"/>
                </a:lnTo>
                <a:lnTo>
                  <a:pt x="210714" y="10520"/>
                </a:lnTo>
                <a:lnTo>
                  <a:pt x="210839" y="10595"/>
                </a:lnTo>
                <a:lnTo>
                  <a:pt x="210946" y="10676"/>
                </a:lnTo>
                <a:lnTo>
                  <a:pt x="211053" y="10756"/>
                </a:lnTo>
                <a:lnTo>
                  <a:pt x="211142" y="10837"/>
                </a:lnTo>
                <a:lnTo>
                  <a:pt x="211231" y="10924"/>
                </a:lnTo>
                <a:lnTo>
                  <a:pt x="212141" y="11905"/>
                </a:lnTo>
                <a:lnTo>
                  <a:pt x="212587" y="12401"/>
                </a:lnTo>
                <a:lnTo>
                  <a:pt x="212801" y="12649"/>
                </a:lnTo>
                <a:lnTo>
                  <a:pt x="212997" y="12897"/>
                </a:lnTo>
                <a:lnTo>
                  <a:pt x="213194" y="13145"/>
                </a:lnTo>
                <a:lnTo>
                  <a:pt x="213372" y="13393"/>
                </a:lnTo>
                <a:lnTo>
                  <a:pt x="213533" y="13642"/>
                </a:lnTo>
                <a:lnTo>
                  <a:pt x="213658" y="13895"/>
                </a:lnTo>
                <a:lnTo>
                  <a:pt x="213782" y="14144"/>
                </a:lnTo>
                <a:lnTo>
                  <a:pt x="213872" y="14392"/>
                </a:lnTo>
                <a:lnTo>
                  <a:pt x="213943" y="14640"/>
                </a:lnTo>
                <a:lnTo>
                  <a:pt x="213961" y="14894"/>
                </a:lnTo>
                <a:lnTo>
                  <a:pt x="213996" y="15471"/>
                </a:lnTo>
                <a:lnTo>
                  <a:pt x="214014" y="16054"/>
                </a:lnTo>
                <a:lnTo>
                  <a:pt x="214014" y="16636"/>
                </a:lnTo>
                <a:lnTo>
                  <a:pt x="213996" y="17219"/>
                </a:lnTo>
                <a:lnTo>
                  <a:pt x="213925" y="18379"/>
                </a:lnTo>
                <a:lnTo>
                  <a:pt x="213836" y="19545"/>
                </a:lnTo>
                <a:lnTo>
                  <a:pt x="213622" y="21876"/>
                </a:lnTo>
                <a:lnTo>
                  <a:pt x="213533" y="23036"/>
                </a:lnTo>
                <a:lnTo>
                  <a:pt x="213515" y="23619"/>
                </a:lnTo>
                <a:lnTo>
                  <a:pt x="213497" y="24202"/>
                </a:lnTo>
                <a:lnTo>
                  <a:pt x="213461" y="25840"/>
                </a:lnTo>
                <a:lnTo>
                  <a:pt x="213461" y="27473"/>
                </a:lnTo>
                <a:lnTo>
                  <a:pt x="213497" y="30745"/>
                </a:lnTo>
                <a:lnTo>
                  <a:pt x="213515" y="32384"/>
                </a:lnTo>
                <a:lnTo>
                  <a:pt x="213515" y="34017"/>
                </a:lnTo>
                <a:lnTo>
                  <a:pt x="213515" y="35656"/>
                </a:lnTo>
                <a:lnTo>
                  <a:pt x="213461" y="37295"/>
                </a:lnTo>
                <a:lnTo>
                  <a:pt x="213426" y="37826"/>
                </a:lnTo>
                <a:lnTo>
                  <a:pt x="213336" y="38362"/>
                </a:lnTo>
                <a:lnTo>
                  <a:pt x="213229" y="38899"/>
                </a:lnTo>
                <a:lnTo>
                  <a:pt x="213069" y="39436"/>
                </a:lnTo>
                <a:lnTo>
                  <a:pt x="212873" y="39966"/>
                </a:lnTo>
                <a:lnTo>
                  <a:pt x="212641" y="40497"/>
                </a:lnTo>
                <a:lnTo>
                  <a:pt x="212373" y="41028"/>
                </a:lnTo>
                <a:lnTo>
                  <a:pt x="212070" y="41553"/>
                </a:lnTo>
                <a:lnTo>
                  <a:pt x="211909" y="41790"/>
                </a:lnTo>
                <a:lnTo>
                  <a:pt x="211749" y="42015"/>
                </a:lnTo>
                <a:lnTo>
                  <a:pt x="211570" y="42234"/>
                </a:lnTo>
                <a:lnTo>
                  <a:pt x="211392" y="42442"/>
                </a:lnTo>
                <a:lnTo>
                  <a:pt x="211178" y="42638"/>
                </a:lnTo>
                <a:lnTo>
                  <a:pt x="210964" y="42829"/>
                </a:lnTo>
                <a:lnTo>
                  <a:pt x="210750" y="43008"/>
                </a:lnTo>
                <a:lnTo>
                  <a:pt x="210500" y="43181"/>
                </a:lnTo>
                <a:lnTo>
                  <a:pt x="210232" y="43348"/>
                </a:lnTo>
                <a:lnTo>
                  <a:pt x="209965" y="43504"/>
                </a:lnTo>
                <a:lnTo>
                  <a:pt x="209679" y="43654"/>
                </a:lnTo>
                <a:lnTo>
                  <a:pt x="209376" y="43792"/>
                </a:lnTo>
                <a:lnTo>
                  <a:pt x="209037" y="43925"/>
                </a:lnTo>
                <a:lnTo>
                  <a:pt x="208698" y="44052"/>
                </a:lnTo>
                <a:lnTo>
                  <a:pt x="208341" y="44173"/>
                </a:lnTo>
                <a:lnTo>
                  <a:pt x="207966" y="44283"/>
                </a:lnTo>
                <a:lnTo>
                  <a:pt x="207574" y="44387"/>
                </a:lnTo>
                <a:lnTo>
                  <a:pt x="207164" y="44485"/>
                </a:lnTo>
                <a:lnTo>
                  <a:pt x="206718" y="44571"/>
                </a:lnTo>
                <a:lnTo>
                  <a:pt x="206272" y="44658"/>
                </a:lnTo>
                <a:lnTo>
                  <a:pt x="205790" y="44733"/>
                </a:lnTo>
                <a:lnTo>
                  <a:pt x="205290" y="44808"/>
                </a:lnTo>
                <a:lnTo>
                  <a:pt x="204773" y="44871"/>
                </a:lnTo>
                <a:lnTo>
                  <a:pt x="204220" y="44929"/>
                </a:lnTo>
                <a:lnTo>
                  <a:pt x="203667" y="44987"/>
                </a:lnTo>
                <a:lnTo>
                  <a:pt x="203078" y="45033"/>
                </a:lnTo>
                <a:lnTo>
                  <a:pt x="202472" y="45073"/>
                </a:lnTo>
                <a:lnTo>
                  <a:pt x="201829" y="45108"/>
                </a:lnTo>
                <a:lnTo>
                  <a:pt x="201169" y="45143"/>
                </a:lnTo>
                <a:lnTo>
                  <a:pt x="200491" y="45166"/>
                </a:lnTo>
                <a:lnTo>
                  <a:pt x="199778" y="45189"/>
                </a:lnTo>
                <a:lnTo>
                  <a:pt x="199046" y="45206"/>
                </a:lnTo>
                <a:lnTo>
                  <a:pt x="188520" y="45414"/>
                </a:lnTo>
                <a:lnTo>
                  <a:pt x="183240" y="45523"/>
                </a:lnTo>
                <a:lnTo>
                  <a:pt x="177977" y="45622"/>
                </a:lnTo>
                <a:lnTo>
                  <a:pt x="172714" y="45720"/>
                </a:lnTo>
                <a:lnTo>
                  <a:pt x="167451" y="45806"/>
                </a:lnTo>
                <a:lnTo>
                  <a:pt x="164810" y="45847"/>
                </a:lnTo>
                <a:lnTo>
                  <a:pt x="162188" y="45881"/>
                </a:lnTo>
                <a:lnTo>
                  <a:pt x="159548" y="45916"/>
                </a:lnTo>
                <a:lnTo>
                  <a:pt x="156907" y="45939"/>
                </a:lnTo>
                <a:lnTo>
                  <a:pt x="148932" y="46014"/>
                </a:lnTo>
                <a:lnTo>
                  <a:pt x="140940" y="46077"/>
                </a:lnTo>
                <a:lnTo>
                  <a:pt x="132947" y="46135"/>
                </a:lnTo>
                <a:lnTo>
                  <a:pt x="124973" y="46187"/>
                </a:lnTo>
                <a:lnTo>
                  <a:pt x="116980" y="46227"/>
                </a:lnTo>
                <a:lnTo>
                  <a:pt x="108988" y="46262"/>
                </a:lnTo>
                <a:lnTo>
                  <a:pt x="100995" y="46297"/>
                </a:lnTo>
                <a:lnTo>
                  <a:pt x="93003" y="46320"/>
                </a:lnTo>
                <a:lnTo>
                  <a:pt x="87918" y="46331"/>
                </a:lnTo>
                <a:lnTo>
                  <a:pt x="82816" y="46331"/>
                </a:lnTo>
                <a:lnTo>
                  <a:pt x="77714" y="46326"/>
                </a:lnTo>
                <a:lnTo>
                  <a:pt x="72611" y="46308"/>
                </a:lnTo>
                <a:lnTo>
                  <a:pt x="67527" y="46285"/>
                </a:lnTo>
                <a:lnTo>
                  <a:pt x="62424" y="46256"/>
                </a:lnTo>
                <a:lnTo>
                  <a:pt x="57322" y="46216"/>
                </a:lnTo>
                <a:lnTo>
                  <a:pt x="52237" y="46170"/>
                </a:lnTo>
                <a:lnTo>
                  <a:pt x="47759" y="46129"/>
                </a:lnTo>
                <a:lnTo>
                  <a:pt x="43282" y="46072"/>
                </a:lnTo>
                <a:lnTo>
                  <a:pt x="38804" y="46014"/>
                </a:lnTo>
                <a:lnTo>
                  <a:pt x="34326" y="45945"/>
                </a:lnTo>
                <a:lnTo>
                  <a:pt x="29866" y="45864"/>
                </a:lnTo>
                <a:lnTo>
                  <a:pt x="25388" y="45777"/>
                </a:lnTo>
                <a:lnTo>
                  <a:pt x="20927" y="45679"/>
                </a:lnTo>
                <a:lnTo>
                  <a:pt x="16467" y="45575"/>
                </a:lnTo>
                <a:lnTo>
                  <a:pt x="15843" y="45558"/>
                </a:lnTo>
                <a:lnTo>
                  <a:pt x="15254" y="45535"/>
                </a:lnTo>
                <a:lnTo>
                  <a:pt x="14701" y="45512"/>
                </a:lnTo>
                <a:lnTo>
                  <a:pt x="14166" y="45483"/>
                </a:lnTo>
                <a:lnTo>
                  <a:pt x="13666" y="45448"/>
                </a:lnTo>
                <a:lnTo>
                  <a:pt x="13203" y="45414"/>
                </a:lnTo>
                <a:lnTo>
                  <a:pt x="12757" y="45373"/>
                </a:lnTo>
                <a:lnTo>
                  <a:pt x="12328" y="45327"/>
                </a:lnTo>
                <a:lnTo>
                  <a:pt x="11936" y="45281"/>
                </a:lnTo>
                <a:lnTo>
                  <a:pt x="11579" y="45223"/>
                </a:lnTo>
                <a:lnTo>
                  <a:pt x="11222" y="45166"/>
                </a:lnTo>
                <a:lnTo>
                  <a:pt x="10901" y="45102"/>
                </a:lnTo>
                <a:lnTo>
                  <a:pt x="10598" y="45033"/>
                </a:lnTo>
                <a:lnTo>
                  <a:pt x="10330" y="44958"/>
                </a:lnTo>
                <a:lnTo>
                  <a:pt x="10080" y="44871"/>
                </a:lnTo>
                <a:lnTo>
                  <a:pt x="9831" y="44785"/>
                </a:lnTo>
                <a:lnTo>
                  <a:pt x="9617" y="44692"/>
                </a:lnTo>
                <a:lnTo>
                  <a:pt x="9420" y="44594"/>
                </a:lnTo>
                <a:lnTo>
                  <a:pt x="9242" y="44491"/>
                </a:lnTo>
                <a:lnTo>
                  <a:pt x="9081" y="44375"/>
                </a:lnTo>
                <a:lnTo>
                  <a:pt x="8921" y="44260"/>
                </a:lnTo>
                <a:lnTo>
                  <a:pt x="8796" y="44133"/>
                </a:lnTo>
                <a:lnTo>
                  <a:pt x="8671" y="44000"/>
                </a:lnTo>
                <a:lnTo>
                  <a:pt x="8582" y="43856"/>
                </a:lnTo>
                <a:lnTo>
                  <a:pt x="8493" y="43711"/>
                </a:lnTo>
                <a:lnTo>
                  <a:pt x="8403" y="43556"/>
                </a:lnTo>
                <a:lnTo>
                  <a:pt x="8350" y="43394"/>
                </a:lnTo>
                <a:lnTo>
                  <a:pt x="8296" y="43221"/>
                </a:lnTo>
                <a:lnTo>
                  <a:pt x="8243" y="43042"/>
                </a:lnTo>
                <a:lnTo>
                  <a:pt x="8207" y="42852"/>
                </a:lnTo>
                <a:lnTo>
                  <a:pt x="8172" y="42448"/>
                </a:lnTo>
                <a:lnTo>
                  <a:pt x="8118" y="41553"/>
                </a:lnTo>
                <a:lnTo>
                  <a:pt x="8047" y="40653"/>
                </a:lnTo>
                <a:lnTo>
                  <a:pt x="7957" y="39753"/>
                </a:lnTo>
                <a:lnTo>
                  <a:pt x="7868" y="38853"/>
                </a:lnTo>
                <a:lnTo>
                  <a:pt x="7761" y="37953"/>
                </a:lnTo>
                <a:lnTo>
                  <a:pt x="7636" y="37052"/>
                </a:lnTo>
                <a:lnTo>
                  <a:pt x="7369" y="35258"/>
                </a:lnTo>
                <a:lnTo>
                  <a:pt x="7119" y="33786"/>
                </a:lnTo>
                <a:lnTo>
                  <a:pt x="6834" y="32321"/>
                </a:lnTo>
                <a:lnTo>
                  <a:pt x="6245" y="29389"/>
                </a:lnTo>
                <a:lnTo>
                  <a:pt x="5959" y="27918"/>
                </a:lnTo>
                <a:lnTo>
                  <a:pt x="5710" y="26452"/>
                </a:lnTo>
                <a:lnTo>
                  <a:pt x="5603" y="25719"/>
                </a:lnTo>
                <a:lnTo>
                  <a:pt x="5513" y="24986"/>
                </a:lnTo>
                <a:lnTo>
                  <a:pt x="5424" y="24248"/>
                </a:lnTo>
                <a:lnTo>
                  <a:pt x="5371" y="23515"/>
                </a:lnTo>
                <a:lnTo>
                  <a:pt x="5317" y="22892"/>
                </a:lnTo>
                <a:lnTo>
                  <a:pt x="5299" y="22268"/>
                </a:lnTo>
                <a:lnTo>
                  <a:pt x="5299" y="21639"/>
                </a:lnTo>
                <a:lnTo>
                  <a:pt x="5299" y="21016"/>
                </a:lnTo>
                <a:lnTo>
                  <a:pt x="5317" y="20393"/>
                </a:lnTo>
                <a:lnTo>
                  <a:pt x="5335" y="19770"/>
                </a:lnTo>
                <a:lnTo>
                  <a:pt x="5424" y="18518"/>
                </a:lnTo>
                <a:lnTo>
                  <a:pt x="5531" y="17265"/>
                </a:lnTo>
                <a:lnTo>
                  <a:pt x="5656" y="16019"/>
                </a:lnTo>
                <a:lnTo>
                  <a:pt x="5781" y="14767"/>
                </a:lnTo>
                <a:lnTo>
                  <a:pt x="5888" y="13515"/>
                </a:lnTo>
                <a:lnTo>
                  <a:pt x="5924" y="13284"/>
                </a:lnTo>
                <a:lnTo>
                  <a:pt x="5959" y="13059"/>
                </a:lnTo>
                <a:lnTo>
                  <a:pt x="6031" y="12845"/>
                </a:lnTo>
                <a:lnTo>
                  <a:pt x="6102" y="12643"/>
                </a:lnTo>
                <a:lnTo>
                  <a:pt x="6191" y="12441"/>
                </a:lnTo>
                <a:lnTo>
                  <a:pt x="6316" y="12251"/>
                </a:lnTo>
                <a:lnTo>
                  <a:pt x="6441" y="12072"/>
                </a:lnTo>
                <a:lnTo>
                  <a:pt x="6602" y="11899"/>
                </a:lnTo>
                <a:lnTo>
                  <a:pt x="6780" y="11732"/>
                </a:lnTo>
                <a:lnTo>
                  <a:pt x="6958" y="11576"/>
                </a:lnTo>
                <a:lnTo>
                  <a:pt x="7173" y="11420"/>
                </a:lnTo>
                <a:lnTo>
                  <a:pt x="7404" y="11276"/>
                </a:lnTo>
                <a:lnTo>
                  <a:pt x="7654" y="11143"/>
                </a:lnTo>
                <a:lnTo>
                  <a:pt x="7922" y="11010"/>
                </a:lnTo>
                <a:lnTo>
                  <a:pt x="8225" y="10889"/>
                </a:lnTo>
                <a:lnTo>
                  <a:pt x="8546" y="10774"/>
                </a:lnTo>
                <a:lnTo>
                  <a:pt x="8885" y="10664"/>
                </a:lnTo>
                <a:lnTo>
                  <a:pt x="9242" y="10560"/>
                </a:lnTo>
                <a:lnTo>
                  <a:pt x="9617" y="10462"/>
                </a:lnTo>
                <a:lnTo>
                  <a:pt x="10027" y="10375"/>
                </a:lnTo>
                <a:lnTo>
                  <a:pt x="10455" y="10289"/>
                </a:lnTo>
                <a:lnTo>
                  <a:pt x="10919" y="10208"/>
                </a:lnTo>
                <a:lnTo>
                  <a:pt x="11383" y="10139"/>
                </a:lnTo>
                <a:lnTo>
                  <a:pt x="11900" y="10070"/>
                </a:lnTo>
                <a:lnTo>
                  <a:pt x="12418" y="10006"/>
                </a:lnTo>
                <a:lnTo>
                  <a:pt x="12971" y="9954"/>
                </a:lnTo>
                <a:lnTo>
                  <a:pt x="13542" y="9902"/>
                </a:lnTo>
                <a:lnTo>
                  <a:pt x="14148" y="9856"/>
                </a:lnTo>
                <a:lnTo>
                  <a:pt x="14790" y="9810"/>
                </a:lnTo>
                <a:lnTo>
                  <a:pt x="15450" y="9775"/>
                </a:lnTo>
                <a:lnTo>
                  <a:pt x="16128" y="9746"/>
                </a:lnTo>
                <a:lnTo>
                  <a:pt x="16842" y="9718"/>
                </a:lnTo>
                <a:lnTo>
                  <a:pt x="17270" y="9700"/>
                </a:lnTo>
                <a:lnTo>
                  <a:pt x="17698" y="9695"/>
                </a:lnTo>
                <a:lnTo>
                  <a:pt x="18573" y="9683"/>
                </a:lnTo>
                <a:lnTo>
                  <a:pt x="25298" y="9620"/>
                </a:lnTo>
                <a:lnTo>
                  <a:pt x="28652" y="9591"/>
                </a:lnTo>
                <a:lnTo>
                  <a:pt x="32006" y="9568"/>
                </a:lnTo>
                <a:lnTo>
                  <a:pt x="35378" y="9550"/>
                </a:lnTo>
                <a:lnTo>
                  <a:pt x="38732" y="9539"/>
                </a:lnTo>
                <a:lnTo>
                  <a:pt x="42086" y="9527"/>
                </a:lnTo>
                <a:lnTo>
                  <a:pt x="45440" y="9527"/>
                </a:lnTo>
                <a:lnTo>
                  <a:pt x="48812" y="9533"/>
                </a:lnTo>
                <a:lnTo>
                  <a:pt x="52166" y="9545"/>
                </a:lnTo>
                <a:lnTo>
                  <a:pt x="55520" y="9562"/>
                </a:lnTo>
                <a:lnTo>
                  <a:pt x="58892" y="9591"/>
                </a:lnTo>
                <a:lnTo>
                  <a:pt x="62246" y="9631"/>
                </a:lnTo>
                <a:lnTo>
                  <a:pt x="65600" y="9671"/>
                </a:lnTo>
                <a:lnTo>
                  <a:pt x="68972" y="9729"/>
                </a:lnTo>
                <a:lnTo>
                  <a:pt x="72344" y="9798"/>
                </a:lnTo>
                <a:lnTo>
                  <a:pt x="73432" y="9816"/>
                </a:lnTo>
                <a:lnTo>
                  <a:pt x="74538" y="9833"/>
                </a:lnTo>
                <a:lnTo>
                  <a:pt x="76750" y="9862"/>
                </a:lnTo>
                <a:lnTo>
                  <a:pt x="78962" y="9873"/>
                </a:lnTo>
                <a:lnTo>
                  <a:pt x="81175" y="9873"/>
                </a:lnTo>
                <a:lnTo>
                  <a:pt x="83405" y="9868"/>
                </a:lnTo>
                <a:lnTo>
                  <a:pt x="85617" y="9850"/>
                </a:lnTo>
                <a:lnTo>
                  <a:pt x="87847" y="9827"/>
                </a:lnTo>
                <a:lnTo>
                  <a:pt x="90059" y="9798"/>
                </a:lnTo>
                <a:lnTo>
                  <a:pt x="94501" y="9735"/>
                </a:lnTo>
                <a:lnTo>
                  <a:pt x="98961" y="9660"/>
                </a:lnTo>
                <a:lnTo>
                  <a:pt x="101174" y="9631"/>
                </a:lnTo>
                <a:lnTo>
                  <a:pt x="103404" y="9596"/>
                </a:lnTo>
                <a:lnTo>
                  <a:pt x="105616" y="9573"/>
                </a:lnTo>
                <a:lnTo>
                  <a:pt x="107846" y="9556"/>
                </a:lnTo>
                <a:lnTo>
                  <a:pt x="117319" y="9498"/>
                </a:lnTo>
                <a:lnTo>
                  <a:pt x="126793" y="9446"/>
                </a:lnTo>
                <a:lnTo>
                  <a:pt x="145739" y="9360"/>
                </a:lnTo>
                <a:lnTo>
                  <a:pt x="146399" y="9354"/>
                </a:lnTo>
                <a:lnTo>
                  <a:pt x="147041" y="9343"/>
                </a:lnTo>
                <a:lnTo>
                  <a:pt x="147630" y="9314"/>
                </a:lnTo>
                <a:lnTo>
                  <a:pt x="148183" y="9279"/>
                </a:lnTo>
                <a:lnTo>
                  <a:pt x="148683" y="9239"/>
                </a:lnTo>
                <a:lnTo>
                  <a:pt x="148932" y="9210"/>
                </a:lnTo>
                <a:lnTo>
                  <a:pt x="149164" y="9181"/>
                </a:lnTo>
                <a:lnTo>
                  <a:pt x="149396" y="9152"/>
                </a:lnTo>
                <a:lnTo>
                  <a:pt x="149610" y="9112"/>
                </a:lnTo>
                <a:lnTo>
                  <a:pt x="149825" y="9077"/>
                </a:lnTo>
                <a:lnTo>
                  <a:pt x="150021" y="9037"/>
                </a:lnTo>
                <a:lnTo>
                  <a:pt x="150217" y="8991"/>
                </a:lnTo>
                <a:lnTo>
                  <a:pt x="150413" y="8939"/>
                </a:lnTo>
                <a:lnTo>
                  <a:pt x="150592" y="8887"/>
                </a:lnTo>
                <a:lnTo>
                  <a:pt x="150752" y="8835"/>
                </a:lnTo>
                <a:lnTo>
                  <a:pt x="150931" y="8771"/>
                </a:lnTo>
                <a:lnTo>
                  <a:pt x="151073" y="8708"/>
                </a:lnTo>
                <a:lnTo>
                  <a:pt x="151234" y="8644"/>
                </a:lnTo>
                <a:lnTo>
                  <a:pt x="151377" y="8569"/>
                </a:lnTo>
                <a:lnTo>
                  <a:pt x="151519" y="8494"/>
                </a:lnTo>
                <a:lnTo>
                  <a:pt x="151644" y="8419"/>
                </a:lnTo>
                <a:lnTo>
                  <a:pt x="151787" y="8333"/>
                </a:lnTo>
                <a:lnTo>
                  <a:pt x="151912" y="8246"/>
                </a:lnTo>
                <a:lnTo>
                  <a:pt x="152144" y="8056"/>
                </a:lnTo>
                <a:lnTo>
                  <a:pt x="152340" y="7848"/>
                </a:lnTo>
                <a:lnTo>
                  <a:pt x="152572" y="7594"/>
                </a:lnTo>
                <a:lnTo>
                  <a:pt x="152768" y="7329"/>
                </a:lnTo>
                <a:lnTo>
                  <a:pt x="152929" y="7063"/>
                </a:lnTo>
                <a:lnTo>
                  <a:pt x="152982" y="6930"/>
                </a:lnTo>
                <a:lnTo>
                  <a:pt x="153036" y="6798"/>
                </a:lnTo>
                <a:lnTo>
                  <a:pt x="153089" y="6659"/>
                </a:lnTo>
                <a:lnTo>
                  <a:pt x="153125" y="6527"/>
                </a:lnTo>
                <a:lnTo>
                  <a:pt x="153143" y="6394"/>
                </a:lnTo>
                <a:lnTo>
                  <a:pt x="153143" y="6261"/>
                </a:lnTo>
                <a:lnTo>
                  <a:pt x="153143" y="6128"/>
                </a:lnTo>
                <a:lnTo>
                  <a:pt x="153107" y="5996"/>
                </a:lnTo>
                <a:lnTo>
                  <a:pt x="153071" y="5869"/>
                </a:lnTo>
                <a:lnTo>
                  <a:pt x="153018" y="5742"/>
                </a:lnTo>
                <a:lnTo>
                  <a:pt x="152875" y="5494"/>
                </a:lnTo>
                <a:lnTo>
                  <a:pt x="152732" y="5251"/>
                </a:lnTo>
                <a:lnTo>
                  <a:pt x="152572" y="5009"/>
                </a:lnTo>
                <a:lnTo>
                  <a:pt x="152411" y="4767"/>
                </a:lnTo>
                <a:lnTo>
                  <a:pt x="152055" y="4282"/>
                </a:lnTo>
                <a:lnTo>
                  <a:pt x="151662" y="3797"/>
                </a:lnTo>
                <a:lnTo>
                  <a:pt x="150824" y="2822"/>
                </a:lnTo>
                <a:lnTo>
                  <a:pt x="150413" y="2331"/>
                </a:lnTo>
                <a:lnTo>
                  <a:pt x="150003" y="1829"/>
                </a:lnTo>
                <a:close/>
                <a:moveTo>
                  <a:pt x="144508" y="0"/>
                </a:moveTo>
                <a:lnTo>
                  <a:pt x="144062" y="6"/>
                </a:lnTo>
                <a:lnTo>
                  <a:pt x="143616" y="29"/>
                </a:lnTo>
                <a:lnTo>
                  <a:pt x="143170" y="64"/>
                </a:lnTo>
                <a:lnTo>
                  <a:pt x="142974" y="81"/>
                </a:lnTo>
                <a:lnTo>
                  <a:pt x="142760" y="110"/>
                </a:lnTo>
                <a:lnTo>
                  <a:pt x="142581" y="133"/>
                </a:lnTo>
                <a:lnTo>
                  <a:pt x="142403" y="162"/>
                </a:lnTo>
                <a:lnTo>
                  <a:pt x="142242" y="196"/>
                </a:lnTo>
                <a:lnTo>
                  <a:pt x="142117" y="231"/>
                </a:lnTo>
                <a:lnTo>
                  <a:pt x="141993" y="266"/>
                </a:lnTo>
                <a:lnTo>
                  <a:pt x="141903" y="306"/>
                </a:lnTo>
                <a:lnTo>
                  <a:pt x="141814" y="364"/>
                </a:lnTo>
                <a:lnTo>
                  <a:pt x="141743" y="421"/>
                </a:lnTo>
                <a:lnTo>
                  <a:pt x="141689" y="485"/>
                </a:lnTo>
                <a:lnTo>
                  <a:pt x="141636" y="554"/>
                </a:lnTo>
                <a:lnTo>
                  <a:pt x="141600" y="623"/>
                </a:lnTo>
                <a:lnTo>
                  <a:pt x="141582" y="693"/>
                </a:lnTo>
                <a:lnTo>
                  <a:pt x="141564" y="768"/>
                </a:lnTo>
                <a:lnTo>
                  <a:pt x="141564" y="843"/>
                </a:lnTo>
                <a:lnTo>
                  <a:pt x="141582" y="918"/>
                </a:lnTo>
                <a:lnTo>
                  <a:pt x="141600" y="993"/>
                </a:lnTo>
                <a:lnTo>
                  <a:pt x="141636" y="1068"/>
                </a:lnTo>
                <a:lnTo>
                  <a:pt x="141689" y="1143"/>
                </a:lnTo>
                <a:lnTo>
                  <a:pt x="141743" y="1212"/>
                </a:lnTo>
                <a:lnTo>
                  <a:pt x="141814" y="1281"/>
                </a:lnTo>
                <a:lnTo>
                  <a:pt x="141886" y="1345"/>
                </a:lnTo>
                <a:lnTo>
                  <a:pt x="141957" y="1408"/>
                </a:lnTo>
                <a:lnTo>
                  <a:pt x="142153" y="1529"/>
                </a:lnTo>
                <a:lnTo>
                  <a:pt x="142367" y="1656"/>
                </a:lnTo>
                <a:lnTo>
                  <a:pt x="142599" y="1772"/>
                </a:lnTo>
                <a:lnTo>
                  <a:pt x="142831" y="1893"/>
                </a:lnTo>
                <a:lnTo>
                  <a:pt x="143331" y="2124"/>
                </a:lnTo>
                <a:lnTo>
                  <a:pt x="143830" y="2360"/>
                </a:lnTo>
                <a:lnTo>
                  <a:pt x="144312" y="2591"/>
                </a:lnTo>
                <a:lnTo>
                  <a:pt x="144544" y="2712"/>
                </a:lnTo>
                <a:lnTo>
                  <a:pt x="144776" y="2828"/>
                </a:lnTo>
                <a:lnTo>
                  <a:pt x="144990" y="2949"/>
                </a:lnTo>
                <a:lnTo>
                  <a:pt x="145168" y="3070"/>
                </a:lnTo>
                <a:lnTo>
                  <a:pt x="145347" y="3197"/>
                </a:lnTo>
                <a:lnTo>
                  <a:pt x="145507" y="3324"/>
                </a:lnTo>
                <a:lnTo>
                  <a:pt x="145703" y="3514"/>
                </a:lnTo>
                <a:lnTo>
                  <a:pt x="145882" y="3705"/>
                </a:lnTo>
                <a:lnTo>
                  <a:pt x="146060" y="3901"/>
                </a:lnTo>
                <a:lnTo>
                  <a:pt x="146221" y="4091"/>
                </a:lnTo>
                <a:lnTo>
                  <a:pt x="146524" y="4484"/>
                </a:lnTo>
                <a:lnTo>
                  <a:pt x="146792" y="4876"/>
                </a:lnTo>
                <a:lnTo>
                  <a:pt x="147041" y="5274"/>
                </a:lnTo>
                <a:lnTo>
                  <a:pt x="147273" y="5673"/>
                </a:lnTo>
                <a:lnTo>
                  <a:pt x="147701" y="6469"/>
                </a:lnTo>
                <a:lnTo>
                  <a:pt x="147755" y="6561"/>
                </a:lnTo>
                <a:lnTo>
                  <a:pt x="147755" y="6642"/>
                </a:lnTo>
                <a:lnTo>
                  <a:pt x="147755" y="6723"/>
                </a:lnTo>
                <a:lnTo>
                  <a:pt x="147719" y="6798"/>
                </a:lnTo>
                <a:lnTo>
                  <a:pt x="147648" y="6867"/>
                </a:lnTo>
                <a:lnTo>
                  <a:pt x="147559" y="6930"/>
                </a:lnTo>
                <a:lnTo>
                  <a:pt x="147452" y="6988"/>
                </a:lnTo>
                <a:lnTo>
                  <a:pt x="147327" y="7046"/>
                </a:lnTo>
                <a:lnTo>
                  <a:pt x="147166" y="7092"/>
                </a:lnTo>
                <a:lnTo>
                  <a:pt x="146970" y="7132"/>
                </a:lnTo>
                <a:lnTo>
                  <a:pt x="146774" y="7167"/>
                </a:lnTo>
                <a:lnTo>
                  <a:pt x="146542" y="7196"/>
                </a:lnTo>
                <a:lnTo>
                  <a:pt x="146274" y="7219"/>
                </a:lnTo>
                <a:lnTo>
                  <a:pt x="145989" y="7236"/>
                </a:lnTo>
                <a:lnTo>
                  <a:pt x="145686" y="7248"/>
                </a:lnTo>
                <a:lnTo>
                  <a:pt x="145364" y="7248"/>
                </a:lnTo>
                <a:lnTo>
                  <a:pt x="133786" y="7288"/>
                </a:lnTo>
                <a:lnTo>
                  <a:pt x="122225" y="7334"/>
                </a:lnTo>
                <a:lnTo>
                  <a:pt x="110647" y="7381"/>
                </a:lnTo>
                <a:lnTo>
                  <a:pt x="99069" y="7427"/>
                </a:lnTo>
                <a:lnTo>
                  <a:pt x="91290" y="7450"/>
                </a:lnTo>
                <a:lnTo>
                  <a:pt x="83529" y="7473"/>
                </a:lnTo>
                <a:lnTo>
                  <a:pt x="67973" y="7508"/>
                </a:lnTo>
                <a:lnTo>
                  <a:pt x="60194" y="7531"/>
                </a:lnTo>
                <a:lnTo>
                  <a:pt x="52416" y="7559"/>
                </a:lnTo>
                <a:lnTo>
                  <a:pt x="44637" y="7594"/>
                </a:lnTo>
                <a:lnTo>
                  <a:pt x="36859" y="7634"/>
                </a:lnTo>
                <a:lnTo>
                  <a:pt x="35450" y="7646"/>
                </a:lnTo>
                <a:lnTo>
                  <a:pt x="34040" y="7669"/>
                </a:lnTo>
                <a:lnTo>
                  <a:pt x="32631" y="7692"/>
                </a:lnTo>
                <a:lnTo>
                  <a:pt x="31239" y="7727"/>
                </a:lnTo>
                <a:lnTo>
                  <a:pt x="28420" y="7802"/>
                </a:lnTo>
                <a:lnTo>
                  <a:pt x="25619" y="7883"/>
                </a:lnTo>
                <a:lnTo>
                  <a:pt x="22801" y="7969"/>
                </a:lnTo>
                <a:lnTo>
                  <a:pt x="21409" y="8004"/>
                </a:lnTo>
                <a:lnTo>
                  <a:pt x="20000" y="8038"/>
                </a:lnTo>
                <a:lnTo>
                  <a:pt x="18590" y="8067"/>
                </a:lnTo>
                <a:lnTo>
                  <a:pt x="17181" y="8090"/>
                </a:lnTo>
                <a:lnTo>
                  <a:pt x="15789" y="8108"/>
                </a:lnTo>
                <a:lnTo>
                  <a:pt x="14380" y="8119"/>
                </a:lnTo>
                <a:lnTo>
                  <a:pt x="13791" y="8125"/>
                </a:lnTo>
                <a:lnTo>
                  <a:pt x="13203" y="8148"/>
                </a:lnTo>
                <a:lnTo>
                  <a:pt x="12632" y="8177"/>
                </a:lnTo>
                <a:lnTo>
                  <a:pt x="12043" y="8223"/>
                </a:lnTo>
                <a:lnTo>
                  <a:pt x="11472" y="8275"/>
                </a:lnTo>
                <a:lnTo>
                  <a:pt x="10919" y="8338"/>
                </a:lnTo>
                <a:lnTo>
                  <a:pt x="10348" y="8414"/>
                </a:lnTo>
                <a:lnTo>
                  <a:pt x="9813" y="8494"/>
                </a:lnTo>
                <a:lnTo>
                  <a:pt x="9260" y="8592"/>
                </a:lnTo>
                <a:lnTo>
                  <a:pt x="8742" y="8690"/>
                </a:lnTo>
                <a:lnTo>
                  <a:pt x="8225" y="8800"/>
                </a:lnTo>
                <a:lnTo>
                  <a:pt x="7708" y="8916"/>
                </a:lnTo>
                <a:lnTo>
                  <a:pt x="7226" y="9042"/>
                </a:lnTo>
                <a:lnTo>
                  <a:pt x="6744" y="9169"/>
                </a:lnTo>
                <a:lnTo>
                  <a:pt x="6280" y="9308"/>
                </a:lnTo>
                <a:lnTo>
                  <a:pt x="5834" y="9452"/>
                </a:lnTo>
                <a:lnTo>
                  <a:pt x="5406" y="9596"/>
                </a:lnTo>
                <a:lnTo>
                  <a:pt x="4996" y="9752"/>
                </a:lnTo>
                <a:lnTo>
                  <a:pt x="4603" y="9908"/>
                </a:lnTo>
                <a:lnTo>
                  <a:pt x="4229" y="10070"/>
                </a:lnTo>
                <a:lnTo>
                  <a:pt x="3872" y="10237"/>
                </a:lnTo>
                <a:lnTo>
                  <a:pt x="3551" y="10404"/>
                </a:lnTo>
                <a:lnTo>
                  <a:pt x="3248" y="10572"/>
                </a:lnTo>
                <a:lnTo>
                  <a:pt x="2962" y="10745"/>
                </a:lnTo>
                <a:lnTo>
                  <a:pt x="2695" y="10924"/>
                </a:lnTo>
                <a:lnTo>
                  <a:pt x="2463" y="11097"/>
                </a:lnTo>
                <a:lnTo>
                  <a:pt x="2266" y="11276"/>
                </a:lnTo>
                <a:lnTo>
                  <a:pt x="2088" y="11449"/>
                </a:lnTo>
                <a:lnTo>
                  <a:pt x="1945" y="11628"/>
                </a:lnTo>
                <a:lnTo>
                  <a:pt x="1820" y="11801"/>
                </a:lnTo>
                <a:lnTo>
                  <a:pt x="1731" y="11980"/>
                </a:lnTo>
                <a:lnTo>
                  <a:pt x="1678" y="12153"/>
                </a:lnTo>
                <a:lnTo>
                  <a:pt x="1606" y="12430"/>
                </a:lnTo>
                <a:lnTo>
                  <a:pt x="1517" y="12713"/>
                </a:lnTo>
                <a:lnTo>
                  <a:pt x="1357" y="13272"/>
                </a:lnTo>
                <a:lnTo>
                  <a:pt x="1267" y="13549"/>
                </a:lnTo>
                <a:lnTo>
                  <a:pt x="1214" y="13826"/>
                </a:lnTo>
                <a:lnTo>
                  <a:pt x="1160" y="14109"/>
                </a:lnTo>
                <a:lnTo>
                  <a:pt x="1142" y="14386"/>
                </a:lnTo>
                <a:lnTo>
                  <a:pt x="1107" y="17006"/>
                </a:lnTo>
                <a:lnTo>
                  <a:pt x="1107" y="19620"/>
                </a:lnTo>
                <a:lnTo>
                  <a:pt x="1125" y="24854"/>
                </a:lnTo>
                <a:lnTo>
                  <a:pt x="1" y="24865"/>
                </a:lnTo>
                <a:lnTo>
                  <a:pt x="1267" y="31530"/>
                </a:lnTo>
                <a:lnTo>
                  <a:pt x="2516" y="38201"/>
                </a:lnTo>
                <a:lnTo>
                  <a:pt x="2730" y="39436"/>
                </a:lnTo>
                <a:lnTo>
                  <a:pt x="2926" y="40670"/>
                </a:lnTo>
                <a:lnTo>
                  <a:pt x="3319" y="43146"/>
                </a:lnTo>
                <a:lnTo>
                  <a:pt x="3372" y="43313"/>
                </a:lnTo>
                <a:lnTo>
                  <a:pt x="3426" y="43486"/>
                </a:lnTo>
                <a:lnTo>
                  <a:pt x="3515" y="43648"/>
                </a:lnTo>
                <a:lnTo>
                  <a:pt x="3604" y="43815"/>
                </a:lnTo>
                <a:lnTo>
                  <a:pt x="3729" y="43977"/>
                </a:lnTo>
                <a:lnTo>
                  <a:pt x="3872" y="44133"/>
                </a:lnTo>
                <a:lnTo>
                  <a:pt x="4050" y="44289"/>
                </a:lnTo>
                <a:lnTo>
                  <a:pt x="4229" y="44444"/>
                </a:lnTo>
                <a:lnTo>
                  <a:pt x="4425" y="44594"/>
                </a:lnTo>
                <a:lnTo>
                  <a:pt x="4639" y="44744"/>
                </a:lnTo>
                <a:lnTo>
                  <a:pt x="4871" y="44889"/>
                </a:lnTo>
                <a:lnTo>
                  <a:pt x="5139" y="45027"/>
                </a:lnTo>
                <a:lnTo>
                  <a:pt x="5406" y="45160"/>
                </a:lnTo>
                <a:lnTo>
                  <a:pt x="5692" y="45293"/>
                </a:lnTo>
                <a:lnTo>
                  <a:pt x="5995" y="45420"/>
                </a:lnTo>
                <a:lnTo>
                  <a:pt x="6316" y="45547"/>
                </a:lnTo>
                <a:lnTo>
                  <a:pt x="6655" y="45662"/>
                </a:lnTo>
                <a:lnTo>
                  <a:pt x="6994" y="45777"/>
                </a:lnTo>
                <a:lnTo>
                  <a:pt x="7351" y="45881"/>
                </a:lnTo>
                <a:lnTo>
                  <a:pt x="7743" y="45985"/>
                </a:lnTo>
                <a:lnTo>
                  <a:pt x="8136" y="46083"/>
                </a:lnTo>
                <a:lnTo>
                  <a:pt x="8528" y="46175"/>
                </a:lnTo>
                <a:lnTo>
                  <a:pt x="8957" y="46262"/>
                </a:lnTo>
                <a:lnTo>
                  <a:pt x="9385" y="46337"/>
                </a:lnTo>
                <a:lnTo>
                  <a:pt x="9813" y="46412"/>
                </a:lnTo>
                <a:lnTo>
                  <a:pt x="10277" y="46476"/>
                </a:lnTo>
                <a:lnTo>
                  <a:pt x="10741" y="46539"/>
                </a:lnTo>
                <a:lnTo>
                  <a:pt x="11204" y="46591"/>
                </a:lnTo>
                <a:lnTo>
                  <a:pt x="11686" y="46637"/>
                </a:lnTo>
                <a:lnTo>
                  <a:pt x="12186" y="46672"/>
                </a:lnTo>
                <a:lnTo>
                  <a:pt x="12685" y="46701"/>
                </a:lnTo>
                <a:lnTo>
                  <a:pt x="13203" y="46724"/>
                </a:lnTo>
                <a:lnTo>
                  <a:pt x="16111" y="46828"/>
                </a:lnTo>
                <a:lnTo>
                  <a:pt x="19019" y="46926"/>
                </a:lnTo>
                <a:lnTo>
                  <a:pt x="21927" y="47018"/>
                </a:lnTo>
                <a:lnTo>
                  <a:pt x="24835" y="47099"/>
                </a:lnTo>
                <a:lnTo>
                  <a:pt x="27743" y="47174"/>
                </a:lnTo>
                <a:lnTo>
                  <a:pt x="30668" y="47237"/>
                </a:lnTo>
                <a:lnTo>
                  <a:pt x="33576" y="47289"/>
                </a:lnTo>
                <a:lnTo>
                  <a:pt x="36502" y="47330"/>
                </a:lnTo>
                <a:lnTo>
                  <a:pt x="41016" y="47382"/>
                </a:lnTo>
                <a:lnTo>
                  <a:pt x="45529" y="47422"/>
                </a:lnTo>
                <a:lnTo>
                  <a:pt x="50061" y="47451"/>
                </a:lnTo>
                <a:lnTo>
                  <a:pt x="54574" y="47474"/>
                </a:lnTo>
                <a:lnTo>
                  <a:pt x="59088" y="47497"/>
                </a:lnTo>
                <a:lnTo>
                  <a:pt x="63620" y="47508"/>
                </a:lnTo>
                <a:lnTo>
                  <a:pt x="68133" y="47514"/>
                </a:lnTo>
                <a:lnTo>
                  <a:pt x="72665" y="47520"/>
                </a:lnTo>
                <a:lnTo>
                  <a:pt x="78659" y="47514"/>
                </a:lnTo>
                <a:lnTo>
                  <a:pt x="84653" y="47503"/>
                </a:lnTo>
                <a:lnTo>
                  <a:pt x="90648" y="47485"/>
                </a:lnTo>
                <a:lnTo>
                  <a:pt x="96642" y="47468"/>
                </a:lnTo>
                <a:lnTo>
                  <a:pt x="108631" y="47422"/>
                </a:lnTo>
                <a:lnTo>
                  <a:pt x="120620" y="47382"/>
                </a:lnTo>
                <a:lnTo>
                  <a:pt x="125026" y="47376"/>
                </a:lnTo>
                <a:lnTo>
                  <a:pt x="129451" y="47370"/>
                </a:lnTo>
                <a:lnTo>
                  <a:pt x="138264" y="47364"/>
                </a:lnTo>
                <a:lnTo>
                  <a:pt x="142688" y="47358"/>
                </a:lnTo>
                <a:lnTo>
                  <a:pt x="147095" y="47347"/>
                </a:lnTo>
                <a:lnTo>
                  <a:pt x="151502" y="47324"/>
                </a:lnTo>
                <a:lnTo>
                  <a:pt x="153714" y="47307"/>
                </a:lnTo>
                <a:lnTo>
                  <a:pt x="155908" y="47283"/>
                </a:lnTo>
                <a:lnTo>
                  <a:pt x="161117" y="47231"/>
                </a:lnTo>
                <a:lnTo>
                  <a:pt x="166327" y="47174"/>
                </a:lnTo>
                <a:lnTo>
                  <a:pt x="171518" y="47110"/>
                </a:lnTo>
                <a:lnTo>
                  <a:pt x="176728" y="47035"/>
                </a:lnTo>
                <a:lnTo>
                  <a:pt x="181919" y="46949"/>
                </a:lnTo>
                <a:lnTo>
                  <a:pt x="184524" y="46903"/>
                </a:lnTo>
                <a:lnTo>
                  <a:pt x="187111" y="46851"/>
                </a:lnTo>
                <a:lnTo>
                  <a:pt x="189716" y="46799"/>
                </a:lnTo>
                <a:lnTo>
                  <a:pt x="192303" y="46735"/>
                </a:lnTo>
                <a:lnTo>
                  <a:pt x="194907" y="46672"/>
                </a:lnTo>
                <a:lnTo>
                  <a:pt x="197494" y="46603"/>
                </a:lnTo>
                <a:lnTo>
                  <a:pt x="198814" y="46562"/>
                </a:lnTo>
                <a:lnTo>
                  <a:pt x="200081" y="46510"/>
                </a:lnTo>
                <a:lnTo>
                  <a:pt x="201312" y="46452"/>
                </a:lnTo>
                <a:lnTo>
                  <a:pt x="202472" y="46383"/>
                </a:lnTo>
                <a:lnTo>
                  <a:pt x="203578" y="46302"/>
                </a:lnTo>
                <a:lnTo>
                  <a:pt x="204648" y="46216"/>
                </a:lnTo>
                <a:lnTo>
                  <a:pt x="205148" y="46170"/>
                </a:lnTo>
                <a:lnTo>
                  <a:pt x="205647" y="46124"/>
                </a:lnTo>
                <a:lnTo>
                  <a:pt x="206129" y="46072"/>
                </a:lnTo>
                <a:lnTo>
                  <a:pt x="206611" y="46014"/>
                </a:lnTo>
                <a:lnTo>
                  <a:pt x="207074" y="45956"/>
                </a:lnTo>
                <a:lnTo>
                  <a:pt x="207520" y="45899"/>
                </a:lnTo>
                <a:lnTo>
                  <a:pt x="207966" y="45835"/>
                </a:lnTo>
                <a:lnTo>
                  <a:pt x="208395" y="45772"/>
                </a:lnTo>
                <a:lnTo>
                  <a:pt x="208805" y="45702"/>
                </a:lnTo>
                <a:lnTo>
                  <a:pt x="209215" y="45633"/>
                </a:lnTo>
                <a:lnTo>
                  <a:pt x="209608" y="45558"/>
                </a:lnTo>
                <a:lnTo>
                  <a:pt x="210000" y="45483"/>
                </a:lnTo>
                <a:lnTo>
                  <a:pt x="210357" y="45402"/>
                </a:lnTo>
                <a:lnTo>
                  <a:pt x="210732" y="45321"/>
                </a:lnTo>
                <a:lnTo>
                  <a:pt x="211071" y="45235"/>
                </a:lnTo>
                <a:lnTo>
                  <a:pt x="211410" y="45148"/>
                </a:lnTo>
                <a:lnTo>
                  <a:pt x="211749" y="45056"/>
                </a:lnTo>
                <a:lnTo>
                  <a:pt x="212070" y="44964"/>
                </a:lnTo>
                <a:lnTo>
                  <a:pt x="212373" y="44866"/>
                </a:lnTo>
                <a:lnTo>
                  <a:pt x="212676" y="44762"/>
                </a:lnTo>
                <a:lnTo>
                  <a:pt x="212962" y="44658"/>
                </a:lnTo>
                <a:lnTo>
                  <a:pt x="213229" y="44554"/>
                </a:lnTo>
                <a:lnTo>
                  <a:pt x="213515" y="44444"/>
                </a:lnTo>
                <a:lnTo>
                  <a:pt x="213765" y="44329"/>
                </a:lnTo>
                <a:lnTo>
                  <a:pt x="214014" y="44214"/>
                </a:lnTo>
                <a:lnTo>
                  <a:pt x="214264" y="44092"/>
                </a:lnTo>
                <a:lnTo>
                  <a:pt x="214496" y="43965"/>
                </a:lnTo>
                <a:lnTo>
                  <a:pt x="214710" y="43838"/>
                </a:lnTo>
                <a:lnTo>
                  <a:pt x="214924" y="43711"/>
                </a:lnTo>
                <a:lnTo>
                  <a:pt x="215138" y="43579"/>
                </a:lnTo>
                <a:lnTo>
                  <a:pt x="215335" y="43440"/>
                </a:lnTo>
                <a:lnTo>
                  <a:pt x="215513" y="43296"/>
                </a:lnTo>
                <a:lnTo>
                  <a:pt x="215691" y="43152"/>
                </a:lnTo>
                <a:lnTo>
                  <a:pt x="215870" y="43008"/>
                </a:lnTo>
                <a:lnTo>
                  <a:pt x="216030" y="42852"/>
                </a:lnTo>
                <a:lnTo>
                  <a:pt x="216191" y="42696"/>
                </a:lnTo>
                <a:lnTo>
                  <a:pt x="216476" y="42373"/>
                </a:lnTo>
                <a:lnTo>
                  <a:pt x="216726" y="42038"/>
                </a:lnTo>
                <a:lnTo>
                  <a:pt x="216958" y="41680"/>
                </a:lnTo>
                <a:lnTo>
                  <a:pt x="217154" y="41311"/>
                </a:lnTo>
                <a:lnTo>
                  <a:pt x="217333" y="40924"/>
                </a:lnTo>
                <a:lnTo>
                  <a:pt x="217475" y="40526"/>
                </a:lnTo>
                <a:lnTo>
                  <a:pt x="217600" y="40105"/>
                </a:lnTo>
                <a:lnTo>
                  <a:pt x="217689" y="39666"/>
                </a:lnTo>
                <a:lnTo>
                  <a:pt x="217832" y="38841"/>
                </a:lnTo>
                <a:lnTo>
                  <a:pt x="217939" y="38010"/>
                </a:lnTo>
                <a:lnTo>
                  <a:pt x="218046" y="37185"/>
                </a:lnTo>
                <a:lnTo>
                  <a:pt x="218118" y="36354"/>
                </a:lnTo>
                <a:lnTo>
                  <a:pt x="218243" y="34692"/>
                </a:lnTo>
                <a:lnTo>
                  <a:pt x="218367" y="33036"/>
                </a:lnTo>
                <a:lnTo>
                  <a:pt x="218528" y="30814"/>
                </a:lnTo>
                <a:lnTo>
                  <a:pt x="218689" y="28593"/>
                </a:lnTo>
                <a:lnTo>
                  <a:pt x="218813" y="26371"/>
                </a:lnTo>
                <a:lnTo>
                  <a:pt x="218867" y="25263"/>
                </a:lnTo>
                <a:lnTo>
                  <a:pt x="218903" y="24155"/>
                </a:lnTo>
                <a:lnTo>
                  <a:pt x="218992" y="21541"/>
                </a:lnTo>
                <a:lnTo>
                  <a:pt x="219027" y="20231"/>
                </a:lnTo>
                <a:lnTo>
                  <a:pt x="219063" y="18927"/>
                </a:lnTo>
                <a:lnTo>
                  <a:pt x="219081" y="17617"/>
                </a:lnTo>
                <a:lnTo>
                  <a:pt x="219045" y="16313"/>
                </a:lnTo>
                <a:lnTo>
                  <a:pt x="219027" y="15655"/>
                </a:lnTo>
                <a:lnTo>
                  <a:pt x="218992" y="15003"/>
                </a:lnTo>
                <a:lnTo>
                  <a:pt x="218956" y="14351"/>
                </a:lnTo>
                <a:lnTo>
                  <a:pt x="218885" y="13699"/>
                </a:lnTo>
                <a:lnTo>
                  <a:pt x="218831" y="13301"/>
                </a:lnTo>
                <a:lnTo>
                  <a:pt x="218742" y="12914"/>
                </a:lnTo>
                <a:lnTo>
                  <a:pt x="218599" y="12539"/>
                </a:lnTo>
                <a:lnTo>
                  <a:pt x="218439" y="12176"/>
                </a:lnTo>
                <a:lnTo>
                  <a:pt x="218350" y="11997"/>
                </a:lnTo>
                <a:lnTo>
                  <a:pt x="218243" y="11824"/>
                </a:lnTo>
                <a:lnTo>
                  <a:pt x="218118" y="11651"/>
                </a:lnTo>
                <a:lnTo>
                  <a:pt x="217993" y="11483"/>
                </a:lnTo>
                <a:lnTo>
                  <a:pt x="217868" y="11322"/>
                </a:lnTo>
                <a:lnTo>
                  <a:pt x="217725" y="11160"/>
                </a:lnTo>
                <a:lnTo>
                  <a:pt x="217565" y="10999"/>
                </a:lnTo>
                <a:lnTo>
                  <a:pt x="217404" y="10843"/>
                </a:lnTo>
                <a:lnTo>
                  <a:pt x="217226" y="10693"/>
                </a:lnTo>
                <a:lnTo>
                  <a:pt x="217047" y="10543"/>
                </a:lnTo>
                <a:lnTo>
                  <a:pt x="216869" y="10393"/>
                </a:lnTo>
                <a:lnTo>
                  <a:pt x="216655" y="10254"/>
                </a:lnTo>
                <a:lnTo>
                  <a:pt x="216458" y="10110"/>
                </a:lnTo>
                <a:lnTo>
                  <a:pt x="216227" y="9972"/>
                </a:lnTo>
                <a:lnTo>
                  <a:pt x="216012" y="9839"/>
                </a:lnTo>
                <a:lnTo>
                  <a:pt x="215763" y="9706"/>
                </a:lnTo>
                <a:lnTo>
                  <a:pt x="215513" y="9579"/>
                </a:lnTo>
                <a:lnTo>
                  <a:pt x="215263" y="9452"/>
                </a:lnTo>
                <a:lnTo>
                  <a:pt x="214996" y="9331"/>
                </a:lnTo>
                <a:lnTo>
                  <a:pt x="214710" y="9210"/>
                </a:lnTo>
                <a:lnTo>
                  <a:pt x="214425" y="9094"/>
                </a:lnTo>
                <a:lnTo>
                  <a:pt x="214139" y="8985"/>
                </a:lnTo>
                <a:lnTo>
                  <a:pt x="213836" y="8869"/>
                </a:lnTo>
                <a:lnTo>
                  <a:pt x="213515" y="8766"/>
                </a:lnTo>
                <a:lnTo>
                  <a:pt x="213194" y="8662"/>
                </a:lnTo>
                <a:lnTo>
                  <a:pt x="212855" y="8558"/>
                </a:lnTo>
                <a:lnTo>
                  <a:pt x="212498" y="8460"/>
                </a:lnTo>
                <a:lnTo>
                  <a:pt x="212141" y="8362"/>
                </a:lnTo>
                <a:lnTo>
                  <a:pt x="211784" y="8269"/>
                </a:lnTo>
                <a:lnTo>
                  <a:pt x="211410" y="8183"/>
                </a:lnTo>
                <a:lnTo>
                  <a:pt x="211017" y="8096"/>
                </a:lnTo>
                <a:lnTo>
                  <a:pt x="210625" y="8010"/>
                </a:lnTo>
                <a:lnTo>
                  <a:pt x="210214" y="7929"/>
                </a:lnTo>
                <a:lnTo>
                  <a:pt x="209804" y="7854"/>
                </a:lnTo>
                <a:lnTo>
                  <a:pt x="209376" y="7779"/>
                </a:lnTo>
                <a:lnTo>
                  <a:pt x="208930" y="7704"/>
                </a:lnTo>
                <a:lnTo>
                  <a:pt x="208484" y="7634"/>
                </a:lnTo>
                <a:lnTo>
                  <a:pt x="208020" y="7571"/>
                </a:lnTo>
                <a:lnTo>
                  <a:pt x="207556" y="7508"/>
                </a:lnTo>
                <a:lnTo>
                  <a:pt x="207074" y="7444"/>
                </a:lnTo>
                <a:lnTo>
                  <a:pt x="206593" y="7392"/>
                </a:lnTo>
                <a:lnTo>
                  <a:pt x="206093" y="7334"/>
                </a:lnTo>
                <a:lnTo>
                  <a:pt x="205576" y="7282"/>
                </a:lnTo>
                <a:lnTo>
                  <a:pt x="205058" y="7236"/>
                </a:lnTo>
                <a:lnTo>
                  <a:pt x="204523" y="7190"/>
                </a:lnTo>
                <a:lnTo>
                  <a:pt x="203988" y="7144"/>
                </a:lnTo>
                <a:lnTo>
                  <a:pt x="203435" y="7109"/>
                </a:lnTo>
                <a:lnTo>
                  <a:pt x="202864" y="7069"/>
                </a:lnTo>
                <a:lnTo>
                  <a:pt x="201704" y="7006"/>
                </a:lnTo>
                <a:lnTo>
                  <a:pt x="200509" y="6954"/>
                </a:lnTo>
                <a:lnTo>
                  <a:pt x="199260" y="6907"/>
                </a:lnTo>
                <a:lnTo>
                  <a:pt x="197976" y="6879"/>
                </a:lnTo>
                <a:lnTo>
                  <a:pt x="197191" y="6867"/>
                </a:lnTo>
                <a:lnTo>
                  <a:pt x="196424" y="6861"/>
                </a:lnTo>
                <a:lnTo>
                  <a:pt x="195657" y="6855"/>
                </a:lnTo>
                <a:lnTo>
                  <a:pt x="194872" y="6855"/>
                </a:lnTo>
                <a:lnTo>
                  <a:pt x="193319" y="6867"/>
                </a:lnTo>
                <a:lnTo>
                  <a:pt x="191767" y="6890"/>
                </a:lnTo>
                <a:lnTo>
                  <a:pt x="190215" y="6925"/>
                </a:lnTo>
                <a:lnTo>
                  <a:pt x="188663" y="6959"/>
                </a:lnTo>
                <a:lnTo>
                  <a:pt x="185559" y="7029"/>
                </a:lnTo>
                <a:lnTo>
                  <a:pt x="185220" y="7034"/>
                </a:lnTo>
                <a:lnTo>
                  <a:pt x="184899" y="7034"/>
                </a:lnTo>
                <a:lnTo>
                  <a:pt x="184595" y="7029"/>
                </a:lnTo>
                <a:lnTo>
                  <a:pt x="184310" y="7017"/>
                </a:lnTo>
                <a:lnTo>
                  <a:pt x="184042" y="7006"/>
                </a:lnTo>
                <a:lnTo>
                  <a:pt x="183775" y="6982"/>
                </a:lnTo>
                <a:lnTo>
                  <a:pt x="183543" y="6954"/>
                </a:lnTo>
                <a:lnTo>
                  <a:pt x="183311" y="6919"/>
                </a:lnTo>
                <a:lnTo>
                  <a:pt x="183079" y="6873"/>
                </a:lnTo>
                <a:lnTo>
                  <a:pt x="182865" y="6827"/>
                </a:lnTo>
                <a:lnTo>
                  <a:pt x="182651" y="6769"/>
                </a:lnTo>
                <a:lnTo>
                  <a:pt x="182455" y="6700"/>
                </a:lnTo>
                <a:lnTo>
                  <a:pt x="182276" y="6625"/>
                </a:lnTo>
                <a:lnTo>
                  <a:pt x="182080" y="6544"/>
                </a:lnTo>
                <a:lnTo>
                  <a:pt x="181902" y="6452"/>
                </a:lnTo>
                <a:lnTo>
                  <a:pt x="181723" y="6348"/>
                </a:lnTo>
                <a:lnTo>
                  <a:pt x="181259" y="6088"/>
                </a:lnTo>
                <a:lnTo>
                  <a:pt x="180778" y="5823"/>
                </a:lnTo>
                <a:lnTo>
                  <a:pt x="180260" y="5569"/>
                </a:lnTo>
                <a:lnTo>
                  <a:pt x="179975" y="5447"/>
                </a:lnTo>
                <a:lnTo>
                  <a:pt x="179689" y="5321"/>
                </a:lnTo>
                <a:lnTo>
                  <a:pt x="179404" y="5199"/>
                </a:lnTo>
                <a:lnTo>
                  <a:pt x="179101" y="5084"/>
                </a:lnTo>
                <a:lnTo>
                  <a:pt x="178797" y="4969"/>
                </a:lnTo>
                <a:lnTo>
                  <a:pt x="178476" y="4859"/>
                </a:lnTo>
                <a:lnTo>
                  <a:pt x="178137" y="4755"/>
                </a:lnTo>
                <a:lnTo>
                  <a:pt x="177798" y="4651"/>
                </a:lnTo>
                <a:lnTo>
                  <a:pt x="177459" y="4559"/>
                </a:lnTo>
                <a:lnTo>
                  <a:pt x="177103" y="4467"/>
                </a:lnTo>
                <a:lnTo>
                  <a:pt x="175586" y="4103"/>
                </a:lnTo>
                <a:lnTo>
                  <a:pt x="174070" y="3745"/>
                </a:lnTo>
                <a:lnTo>
                  <a:pt x="172535" y="3393"/>
                </a:lnTo>
                <a:lnTo>
                  <a:pt x="170983" y="3053"/>
                </a:lnTo>
                <a:lnTo>
                  <a:pt x="170198" y="2885"/>
                </a:lnTo>
                <a:lnTo>
                  <a:pt x="169413" y="2724"/>
                </a:lnTo>
                <a:lnTo>
                  <a:pt x="168610" y="2568"/>
                </a:lnTo>
                <a:lnTo>
                  <a:pt x="167808" y="2412"/>
                </a:lnTo>
                <a:lnTo>
                  <a:pt x="167005" y="2256"/>
                </a:lnTo>
                <a:lnTo>
                  <a:pt x="166202" y="2112"/>
                </a:lnTo>
                <a:lnTo>
                  <a:pt x="165381" y="1968"/>
                </a:lnTo>
                <a:lnTo>
                  <a:pt x="164561" y="1824"/>
                </a:lnTo>
                <a:lnTo>
                  <a:pt x="163740" y="1691"/>
                </a:lnTo>
                <a:lnTo>
                  <a:pt x="162902" y="1558"/>
                </a:lnTo>
                <a:lnTo>
                  <a:pt x="162045" y="1437"/>
                </a:lnTo>
                <a:lnTo>
                  <a:pt x="161207" y="1316"/>
                </a:lnTo>
                <a:lnTo>
                  <a:pt x="160333" y="1200"/>
                </a:lnTo>
                <a:lnTo>
                  <a:pt x="159476" y="1091"/>
                </a:lnTo>
                <a:lnTo>
                  <a:pt x="158602" y="987"/>
                </a:lnTo>
                <a:lnTo>
                  <a:pt x="157710" y="889"/>
                </a:lnTo>
                <a:lnTo>
                  <a:pt x="156818" y="796"/>
                </a:lnTo>
                <a:lnTo>
                  <a:pt x="155908" y="710"/>
                </a:lnTo>
                <a:lnTo>
                  <a:pt x="154998" y="635"/>
                </a:lnTo>
                <a:lnTo>
                  <a:pt x="154071" y="560"/>
                </a:lnTo>
                <a:lnTo>
                  <a:pt x="153143" y="496"/>
                </a:lnTo>
                <a:lnTo>
                  <a:pt x="152197" y="439"/>
                </a:lnTo>
                <a:lnTo>
                  <a:pt x="151252" y="387"/>
                </a:lnTo>
                <a:lnTo>
                  <a:pt x="150288" y="346"/>
                </a:lnTo>
                <a:lnTo>
                  <a:pt x="149610" y="312"/>
                </a:lnTo>
                <a:lnTo>
                  <a:pt x="148932" y="266"/>
                </a:lnTo>
                <a:lnTo>
                  <a:pt x="148255" y="219"/>
                </a:lnTo>
                <a:lnTo>
                  <a:pt x="147594" y="162"/>
                </a:lnTo>
                <a:lnTo>
                  <a:pt x="146917" y="110"/>
                </a:lnTo>
                <a:lnTo>
                  <a:pt x="146256" y="64"/>
                </a:lnTo>
                <a:lnTo>
                  <a:pt x="145578" y="29"/>
                </a:lnTo>
                <a:lnTo>
                  <a:pt x="145240" y="12"/>
                </a:lnTo>
                <a:lnTo>
                  <a:pt x="1449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1" name="Google Shape;1381;p55"/>
          <p:cNvPicPr preferRelativeResize="0"/>
          <p:nvPr/>
        </p:nvPicPr>
        <p:blipFill>
          <a:blip r:embed="rId3">
            <a:alphaModFix/>
          </a:blip>
          <a:stretch>
            <a:fillRect/>
          </a:stretch>
        </p:blipFill>
        <p:spPr>
          <a:xfrm>
            <a:off x="713225" y="1831375"/>
            <a:ext cx="837200" cy="734100"/>
          </a:xfrm>
          <a:prstGeom prst="rect">
            <a:avLst/>
          </a:prstGeom>
          <a:noFill/>
          <a:ln>
            <a:noFill/>
          </a:ln>
        </p:spPr>
      </p:pic>
      <p:pic>
        <p:nvPicPr>
          <p:cNvPr id="1382" name="Google Shape;1382;p55"/>
          <p:cNvPicPr preferRelativeResize="0"/>
          <p:nvPr/>
        </p:nvPicPr>
        <p:blipFill>
          <a:blip r:embed="rId4">
            <a:alphaModFix/>
          </a:blip>
          <a:stretch>
            <a:fillRect/>
          </a:stretch>
        </p:blipFill>
        <p:spPr>
          <a:xfrm>
            <a:off x="687474" y="3299961"/>
            <a:ext cx="888725" cy="755425"/>
          </a:xfrm>
          <a:prstGeom prst="rect">
            <a:avLst/>
          </a:prstGeom>
          <a:noFill/>
          <a:ln>
            <a:noFill/>
          </a:ln>
        </p:spPr>
      </p:pic>
      <p:sp>
        <p:nvSpPr>
          <p:cNvPr id="1383" name="Google Shape;1383;p55"/>
          <p:cNvSpPr txBox="1"/>
          <p:nvPr/>
        </p:nvSpPr>
        <p:spPr>
          <a:xfrm>
            <a:off x="579750" y="1481600"/>
            <a:ext cx="12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Fira Sans"/>
                <a:ea typeface="Fira Sans"/>
                <a:cs typeface="Fira Sans"/>
                <a:sym typeface="Fira Sans"/>
              </a:rPr>
              <a:t>Image 1</a:t>
            </a:r>
            <a:endParaRPr/>
          </a:p>
        </p:txBody>
      </p:sp>
      <p:sp>
        <p:nvSpPr>
          <p:cNvPr id="1384" name="Google Shape;1384;p55"/>
          <p:cNvSpPr txBox="1"/>
          <p:nvPr/>
        </p:nvSpPr>
        <p:spPr>
          <a:xfrm>
            <a:off x="425025" y="4124050"/>
            <a:ext cx="12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Fira Sans"/>
                <a:ea typeface="Fira Sans"/>
                <a:cs typeface="Fira Sans"/>
                <a:sym typeface="Fira Sans"/>
              </a:rPr>
              <a:t>Image 2</a:t>
            </a:r>
            <a:endParaRPr/>
          </a:p>
        </p:txBody>
      </p:sp>
      <p:sp>
        <p:nvSpPr>
          <p:cNvPr id="1385" name="Google Shape;1385;p55"/>
          <p:cNvSpPr/>
          <p:nvPr/>
        </p:nvSpPr>
        <p:spPr>
          <a:xfrm rot="10652507">
            <a:off x="2624723" y="2645240"/>
            <a:ext cx="177520" cy="290995"/>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5"/>
          <p:cNvSpPr txBox="1"/>
          <p:nvPr/>
        </p:nvSpPr>
        <p:spPr>
          <a:xfrm>
            <a:off x="1930725" y="4247400"/>
            <a:ext cx="2067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 two subnetworks have the same architecture and same parameters, and they mirror each other</a:t>
            </a:r>
            <a:endParaRPr sz="1100">
              <a:solidFill>
                <a:schemeClr val="accent3"/>
              </a:solidFill>
            </a:endParaRPr>
          </a:p>
        </p:txBody>
      </p:sp>
      <p:sp>
        <p:nvSpPr>
          <p:cNvPr id="1387" name="Google Shape;1387;p55"/>
          <p:cNvSpPr/>
          <p:nvPr/>
        </p:nvSpPr>
        <p:spPr>
          <a:xfrm flipH="1" rot="4564388">
            <a:off x="5199028" y="3446689"/>
            <a:ext cx="335313" cy="452082"/>
          </a:xfrm>
          <a:custGeom>
            <a:rect b="b" l="l" r="r" t="t"/>
            <a:pathLst>
              <a:path extrusionOk="0" h="4000" w="3450">
                <a:moveTo>
                  <a:pt x="2533" y="334"/>
                </a:moveTo>
                <a:cubicBezTo>
                  <a:pt x="2333" y="318"/>
                  <a:pt x="2233" y="318"/>
                  <a:pt x="2116" y="301"/>
                </a:cubicBezTo>
                <a:cubicBezTo>
                  <a:pt x="2050" y="284"/>
                  <a:pt x="1983" y="268"/>
                  <a:pt x="1933" y="234"/>
                </a:cubicBezTo>
                <a:cubicBezTo>
                  <a:pt x="1900" y="218"/>
                  <a:pt x="1883" y="184"/>
                  <a:pt x="1883" y="151"/>
                </a:cubicBezTo>
                <a:cubicBezTo>
                  <a:pt x="1900" y="101"/>
                  <a:pt x="1933" y="51"/>
                  <a:pt x="1966" y="34"/>
                </a:cubicBezTo>
                <a:cubicBezTo>
                  <a:pt x="2016" y="1"/>
                  <a:pt x="2066" y="1"/>
                  <a:pt x="2116" y="1"/>
                </a:cubicBezTo>
                <a:cubicBezTo>
                  <a:pt x="2483" y="34"/>
                  <a:pt x="2866" y="68"/>
                  <a:pt x="3249" y="101"/>
                </a:cubicBezTo>
                <a:cubicBezTo>
                  <a:pt x="3349" y="101"/>
                  <a:pt x="3449" y="184"/>
                  <a:pt x="3449" y="301"/>
                </a:cubicBezTo>
                <a:cubicBezTo>
                  <a:pt x="3433" y="601"/>
                  <a:pt x="3349" y="901"/>
                  <a:pt x="3199" y="1167"/>
                </a:cubicBezTo>
                <a:cubicBezTo>
                  <a:pt x="3166" y="1201"/>
                  <a:pt x="3116" y="1217"/>
                  <a:pt x="3066" y="1201"/>
                </a:cubicBezTo>
                <a:cubicBezTo>
                  <a:pt x="2999" y="1201"/>
                  <a:pt x="2949" y="1151"/>
                  <a:pt x="2949" y="1084"/>
                </a:cubicBezTo>
                <a:cubicBezTo>
                  <a:pt x="2949" y="1001"/>
                  <a:pt x="2966" y="934"/>
                  <a:pt x="2983" y="867"/>
                </a:cubicBezTo>
                <a:cubicBezTo>
                  <a:pt x="3233" y="867"/>
                  <a:pt x="3066" y="351"/>
                  <a:pt x="2866" y="517"/>
                </a:cubicBezTo>
                <a:cubicBezTo>
                  <a:pt x="2699" y="601"/>
                  <a:pt x="2533" y="684"/>
                  <a:pt x="2383" y="801"/>
                </a:cubicBezTo>
                <a:cubicBezTo>
                  <a:pt x="2016" y="1017"/>
                  <a:pt x="1700" y="1284"/>
                  <a:pt x="1433" y="1601"/>
                </a:cubicBezTo>
                <a:cubicBezTo>
                  <a:pt x="1133" y="2017"/>
                  <a:pt x="766" y="2400"/>
                  <a:pt x="633" y="2917"/>
                </a:cubicBezTo>
                <a:cubicBezTo>
                  <a:pt x="583" y="3050"/>
                  <a:pt x="517" y="3200"/>
                  <a:pt x="450" y="3333"/>
                </a:cubicBezTo>
                <a:cubicBezTo>
                  <a:pt x="367" y="3483"/>
                  <a:pt x="300" y="3650"/>
                  <a:pt x="267" y="3817"/>
                </a:cubicBezTo>
                <a:cubicBezTo>
                  <a:pt x="267" y="3867"/>
                  <a:pt x="233" y="3917"/>
                  <a:pt x="200" y="3950"/>
                </a:cubicBezTo>
                <a:cubicBezTo>
                  <a:pt x="183" y="3983"/>
                  <a:pt x="150" y="4000"/>
                  <a:pt x="117" y="4000"/>
                </a:cubicBezTo>
                <a:cubicBezTo>
                  <a:pt x="83" y="4000"/>
                  <a:pt x="33" y="3967"/>
                  <a:pt x="33" y="3933"/>
                </a:cubicBezTo>
                <a:cubicBezTo>
                  <a:pt x="0" y="3833"/>
                  <a:pt x="0" y="3717"/>
                  <a:pt x="33" y="3600"/>
                </a:cubicBezTo>
                <a:cubicBezTo>
                  <a:pt x="200" y="3117"/>
                  <a:pt x="400" y="2650"/>
                  <a:pt x="633" y="2184"/>
                </a:cubicBezTo>
                <a:cubicBezTo>
                  <a:pt x="783" y="1934"/>
                  <a:pt x="950" y="1701"/>
                  <a:pt x="1133" y="1484"/>
                </a:cubicBezTo>
                <a:cubicBezTo>
                  <a:pt x="1300" y="1284"/>
                  <a:pt x="1466" y="1101"/>
                  <a:pt x="1666" y="951"/>
                </a:cubicBezTo>
                <a:cubicBezTo>
                  <a:pt x="1916" y="751"/>
                  <a:pt x="2199" y="567"/>
                  <a:pt x="2533" y="334"/>
                </a:cubicBezTo>
                <a:close/>
              </a:path>
            </a:pathLst>
          </a:custGeom>
          <a:solidFill>
            <a:srgbClr val="03B5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5"/>
          <p:cNvSpPr/>
          <p:nvPr/>
        </p:nvSpPr>
        <p:spPr>
          <a:xfrm rot="5840258">
            <a:off x="5145213" y="2046936"/>
            <a:ext cx="250816" cy="452104"/>
          </a:xfrm>
          <a:custGeom>
            <a:rect b="b" l="l" r="r" t="t"/>
            <a:pathLst>
              <a:path extrusionOk="0" h="4000" w="3450">
                <a:moveTo>
                  <a:pt x="2533" y="334"/>
                </a:moveTo>
                <a:cubicBezTo>
                  <a:pt x="2333" y="318"/>
                  <a:pt x="2233" y="318"/>
                  <a:pt x="2116" y="301"/>
                </a:cubicBezTo>
                <a:cubicBezTo>
                  <a:pt x="2050" y="284"/>
                  <a:pt x="1983" y="268"/>
                  <a:pt x="1933" y="234"/>
                </a:cubicBezTo>
                <a:cubicBezTo>
                  <a:pt x="1900" y="218"/>
                  <a:pt x="1883" y="184"/>
                  <a:pt x="1883" y="151"/>
                </a:cubicBezTo>
                <a:cubicBezTo>
                  <a:pt x="1900" y="101"/>
                  <a:pt x="1933" y="51"/>
                  <a:pt x="1966" y="34"/>
                </a:cubicBezTo>
                <a:cubicBezTo>
                  <a:pt x="2016" y="1"/>
                  <a:pt x="2066" y="1"/>
                  <a:pt x="2116" y="1"/>
                </a:cubicBezTo>
                <a:cubicBezTo>
                  <a:pt x="2483" y="34"/>
                  <a:pt x="2866" y="68"/>
                  <a:pt x="3249" y="101"/>
                </a:cubicBezTo>
                <a:cubicBezTo>
                  <a:pt x="3349" y="101"/>
                  <a:pt x="3449" y="184"/>
                  <a:pt x="3449" y="301"/>
                </a:cubicBezTo>
                <a:cubicBezTo>
                  <a:pt x="3433" y="601"/>
                  <a:pt x="3349" y="901"/>
                  <a:pt x="3199" y="1167"/>
                </a:cubicBezTo>
                <a:cubicBezTo>
                  <a:pt x="3166" y="1201"/>
                  <a:pt x="3116" y="1217"/>
                  <a:pt x="3066" y="1201"/>
                </a:cubicBezTo>
                <a:cubicBezTo>
                  <a:pt x="2999" y="1201"/>
                  <a:pt x="2949" y="1151"/>
                  <a:pt x="2949" y="1084"/>
                </a:cubicBezTo>
                <a:cubicBezTo>
                  <a:pt x="2949" y="1001"/>
                  <a:pt x="2966" y="934"/>
                  <a:pt x="2983" y="867"/>
                </a:cubicBezTo>
                <a:cubicBezTo>
                  <a:pt x="3233" y="867"/>
                  <a:pt x="3066" y="351"/>
                  <a:pt x="2866" y="517"/>
                </a:cubicBezTo>
                <a:cubicBezTo>
                  <a:pt x="2699" y="601"/>
                  <a:pt x="2533" y="684"/>
                  <a:pt x="2383" y="801"/>
                </a:cubicBezTo>
                <a:cubicBezTo>
                  <a:pt x="2016" y="1017"/>
                  <a:pt x="1700" y="1284"/>
                  <a:pt x="1433" y="1601"/>
                </a:cubicBezTo>
                <a:cubicBezTo>
                  <a:pt x="1133" y="2017"/>
                  <a:pt x="766" y="2400"/>
                  <a:pt x="633" y="2917"/>
                </a:cubicBezTo>
                <a:cubicBezTo>
                  <a:pt x="583" y="3050"/>
                  <a:pt x="517" y="3200"/>
                  <a:pt x="450" y="3333"/>
                </a:cubicBezTo>
                <a:cubicBezTo>
                  <a:pt x="367" y="3483"/>
                  <a:pt x="300" y="3650"/>
                  <a:pt x="267" y="3817"/>
                </a:cubicBezTo>
                <a:cubicBezTo>
                  <a:pt x="267" y="3867"/>
                  <a:pt x="233" y="3917"/>
                  <a:pt x="200" y="3950"/>
                </a:cubicBezTo>
                <a:cubicBezTo>
                  <a:pt x="183" y="3983"/>
                  <a:pt x="150" y="4000"/>
                  <a:pt x="117" y="4000"/>
                </a:cubicBezTo>
                <a:cubicBezTo>
                  <a:pt x="83" y="4000"/>
                  <a:pt x="33" y="3967"/>
                  <a:pt x="33" y="3933"/>
                </a:cubicBezTo>
                <a:cubicBezTo>
                  <a:pt x="0" y="3833"/>
                  <a:pt x="0" y="3717"/>
                  <a:pt x="33" y="3600"/>
                </a:cubicBezTo>
                <a:cubicBezTo>
                  <a:pt x="200" y="3117"/>
                  <a:pt x="400" y="2650"/>
                  <a:pt x="633" y="2184"/>
                </a:cubicBezTo>
                <a:cubicBezTo>
                  <a:pt x="783" y="1934"/>
                  <a:pt x="950" y="1701"/>
                  <a:pt x="1133" y="1484"/>
                </a:cubicBezTo>
                <a:cubicBezTo>
                  <a:pt x="1300" y="1284"/>
                  <a:pt x="1466" y="1101"/>
                  <a:pt x="1666" y="951"/>
                </a:cubicBezTo>
                <a:cubicBezTo>
                  <a:pt x="1916" y="751"/>
                  <a:pt x="2199" y="567"/>
                  <a:pt x="2533" y="334"/>
                </a:cubicBezTo>
                <a:close/>
              </a:path>
            </a:pathLst>
          </a:custGeom>
          <a:solidFill>
            <a:srgbClr val="03B5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5"/>
          <p:cNvSpPr txBox="1"/>
          <p:nvPr/>
        </p:nvSpPr>
        <p:spPr>
          <a:xfrm>
            <a:off x="2808400" y="2678125"/>
            <a:ext cx="99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Shared Weights</a:t>
            </a:r>
            <a:endParaRPr sz="1100">
              <a:solidFill>
                <a:schemeClr val="accent3"/>
              </a:solidFill>
            </a:endParaRPr>
          </a:p>
        </p:txBody>
      </p:sp>
      <p:sp>
        <p:nvSpPr>
          <p:cNvPr id="1390" name="Google Shape;1390;p55"/>
          <p:cNvSpPr txBox="1"/>
          <p:nvPr/>
        </p:nvSpPr>
        <p:spPr>
          <a:xfrm>
            <a:off x="4108825" y="1038100"/>
            <a:ext cx="99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Image encodings</a:t>
            </a:r>
            <a:endParaRPr sz="1100">
              <a:solidFill>
                <a:schemeClr val="accent3"/>
              </a:solidFill>
            </a:endParaRPr>
          </a:p>
        </p:txBody>
      </p:sp>
      <p:grpSp>
        <p:nvGrpSpPr>
          <p:cNvPr id="1391" name="Google Shape;1391;p55"/>
          <p:cNvGrpSpPr/>
          <p:nvPr/>
        </p:nvGrpSpPr>
        <p:grpSpPr>
          <a:xfrm>
            <a:off x="2177582" y="1918607"/>
            <a:ext cx="1337555" cy="507645"/>
            <a:chOff x="3601172" y="3967634"/>
            <a:chExt cx="1946100" cy="745878"/>
          </a:xfrm>
        </p:grpSpPr>
        <p:grpSp>
          <p:nvGrpSpPr>
            <p:cNvPr id="1392" name="Google Shape;1392;p55"/>
            <p:cNvGrpSpPr/>
            <p:nvPr/>
          </p:nvGrpSpPr>
          <p:grpSpPr>
            <a:xfrm>
              <a:off x="3652794" y="3967634"/>
              <a:ext cx="1842867" cy="745878"/>
              <a:chOff x="3601170" y="4267059"/>
              <a:chExt cx="1842867" cy="745878"/>
            </a:xfrm>
          </p:grpSpPr>
          <p:sp>
            <p:nvSpPr>
              <p:cNvPr id="1393" name="Google Shape;1393;p55"/>
              <p:cNvSpPr/>
              <p:nvPr/>
            </p:nvSpPr>
            <p:spPr>
              <a:xfrm>
                <a:off x="3619689" y="4290441"/>
                <a:ext cx="1790246" cy="693174"/>
              </a:xfrm>
              <a:custGeom>
                <a:rect b="b" l="l" r="r" t="t"/>
                <a:pathLst>
                  <a:path extrusionOk="0" h="8549" w="22080">
                    <a:moveTo>
                      <a:pt x="21829" y="3016"/>
                    </a:moveTo>
                    <a:cubicBezTo>
                      <a:pt x="21662" y="2300"/>
                      <a:pt x="21163" y="1683"/>
                      <a:pt x="20479" y="1384"/>
                    </a:cubicBezTo>
                    <a:lnTo>
                      <a:pt x="20413" y="1350"/>
                    </a:lnTo>
                    <a:cubicBezTo>
                      <a:pt x="19813" y="1050"/>
                      <a:pt x="19163" y="834"/>
                      <a:pt x="18480" y="717"/>
                    </a:cubicBezTo>
                    <a:cubicBezTo>
                      <a:pt x="17797" y="600"/>
                      <a:pt x="17114" y="517"/>
                      <a:pt x="16430" y="400"/>
                    </a:cubicBezTo>
                    <a:cubicBezTo>
                      <a:pt x="16097" y="350"/>
                      <a:pt x="15780" y="284"/>
                      <a:pt x="15447" y="250"/>
                    </a:cubicBezTo>
                    <a:cubicBezTo>
                      <a:pt x="14831" y="200"/>
                      <a:pt x="14198" y="150"/>
                      <a:pt x="13564" y="101"/>
                    </a:cubicBezTo>
                    <a:cubicBezTo>
                      <a:pt x="12315" y="1"/>
                      <a:pt x="11048" y="1"/>
                      <a:pt x="9782" y="117"/>
                    </a:cubicBezTo>
                    <a:cubicBezTo>
                      <a:pt x="8932" y="184"/>
                      <a:pt x="8082" y="217"/>
                      <a:pt x="7216" y="250"/>
                    </a:cubicBezTo>
                    <a:cubicBezTo>
                      <a:pt x="6599" y="284"/>
                      <a:pt x="5983" y="267"/>
                      <a:pt x="5366" y="317"/>
                    </a:cubicBezTo>
                    <a:cubicBezTo>
                      <a:pt x="4550" y="417"/>
                      <a:pt x="3733" y="434"/>
                      <a:pt x="2917" y="400"/>
                    </a:cubicBezTo>
                    <a:cubicBezTo>
                      <a:pt x="2567" y="384"/>
                      <a:pt x="2217" y="434"/>
                      <a:pt x="1884" y="517"/>
                    </a:cubicBezTo>
                    <a:cubicBezTo>
                      <a:pt x="1667" y="550"/>
                      <a:pt x="1467" y="650"/>
                      <a:pt x="1301" y="800"/>
                    </a:cubicBezTo>
                    <a:cubicBezTo>
                      <a:pt x="1117" y="984"/>
                      <a:pt x="934" y="1167"/>
                      <a:pt x="734" y="1334"/>
                    </a:cubicBezTo>
                    <a:cubicBezTo>
                      <a:pt x="334" y="1667"/>
                      <a:pt x="84" y="2150"/>
                      <a:pt x="51" y="2683"/>
                    </a:cubicBezTo>
                    <a:cubicBezTo>
                      <a:pt x="17" y="3150"/>
                      <a:pt x="1" y="3616"/>
                      <a:pt x="17" y="4083"/>
                    </a:cubicBezTo>
                    <a:cubicBezTo>
                      <a:pt x="34" y="4666"/>
                      <a:pt x="151" y="5233"/>
                      <a:pt x="367" y="5783"/>
                    </a:cubicBezTo>
                    <a:cubicBezTo>
                      <a:pt x="451" y="6049"/>
                      <a:pt x="617" y="6282"/>
                      <a:pt x="834" y="6449"/>
                    </a:cubicBezTo>
                    <a:cubicBezTo>
                      <a:pt x="1384" y="6949"/>
                      <a:pt x="2050" y="7315"/>
                      <a:pt x="2750" y="7549"/>
                    </a:cubicBezTo>
                    <a:cubicBezTo>
                      <a:pt x="3200" y="7665"/>
                      <a:pt x="3650" y="7815"/>
                      <a:pt x="4100" y="7932"/>
                    </a:cubicBezTo>
                    <a:cubicBezTo>
                      <a:pt x="4400" y="7999"/>
                      <a:pt x="4700" y="8049"/>
                      <a:pt x="5000" y="8082"/>
                    </a:cubicBezTo>
                    <a:cubicBezTo>
                      <a:pt x="5999" y="8182"/>
                      <a:pt x="6999" y="8249"/>
                      <a:pt x="8016" y="8332"/>
                    </a:cubicBezTo>
                    <a:lnTo>
                      <a:pt x="8016" y="8332"/>
                    </a:lnTo>
                    <a:cubicBezTo>
                      <a:pt x="8482" y="8365"/>
                      <a:pt x="8965" y="8382"/>
                      <a:pt x="9449" y="8432"/>
                    </a:cubicBezTo>
                    <a:cubicBezTo>
                      <a:pt x="10548" y="8515"/>
                      <a:pt x="11665" y="8549"/>
                      <a:pt x="12781" y="8515"/>
                    </a:cubicBezTo>
                    <a:cubicBezTo>
                      <a:pt x="13914" y="8465"/>
                      <a:pt x="15047" y="8465"/>
                      <a:pt x="16180" y="8349"/>
                    </a:cubicBezTo>
                    <a:cubicBezTo>
                      <a:pt x="17030" y="8265"/>
                      <a:pt x="17880" y="8232"/>
                      <a:pt x="18746" y="8182"/>
                    </a:cubicBezTo>
                    <a:cubicBezTo>
                      <a:pt x="19430" y="8132"/>
                      <a:pt x="20113" y="8015"/>
                      <a:pt x="20796" y="7849"/>
                    </a:cubicBezTo>
                    <a:cubicBezTo>
                      <a:pt x="21046" y="7765"/>
                      <a:pt x="21296" y="7665"/>
                      <a:pt x="21512" y="7532"/>
                    </a:cubicBezTo>
                    <a:cubicBezTo>
                      <a:pt x="21796" y="7382"/>
                      <a:pt x="21962" y="7116"/>
                      <a:pt x="22012" y="6816"/>
                    </a:cubicBezTo>
                    <a:cubicBezTo>
                      <a:pt x="22029" y="6716"/>
                      <a:pt x="22029" y="6632"/>
                      <a:pt x="22029" y="6549"/>
                    </a:cubicBezTo>
                    <a:cubicBezTo>
                      <a:pt x="22062" y="5899"/>
                      <a:pt x="22079" y="5266"/>
                      <a:pt x="22079" y="4616"/>
                    </a:cubicBezTo>
                    <a:cubicBezTo>
                      <a:pt x="22062" y="4083"/>
                      <a:pt x="21979" y="3533"/>
                      <a:pt x="21829" y="30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1394" name="Google Shape;1394;p55"/>
              <p:cNvSpPr/>
              <p:nvPr/>
            </p:nvSpPr>
            <p:spPr>
              <a:xfrm>
                <a:off x="3601170" y="4267059"/>
                <a:ext cx="1842867" cy="745878"/>
              </a:xfrm>
              <a:custGeom>
                <a:rect b="b" l="l" r="r" t="t"/>
                <a:pathLst>
                  <a:path extrusionOk="0" h="9199" w="22729">
                    <a:moveTo>
                      <a:pt x="8399" y="8982"/>
                    </a:moveTo>
                    <a:lnTo>
                      <a:pt x="5266" y="8732"/>
                    </a:lnTo>
                    <a:cubicBezTo>
                      <a:pt x="4966" y="8699"/>
                      <a:pt x="4666" y="8666"/>
                      <a:pt x="4383" y="8582"/>
                    </a:cubicBezTo>
                    <a:cubicBezTo>
                      <a:pt x="3866" y="8432"/>
                      <a:pt x="3366" y="8282"/>
                      <a:pt x="2850" y="8132"/>
                    </a:cubicBezTo>
                    <a:cubicBezTo>
                      <a:pt x="2133" y="7882"/>
                      <a:pt x="1484" y="7499"/>
                      <a:pt x="900" y="6999"/>
                    </a:cubicBezTo>
                    <a:cubicBezTo>
                      <a:pt x="650" y="6766"/>
                      <a:pt x="450" y="6483"/>
                      <a:pt x="367" y="6150"/>
                    </a:cubicBezTo>
                    <a:cubicBezTo>
                      <a:pt x="167" y="5616"/>
                      <a:pt x="51" y="5050"/>
                      <a:pt x="17" y="4483"/>
                    </a:cubicBezTo>
                    <a:cubicBezTo>
                      <a:pt x="1" y="4000"/>
                      <a:pt x="1" y="3500"/>
                      <a:pt x="51" y="3017"/>
                    </a:cubicBezTo>
                    <a:cubicBezTo>
                      <a:pt x="51" y="2884"/>
                      <a:pt x="84" y="2767"/>
                      <a:pt x="101" y="2634"/>
                    </a:cubicBezTo>
                    <a:cubicBezTo>
                      <a:pt x="201" y="2167"/>
                      <a:pt x="450" y="1734"/>
                      <a:pt x="817" y="1434"/>
                    </a:cubicBezTo>
                    <a:cubicBezTo>
                      <a:pt x="1034" y="1251"/>
                      <a:pt x="1234" y="1051"/>
                      <a:pt x="1450" y="867"/>
                    </a:cubicBezTo>
                    <a:cubicBezTo>
                      <a:pt x="1634" y="717"/>
                      <a:pt x="1850" y="617"/>
                      <a:pt x="2083" y="567"/>
                    </a:cubicBezTo>
                    <a:cubicBezTo>
                      <a:pt x="2500" y="451"/>
                      <a:pt x="2933" y="401"/>
                      <a:pt x="3366" y="418"/>
                    </a:cubicBezTo>
                    <a:cubicBezTo>
                      <a:pt x="4000" y="451"/>
                      <a:pt x="4633" y="434"/>
                      <a:pt x="5249" y="368"/>
                    </a:cubicBezTo>
                    <a:cubicBezTo>
                      <a:pt x="5983" y="268"/>
                      <a:pt x="6732" y="284"/>
                      <a:pt x="7482" y="251"/>
                    </a:cubicBezTo>
                    <a:cubicBezTo>
                      <a:pt x="8332" y="234"/>
                      <a:pt x="9182" y="184"/>
                      <a:pt x="10048" y="118"/>
                    </a:cubicBezTo>
                    <a:cubicBezTo>
                      <a:pt x="11431" y="1"/>
                      <a:pt x="12814" y="1"/>
                      <a:pt x="14197" y="118"/>
                    </a:cubicBezTo>
                    <a:cubicBezTo>
                      <a:pt x="14331" y="134"/>
                      <a:pt x="14447" y="134"/>
                      <a:pt x="14581" y="151"/>
                    </a:cubicBezTo>
                    <a:cubicBezTo>
                      <a:pt x="15297" y="218"/>
                      <a:pt x="16030" y="268"/>
                      <a:pt x="16747" y="401"/>
                    </a:cubicBezTo>
                    <a:cubicBezTo>
                      <a:pt x="17480" y="534"/>
                      <a:pt x="18230" y="601"/>
                      <a:pt x="18963" y="751"/>
                    </a:cubicBezTo>
                    <a:cubicBezTo>
                      <a:pt x="19679" y="884"/>
                      <a:pt x="20362" y="1117"/>
                      <a:pt x="21012" y="1451"/>
                    </a:cubicBezTo>
                    <a:cubicBezTo>
                      <a:pt x="21712" y="1784"/>
                      <a:pt x="22212" y="2400"/>
                      <a:pt x="22429" y="3134"/>
                    </a:cubicBezTo>
                    <a:cubicBezTo>
                      <a:pt x="22595" y="3667"/>
                      <a:pt x="22695" y="4217"/>
                      <a:pt x="22712" y="4766"/>
                    </a:cubicBezTo>
                    <a:cubicBezTo>
                      <a:pt x="22729" y="5466"/>
                      <a:pt x="22712" y="6166"/>
                      <a:pt x="22695" y="6849"/>
                    </a:cubicBezTo>
                    <a:cubicBezTo>
                      <a:pt x="22695" y="6933"/>
                      <a:pt x="22679" y="7016"/>
                      <a:pt x="22679" y="7083"/>
                    </a:cubicBezTo>
                    <a:cubicBezTo>
                      <a:pt x="22629" y="7583"/>
                      <a:pt x="22329" y="8032"/>
                      <a:pt x="21862" y="8232"/>
                    </a:cubicBezTo>
                    <a:cubicBezTo>
                      <a:pt x="21612" y="8366"/>
                      <a:pt x="21329" y="8466"/>
                      <a:pt x="21046" y="8532"/>
                    </a:cubicBezTo>
                    <a:cubicBezTo>
                      <a:pt x="20329" y="8732"/>
                      <a:pt x="19563" y="8832"/>
                      <a:pt x="18813" y="8866"/>
                    </a:cubicBezTo>
                    <a:cubicBezTo>
                      <a:pt x="17746" y="8899"/>
                      <a:pt x="16680" y="8999"/>
                      <a:pt x="15614" y="9099"/>
                    </a:cubicBezTo>
                    <a:cubicBezTo>
                      <a:pt x="15164" y="9132"/>
                      <a:pt x="14697" y="9132"/>
                      <a:pt x="14247" y="9149"/>
                    </a:cubicBezTo>
                    <a:cubicBezTo>
                      <a:pt x="13631" y="9165"/>
                      <a:pt x="13014" y="9199"/>
                      <a:pt x="12398" y="9182"/>
                    </a:cubicBezTo>
                    <a:cubicBezTo>
                      <a:pt x="11698" y="9182"/>
                      <a:pt x="10981" y="9165"/>
                      <a:pt x="10282" y="9132"/>
                    </a:cubicBezTo>
                    <a:cubicBezTo>
                      <a:pt x="9648" y="9099"/>
                      <a:pt x="9032" y="9032"/>
                      <a:pt x="8399" y="8982"/>
                    </a:cubicBezTo>
                    <a:close/>
                    <a:moveTo>
                      <a:pt x="8332" y="8649"/>
                    </a:moveTo>
                    <a:lnTo>
                      <a:pt x="8332" y="8649"/>
                    </a:lnTo>
                    <a:cubicBezTo>
                      <a:pt x="8815" y="8682"/>
                      <a:pt x="9298" y="8699"/>
                      <a:pt x="9765" y="8749"/>
                    </a:cubicBezTo>
                    <a:cubicBezTo>
                      <a:pt x="10881" y="8832"/>
                      <a:pt x="11998" y="8866"/>
                      <a:pt x="13098" y="8832"/>
                    </a:cubicBezTo>
                    <a:cubicBezTo>
                      <a:pt x="14231" y="8782"/>
                      <a:pt x="15364" y="8782"/>
                      <a:pt x="16497" y="8666"/>
                    </a:cubicBezTo>
                    <a:cubicBezTo>
                      <a:pt x="17347" y="8582"/>
                      <a:pt x="18213" y="8549"/>
                      <a:pt x="19063" y="8499"/>
                    </a:cubicBezTo>
                    <a:cubicBezTo>
                      <a:pt x="19763" y="8449"/>
                      <a:pt x="20446" y="8349"/>
                      <a:pt x="21112" y="8166"/>
                    </a:cubicBezTo>
                    <a:cubicBezTo>
                      <a:pt x="21379" y="8099"/>
                      <a:pt x="21612" y="7982"/>
                      <a:pt x="21845" y="7849"/>
                    </a:cubicBezTo>
                    <a:cubicBezTo>
                      <a:pt x="22112" y="7699"/>
                      <a:pt x="22295" y="7433"/>
                      <a:pt x="22329" y="7133"/>
                    </a:cubicBezTo>
                    <a:cubicBezTo>
                      <a:pt x="22345" y="7033"/>
                      <a:pt x="22362" y="6949"/>
                      <a:pt x="22362" y="6866"/>
                    </a:cubicBezTo>
                    <a:cubicBezTo>
                      <a:pt x="22379" y="6216"/>
                      <a:pt x="22412" y="5583"/>
                      <a:pt x="22412" y="4933"/>
                    </a:cubicBezTo>
                    <a:cubicBezTo>
                      <a:pt x="22395" y="4400"/>
                      <a:pt x="22312" y="3850"/>
                      <a:pt x="22179" y="3333"/>
                    </a:cubicBezTo>
                    <a:cubicBezTo>
                      <a:pt x="21995" y="2600"/>
                      <a:pt x="21496" y="2000"/>
                      <a:pt x="20829" y="1684"/>
                    </a:cubicBezTo>
                    <a:lnTo>
                      <a:pt x="20762" y="1651"/>
                    </a:lnTo>
                    <a:cubicBezTo>
                      <a:pt x="20146" y="1351"/>
                      <a:pt x="19496" y="1151"/>
                      <a:pt x="18830" y="1034"/>
                    </a:cubicBezTo>
                    <a:cubicBezTo>
                      <a:pt x="18146" y="917"/>
                      <a:pt x="17447" y="817"/>
                      <a:pt x="16763" y="717"/>
                    </a:cubicBezTo>
                    <a:cubicBezTo>
                      <a:pt x="16447" y="667"/>
                      <a:pt x="16113" y="601"/>
                      <a:pt x="15797" y="567"/>
                    </a:cubicBezTo>
                    <a:cubicBezTo>
                      <a:pt x="15164" y="501"/>
                      <a:pt x="14547" y="467"/>
                      <a:pt x="13914" y="401"/>
                    </a:cubicBezTo>
                    <a:cubicBezTo>
                      <a:pt x="12648" y="301"/>
                      <a:pt x="11381" y="318"/>
                      <a:pt x="10132" y="434"/>
                    </a:cubicBezTo>
                    <a:cubicBezTo>
                      <a:pt x="9282" y="484"/>
                      <a:pt x="8415" y="534"/>
                      <a:pt x="7565" y="567"/>
                    </a:cubicBezTo>
                    <a:cubicBezTo>
                      <a:pt x="6932" y="584"/>
                      <a:pt x="6332" y="567"/>
                      <a:pt x="5716" y="634"/>
                    </a:cubicBezTo>
                    <a:cubicBezTo>
                      <a:pt x="4899" y="717"/>
                      <a:pt x="4083" y="751"/>
                      <a:pt x="3266" y="701"/>
                    </a:cubicBezTo>
                    <a:cubicBezTo>
                      <a:pt x="2900" y="701"/>
                      <a:pt x="2550" y="734"/>
                      <a:pt x="2217" y="817"/>
                    </a:cubicBezTo>
                    <a:cubicBezTo>
                      <a:pt x="2000" y="867"/>
                      <a:pt x="1800" y="951"/>
                      <a:pt x="1650" y="1101"/>
                    </a:cubicBezTo>
                    <a:cubicBezTo>
                      <a:pt x="1450" y="1284"/>
                      <a:pt x="1267" y="1484"/>
                      <a:pt x="1067" y="1651"/>
                    </a:cubicBezTo>
                    <a:cubicBezTo>
                      <a:pt x="667" y="1984"/>
                      <a:pt x="417" y="2467"/>
                      <a:pt x="384" y="3000"/>
                    </a:cubicBezTo>
                    <a:cubicBezTo>
                      <a:pt x="350" y="3450"/>
                      <a:pt x="350" y="3917"/>
                      <a:pt x="367" y="4383"/>
                    </a:cubicBezTo>
                    <a:cubicBezTo>
                      <a:pt x="384" y="4966"/>
                      <a:pt x="500" y="5550"/>
                      <a:pt x="700" y="6083"/>
                    </a:cubicBezTo>
                    <a:cubicBezTo>
                      <a:pt x="784" y="6349"/>
                      <a:pt x="950" y="6583"/>
                      <a:pt x="1167" y="6766"/>
                    </a:cubicBezTo>
                    <a:cubicBezTo>
                      <a:pt x="1734" y="7249"/>
                      <a:pt x="2383" y="7616"/>
                      <a:pt x="3100" y="7849"/>
                    </a:cubicBezTo>
                    <a:cubicBezTo>
                      <a:pt x="3550" y="7982"/>
                      <a:pt x="3983" y="8132"/>
                      <a:pt x="4433" y="8249"/>
                    </a:cubicBezTo>
                    <a:cubicBezTo>
                      <a:pt x="4733" y="8316"/>
                      <a:pt x="5033" y="8366"/>
                      <a:pt x="5333" y="8399"/>
                    </a:cubicBezTo>
                    <a:cubicBezTo>
                      <a:pt x="6316" y="8499"/>
                      <a:pt x="7332" y="8566"/>
                      <a:pt x="8332" y="8649"/>
                    </a:cubicBezTo>
                    <a:close/>
                  </a:path>
                </a:pathLst>
              </a:custGeom>
              <a:solidFill>
                <a:srgbClr val="03B5A3"/>
              </a:solidFill>
              <a:ln cap="flat" cmpd="sng" w="19050">
                <a:solidFill>
                  <a:srgbClr val="03B5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grpSp>
        <p:sp>
          <p:nvSpPr>
            <p:cNvPr id="1395" name="Google Shape;1395;p55"/>
            <p:cNvSpPr txBox="1"/>
            <p:nvPr/>
          </p:nvSpPr>
          <p:spPr>
            <a:xfrm flipH="1">
              <a:off x="3601172" y="4168819"/>
              <a:ext cx="19461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latin typeface="Fira Sans"/>
                  <a:ea typeface="Fira Sans"/>
                  <a:cs typeface="Fira Sans"/>
                  <a:sym typeface="Fira Sans"/>
                </a:rPr>
                <a:t>CNN</a:t>
              </a:r>
              <a:endParaRPr sz="1200">
                <a:solidFill>
                  <a:srgbClr val="000000"/>
                </a:solidFill>
                <a:latin typeface="Fira Sans"/>
                <a:ea typeface="Fira Sans"/>
                <a:cs typeface="Fira Sans"/>
                <a:sym typeface="Fira Sans"/>
              </a:endParaRPr>
            </a:p>
          </p:txBody>
        </p:sp>
      </p:grpSp>
      <p:sp>
        <p:nvSpPr>
          <p:cNvPr id="1396" name="Google Shape;1396;p55"/>
          <p:cNvSpPr/>
          <p:nvPr/>
        </p:nvSpPr>
        <p:spPr>
          <a:xfrm>
            <a:off x="2213037" y="3455607"/>
            <a:ext cx="1266630" cy="507647"/>
          </a:xfrm>
          <a:custGeom>
            <a:rect b="b" l="l" r="r" t="t"/>
            <a:pathLst>
              <a:path extrusionOk="0" h="9199" w="22729">
                <a:moveTo>
                  <a:pt x="8399" y="8982"/>
                </a:moveTo>
                <a:lnTo>
                  <a:pt x="5266" y="8732"/>
                </a:lnTo>
                <a:cubicBezTo>
                  <a:pt x="4966" y="8699"/>
                  <a:pt x="4666" y="8666"/>
                  <a:pt x="4383" y="8582"/>
                </a:cubicBezTo>
                <a:cubicBezTo>
                  <a:pt x="3866" y="8432"/>
                  <a:pt x="3366" y="8282"/>
                  <a:pt x="2850" y="8132"/>
                </a:cubicBezTo>
                <a:cubicBezTo>
                  <a:pt x="2133" y="7882"/>
                  <a:pt x="1484" y="7499"/>
                  <a:pt x="900" y="6999"/>
                </a:cubicBezTo>
                <a:cubicBezTo>
                  <a:pt x="650" y="6766"/>
                  <a:pt x="450" y="6483"/>
                  <a:pt x="367" y="6150"/>
                </a:cubicBezTo>
                <a:cubicBezTo>
                  <a:pt x="167" y="5616"/>
                  <a:pt x="51" y="5050"/>
                  <a:pt x="17" y="4483"/>
                </a:cubicBezTo>
                <a:cubicBezTo>
                  <a:pt x="1" y="4000"/>
                  <a:pt x="1" y="3500"/>
                  <a:pt x="51" y="3017"/>
                </a:cubicBezTo>
                <a:cubicBezTo>
                  <a:pt x="51" y="2884"/>
                  <a:pt x="84" y="2767"/>
                  <a:pt x="101" y="2634"/>
                </a:cubicBezTo>
                <a:cubicBezTo>
                  <a:pt x="201" y="2167"/>
                  <a:pt x="450" y="1734"/>
                  <a:pt x="817" y="1434"/>
                </a:cubicBezTo>
                <a:cubicBezTo>
                  <a:pt x="1034" y="1251"/>
                  <a:pt x="1234" y="1051"/>
                  <a:pt x="1450" y="867"/>
                </a:cubicBezTo>
                <a:cubicBezTo>
                  <a:pt x="1634" y="717"/>
                  <a:pt x="1850" y="617"/>
                  <a:pt x="2083" y="567"/>
                </a:cubicBezTo>
                <a:cubicBezTo>
                  <a:pt x="2500" y="451"/>
                  <a:pt x="2933" y="401"/>
                  <a:pt x="3366" y="418"/>
                </a:cubicBezTo>
                <a:cubicBezTo>
                  <a:pt x="4000" y="451"/>
                  <a:pt x="4633" y="434"/>
                  <a:pt x="5249" y="368"/>
                </a:cubicBezTo>
                <a:cubicBezTo>
                  <a:pt x="5983" y="268"/>
                  <a:pt x="6732" y="284"/>
                  <a:pt x="7482" y="251"/>
                </a:cubicBezTo>
                <a:cubicBezTo>
                  <a:pt x="8332" y="234"/>
                  <a:pt x="9182" y="184"/>
                  <a:pt x="10048" y="118"/>
                </a:cubicBezTo>
                <a:cubicBezTo>
                  <a:pt x="11431" y="1"/>
                  <a:pt x="12814" y="1"/>
                  <a:pt x="14197" y="118"/>
                </a:cubicBezTo>
                <a:cubicBezTo>
                  <a:pt x="14331" y="134"/>
                  <a:pt x="14447" y="134"/>
                  <a:pt x="14581" y="151"/>
                </a:cubicBezTo>
                <a:cubicBezTo>
                  <a:pt x="15297" y="218"/>
                  <a:pt x="16030" y="268"/>
                  <a:pt x="16747" y="401"/>
                </a:cubicBezTo>
                <a:cubicBezTo>
                  <a:pt x="17480" y="534"/>
                  <a:pt x="18230" y="601"/>
                  <a:pt x="18963" y="751"/>
                </a:cubicBezTo>
                <a:cubicBezTo>
                  <a:pt x="19679" y="884"/>
                  <a:pt x="20362" y="1117"/>
                  <a:pt x="21012" y="1451"/>
                </a:cubicBezTo>
                <a:cubicBezTo>
                  <a:pt x="21712" y="1784"/>
                  <a:pt x="22212" y="2400"/>
                  <a:pt x="22429" y="3134"/>
                </a:cubicBezTo>
                <a:cubicBezTo>
                  <a:pt x="22595" y="3667"/>
                  <a:pt x="22695" y="4217"/>
                  <a:pt x="22712" y="4766"/>
                </a:cubicBezTo>
                <a:cubicBezTo>
                  <a:pt x="22729" y="5466"/>
                  <a:pt x="22712" y="6166"/>
                  <a:pt x="22695" y="6849"/>
                </a:cubicBezTo>
                <a:cubicBezTo>
                  <a:pt x="22695" y="6933"/>
                  <a:pt x="22679" y="7016"/>
                  <a:pt x="22679" y="7083"/>
                </a:cubicBezTo>
                <a:cubicBezTo>
                  <a:pt x="22629" y="7583"/>
                  <a:pt x="22329" y="8032"/>
                  <a:pt x="21862" y="8232"/>
                </a:cubicBezTo>
                <a:cubicBezTo>
                  <a:pt x="21612" y="8366"/>
                  <a:pt x="21329" y="8466"/>
                  <a:pt x="21046" y="8532"/>
                </a:cubicBezTo>
                <a:cubicBezTo>
                  <a:pt x="20329" y="8732"/>
                  <a:pt x="19563" y="8832"/>
                  <a:pt x="18813" y="8866"/>
                </a:cubicBezTo>
                <a:cubicBezTo>
                  <a:pt x="17746" y="8899"/>
                  <a:pt x="16680" y="8999"/>
                  <a:pt x="15614" y="9099"/>
                </a:cubicBezTo>
                <a:cubicBezTo>
                  <a:pt x="15164" y="9132"/>
                  <a:pt x="14697" y="9132"/>
                  <a:pt x="14247" y="9149"/>
                </a:cubicBezTo>
                <a:cubicBezTo>
                  <a:pt x="13631" y="9165"/>
                  <a:pt x="13014" y="9199"/>
                  <a:pt x="12398" y="9182"/>
                </a:cubicBezTo>
                <a:cubicBezTo>
                  <a:pt x="11698" y="9182"/>
                  <a:pt x="10981" y="9165"/>
                  <a:pt x="10282" y="9132"/>
                </a:cubicBezTo>
                <a:cubicBezTo>
                  <a:pt x="9648" y="9099"/>
                  <a:pt x="9032" y="9032"/>
                  <a:pt x="8399" y="8982"/>
                </a:cubicBezTo>
                <a:close/>
                <a:moveTo>
                  <a:pt x="8332" y="8649"/>
                </a:moveTo>
                <a:lnTo>
                  <a:pt x="8332" y="8649"/>
                </a:lnTo>
                <a:cubicBezTo>
                  <a:pt x="8815" y="8682"/>
                  <a:pt x="9298" y="8699"/>
                  <a:pt x="9765" y="8749"/>
                </a:cubicBezTo>
                <a:cubicBezTo>
                  <a:pt x="10881" y="8832"/>
                  <a:pt x="11998" y="8866"/>
                  <a:pt x="13098" y="8832"/>
                </a:cubicBezTo>
                <a:cubicBezTo>
                  <a:pt x="14231" y="8782"/>
                  <a:pt x="15364" y="8782"/>
                  <a:pt x="16497" y="8666"/>
                </a:cubicBezTo>
                <a:cubicBezTo>
                  <a:pt x="17347" y="8582"/>
                  <a:pt x="18213" y="8549"/>
                  <a:pt x="19063" y="8499"/>
                </a:cubicBezTo>
                <a:cubicBezTo>
                  <a:pt x="19763" y="8449"/>
                  <a:pt x="20446" y="8349"/>
                  <a:pt x="21112" y="8166"/>
                </a:cubicBezTo>
                <a:cubicBezTo>
                  <a:pt x="21379" y="8099"/>
                  <a:pt x="21612" y="7982"/>
                  <a:pt x="21845" y="7849"/>
                </a:cubicBezTo>
                <a:cubicBezTo>
                  <a:pt x="22112" y="7699"/>
                  <a:pt x="22295" y="7433"/>
                  <a:pt x="22329" y="7133"/>
                </a:cubicBezTo>
                <a:cubicBezTo>
                  <a:pt x="22345" y="7033"/>
                  <a:pt x="22362" y="6949"/>
                  <a:pt x="22362" y="6866"/>
                </a:cubicBezTo>
                <a:cubicBezTo>
                  <a:pt x="22379" y="6216"/>
                  <a:pt x="22412" y="5583"/>
                  <a:pt x="22412" y="4933"/>
                </a:cubicBezTo>
                <a:cubicBezTo>
                  <a:pt x="22395" y="4400"/>
                  <a:pt x="22312" y="3850"/>
                  <a:pt x="22179" y="3333"/>
                </a:cubicBezTo>
                <a:cubicBezTo>
                  <a:pt x="21995" y="2600"/>
                  <a:pt x="21496" y="2000"/>
                  <a:pt x="20829" y="1684"/>
                </a:cubicBezTo>
                <a:lnTo>
                  <a:pt x="20762" y="1651"/>
                </a:lnTo>
                <a:cubicBezTo>
                  <a:pt x="20146" y="1351"/>
                  <a:pt x="19496" y="1151"/>
                  <a:pt x="18830" y="1034"/>
                </a:cubicBezTo>
                <a:cubicBezTo>
                  <a:pt x="18146" y="917"/>
                  <a:pt x="17447" y="817"/>
                  <a:pt x="16763" y="717"/>
                </a:cubicBezTo>
                <a:cubicBezTo>
                  <a:pt x="16447" y="667"/>
                  <a:pt x="16113" y="601"/>
                  <a:pt x="15797" y="567"/>
                </a:cubicBezTo>
                <a:cubicBezTo>
                  <a:pt x="15164" y="501"/>
                  <a:pt x="14547" y="467"/>
                  <a:pt x="13914" y="401"/>
                </a:cubicBezTo>
                <a:cubicBezTo>
                  <a:pt x="12648" y="301"/>
                  <a:pt x="11381" y="318"/>
                  <a:pt x="10132" y="434"/>
                </a:cubicBezTo>
                <a:cubicBezTo>
                  <a:pt x="9282" y="484"/>
                  <a:pt x="8415" y="534"/>
                  <a:pt x="7565" y="567"/>
                </a:cubicBezTo>
                <a:cubicBezTo>
                  <a:pt x="6932" y="584"/>
                  <a:pt x="6332" y="567"/>
                  <a:pt x="5716" y="634"/>
                </a:cubicBezTo>
                <a:cubicBezTo>
                  <a:pt x="4899" y="717"/>
                  <a:pt x="4083" y="751"/>
                  <a:pt x="3266" y="701"/>
                </a:cubicBezTo>
                <a:cubicBezTo>
                  <a:pt x="2900" y="701"/>
                  <a:pt x="2550" y="734"/>
                  <a:pt x="2217" y="817"/>
                </a:cubicBezTo>
                <a:cubicBezTo>
                  <a:pt x="2000" y="867"/>
                  <a:pt x="1800" y="951"/>
                  <a:pt x="1650" y="1101"/>
                </a:cubicBezTo>
                <a:cubicBezTo>
                  <a:pt x="1450" y="1284"/>
                  <a:pt x="1267" y="1484"/>
                  <a:pt x="1067" y="1651"/>
                </a:cubicBezTo>
                <a:cubicBezTo>
                  <a:pt x="667" y="1984"/>
                  <a:pt x="417" y="2467"/>
                  <a:pt x="384" y="3000"/>
                </a:cubicBezTo>
                <a:cubicBezTo>
                  <a:pt x="350" y="3450"/>
                  <a:pt x="350" y="3917"/>
                  <a:pt x="367" y="4383"/>
                </a:cubicBezTo>
                <a:cubicBezTo>
                  <a:pt x="384" y="4966"/>
                  <a:pt x="500" y="5550"/>
                  <a:pt x="700" y="6083"/>
                </a:cubicBezTo>
                <a:cubicBezTo>
                  <a:pt x="784" y="6349"/>
                  <a:pt x="950" y="6583"/>
                  <a:pt x="1167" y="6766"/>
                </a:cubicBezTo>
                <a:cubicBezTo>
                  <a:pt x="1734" y="7249"/>
                  <a:pt x="2383" y="7616"/>
                  <a:pt x="3100" y="7849"/>
                </a:cubicBezTo>
                <a:cubicBezTo>
                  <a:pt x="3550" y="7982"/>
                  <a:pt x="3983" y="8132"/>
                  <a:pt x="4433" y="8249"/>
                </a:cubicBezTo>
                <a:cubicBezTo>
                  <a:pt x="4733" y="8316"/>
                  <a:pt x="5033" y="8366"/>
                  <a:pt x="5333" y="8399"/>
                </a:cubicBezTo>
                <a:cubicBezTo>
                  <a:pt x="6316" y="8499"/>
                  <a:pt x="7332" y="8566"/>
                  <a:pt x="8332" y="8649"/>
                </a:cubicBezTo>
                <a:close/>
              </a:path>
            </a:pathLst>
          </a:custGeom>
          <a:solidFill>
            <a:srgbClr val="03B5A3"/>
          </a:solidFill>
          <a:ln cap="flat" cmpd="sng" w="19050">
            <a:solidFill>
              <a:srgbClr val="03B5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grpSp>
        <p:nvGrpSpPr>
          <p:cNvPr id="1397" name="Google Shape;1397;p55"/>
          <p:cNvGrpSpPr/>
          <p:nvPr/>
        </p:nvGrpSpPr>
        <p:grpSpPr>
          <a:xfrm>
            <a:off x="2177582" y="3455607"/>
            <a:ext cx="1337555" cy="507645"/>
            <a:chOff x="3601172" y="3967634"/>
            <a:chExt cx="1946100" cy="745878"/>
          </a:xfrm>
        </p:grpSpPr>
        <p:grpSp>
          <p:nvGrpSpPr>
            <p:cNvPr id="1398" name="Google Shape;1398;p55"/>
            <p:cNvGrpSpPr/>
            <p:nvPr/>
          </p:nvGrpSpPr>
          <p:grpSpPr>
            <a:xfrm>
              <a:off x="3652794" y="3967634"/>
              <a:ext cx="1842867" cy="745878"/>
              <a:chOff x="3601170" y="4267059"/>
              <a:chExt cx="1842867" cy="745878"/>
            </a:xfrm>
          </p:grpSpPr>
          <p:sp>
            <p:nvSpPr>
              <p:cNvPr id="1399" name="Google Shape;1399;p55"/>
              <p:cNvSpPr/>
              <p:nvPr/>
            </p:nvSpPr>
            <p:spPr>
              <a:xfrm>
                <a:off x="3619689" y="4290441"/>
                <a:ext cx="1790246" cy="693174"/>
              </a:xfrm>
              <a:custGeom>
                <a:rect b="b" l="l" r="r" t="t"/>
                <a:pathLst>
                  <a:path extrusionOk="0" h="8549" w="22080">
                    <a:moveTo>
                      <a:pt x="21829" y="3016"/>
                    </a:moveTo>
                    <a:cubicBezTo>
                      <a:pt x="21662" y="2300"/>
                      <a:pt x="21163" y="1683"/>
                      <a:pt x="20479" y="1384"/>
                    </a:cubicBezTo>
                    <a:lnTo>
                      <a:pt x="20413" y="1350"/>
                    </a:lnTo>
                    <a:cubicBezTo>
                      <a:pt x="19813" y="1050"/>
                      <a:pt x="19163" y="834"/>
                      <a:pt x="18480" y="717"/>
                    </a:cubicBezTo>
                    <a:cubicBezTo>
                      <a:pt x="17797" y="600"/>
                      <a:pt x="17114" y="517"/>
                      <a:pt x="16430" y="400"/>
                    </a:cubicBezTo>
                    <a:cubicBezTo>
                      <a:pt x="16097" y="350"/>
                      <a:pt x="15780" y="284"/>
                      <a:pt x="15447" y="250"/>
                    </a:cubicBezTo>
                    <a:cubicBezTo>
                      <a:pt x="14831" y="200"/>
                      <a:pt x="14198" y="150"/>
                      <a:pt x="13564" y="101"/>
                    </a:cubicBezTo>
                    <a:cubicBezTo>
                      <a:pt x="12315" y="1"/>
                      <a:pt x="11048" y="1"/>
                      <a:pt x="9782" y="117"/>
                    </a:cubicBezTo>
                    <a:cubicBezTo>
                      <a:pt x="8932" y="184"/>
                      <a:pt x="8082" y="217"/>
                      <a:pt x="7216" y="250"/>
                    </a:cubicBezTo>
                    <a:cubicBezTo>
                      <a:pt x="6599" y="284"/>
                      <a:pt x="5983" y="267"/>
                      <a:pt x="5366" y="317"/>
                    </a:cubicBezTo>
                    <a:cubicBezTo>
                      <a:pt x="4550" y="417"/>
                      <a:pt x="3733" y="434"/>
                      <a:pt x="2917" y="400"/>
                    </a:cubicBezTo>
                    <a:cubicBezTo>
                      <a:pt x="2567" y="384"/>
                      <a:pt x="2217" y="434"/>
                      <a:pt x="1884" y="517"/>
                    </a:cubicBezTo>
                    <a:cubicBezTo>
                      <a:pt x="1667" y="550"/>
                      <a:pt x="1467" y="650"/>
                      <a:pt x="1301" y="800"/>
                    </a:cubicBezTo>
                    <a:cubicBezTo>
                      <a:pt x="1117" y="984"/>
                      <a:pt x="934" y="1167"/>
                      <a:pt x="734" y="1334"/>
                    </a:cubicBezTo>
                    <a:cubicBezTo>
                      <a:pt x="334" y="1667"/>
                      <a:pt x="84" y="2150"/>
                      <a:pt x="51" y="2683"/>
                    </a:cubicBezTo>
                    <a:cubicBezTo>
                      <a:pt x="17" y="3150"/>
                      <a:pt x="1" y="3616"/>
                      <a:pt x="17" y="4083"/>
                    </a:cubicBezTo>
                    <a:cubicBezTo>
                      <a:pt x="34" y="4666"/>
                      <a:pt x="151" y="5233"/>
                      <a:pt x="367" y="5783"/>
                    </a:cubicBezTo>
                    <a:cubicBezTo>
                      <a:pt x="451" y="6049"/>
                      <a:pt x="617" y="6282"/>
                      <a:pt x="834" y="6449"/>
                    </a:cubicBezTo>
                    <a:cubicBezTo>
                      <a:pt x="1384" y="6949"/>
                      <a:pt x="2050" y="7315"/>
                      <a:pt x="2750" y="7549"/>
                    </a:cubicBezTo>
                    <a:cubicBezTo>
                      <a:pt x="3200" y="7665"/>
                      <a:pt x="3650" y="7815"/>
                      <a:pt x="4100" y="7932"/>
                    </a:cubicBezTo>
                    <a:cubicBezTo>
                      <a:pt x="4400" y="7999"/>
                      <a:pt x="4700" y="8049"/>
                      <a:pt x="5000" y="8082"/>
                    </a:cubicBezTo>
                    <a:cubicBezTo>
                      <a:pt x="5999" y="8182"/>
                      <a:pt x="6999" y="8249"/>
                      <a:pt x="8016" y="8332"/>
                    </a:cubicBezTo>
                    <a:lnTo>
                      <a:pt x="8016" y="8332"/>
                    </a:lnTo>
                    <a:cubicBezTo>
                      <a:pt x="8482" y="8365"/>
                      <a:pt x="8965" y="8382"/>
                      <a:pt x="9449" y="8432"/>
                    </a:cubicBezTo>
                    <a:cubicBezTo>
                      <a:pt x="10548" y="8515"/>
                      <a:pt x="11665" y="8549"/>
                      <a:pt x="12781" y="8515"/>
                    </a:cubicBezTo>
                    <a:cubicBezTo>
                      <a:pt x="13914" y="8465"/>
                      <a:pt x="15047" y="8465"/>
                      <a:pt x="16180" y="8349"/>
                    </a:cubicBezTo>
                    <a:cubicBezTo>
                      <a:pt x="17030" y="8265"/>
                      <a:pt x="17880" y="8232"/>
                      <a:pt x="18746" y="8182"/>
                    </a:cubicBezTo>
                    <a:cubicBezTo>
                      <a:pt x="19430" y="8132"/>
                      <a:pt x="20113" y="8015"/>
                      <a:pt x="20796" y="7849"/>
                    </a:cubicBezTo>
                    <a:cubicBezTo>
                      <a:pt x="21046" y="7765"/>
                      <a:pt x="21296" y="7665"/>
                      <a:pt x="21512" y="7532"/>
                    </a:cubicBezTo>
                    <a:cubicBezTo>
                      <a:pt x="21796" y="7382"/>
                      <a:pt x="21962" y="7116"/>
                      <a:pt x="22012" y="6816"/>
                    </a:cubicBezTo>
                    <a:cubicBezTo>
                      <a:pt x="22029" y="6716"/>
                      <a:pt x="22029" y="6632"/>
                      <a:pt x="22029" y="6549"/>
                    </a:cubicBezTo>
                    <a:cubicBezTo>
                      <a:pt x="22062" y="5899"/>
                      <a:pt x="22079" y="5266"/>
                      <a:pt x="22079" y="4616"/>
                    </a:cubicBezTo>
                    <a:cubicBezTo>
                      <a:pt x="22062" y="4083"/>
                      <a:pt x="21979" y="3533"/>
                      <a:pt x="21829" y="30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1400" name="Google Shape;1400;p55"/>
              <p:cNvSpPr/>
              <p:nvPr/>
            </p:nvSpPr>
            <p:spPr>
              <a:xfrm>
                <a:off x="3601170" y="4267059"/>
                <a:ext cx="1842867" cy="745878"/>
              </a:xfrm>
              <a:custGeom>
                <a:rect b="b" l="l" r="r" t="t"/>
                <a:pathLst>
                  <a:path extrusionOk="0" h="9199" w="22729">
                    <a:moveTo>
                      <a:pt x="8399" y="8982"/>
                    </a:moveTo>
                    <a:lnTo>
                      <a:pt x="5266" y="8732"/>
                    </a:lnTo>
                    <a:cubicBezTo>
                      <a:pt x="4966" y="8699"/>
                      <a:pt x="4666" y="8666"/>
                      <a:pt x="4383" y="8582"/>
                    </a:cubicBezTo>
                    <a:cubicBezTo>
                      <a:pt x="3866" y="8432"/>
                      <a:pt x="3366" y="8282"/>
                      <a:pt x="2850" y="8132"/>
                    </a:cubicBezTo>
                    <a:cubicBezTo>
                      <a:pt x="2133" y="7882"/>
                      <a:pt x="1484" y="7499"/>
                      <a:pt x="900" y="6999"/>
                    </a:cubicBezTo>
                    <a:cubicBezTo>
                      <a:pt x="650" y="6766"/>
                      <a:pt x="450" y="6483"/>
                      <a:pt x="367" y="6150"/>
                    </a:cubicBezTo>
                    <a:cubicBezTo>
                      <a:pt x="167" y="5616"/>
                      <a:pt x="51" y="5050"/>
                      <a:pt x="17" y="4483"/>
                    </a:cubicBezTo>
                    <a:cubicBezTo>
                      <a:pt x="1" y="4000"/>
                      <a:pt x="1" y="3500"/>
                      <a:pt x="51" y="3017"/>
                    </a:cubicBezTo>
                    <a:cubicBezTo>
                      <a:pt x="51" y="2884"/>
                      <a:pt x="84" y="2767"/>
                      <a:pt x="101" y="2634"/>
                    </a:cubicBezTo>
                    <a:cubicBezTo>
                      <a:pt x="201" y="2167"/>
                      <a:pt x="450" y="1734"/>
                      <a:pt x="817" y="1434"/>
                    </a:cubicBezTo>
                    <a:cubicBezTo>
                      <a:pt x="1034" y="1251"/>
                      <a:pt x="1234" y="1051"/>
                      <a:pt x="1450" y="867"/>
                    </a:cubicBezTo>
                    <a:cubicBezTo>
                      <a:pt x="1634" y="717"/>
                      <a:pt x="1850" y="617"/>
                      <a:pt x="2083" y="567"/>
                    </a:cubicBezTo>
                    <a:cubicBezTo>
                      <a:pt x="2500" y="451"/>
                      <a:pt x="2933" y="401"/>
                      <a:pt x="3366" y="418"/>
                    </a:cubicBezTo>
                    <a:cubicBezTo>
                      <a:pt x="4000" y="451"/>
                      <a:pt x="4633" y="434"/>
                      <a:pt x="5249" y="368"/>
                    </a:cubicBezTo>
                    <a:cubicBezTo>
                      <a:pt x="5983" y="268"/>
                      <a:pt x="6732" y="284"/>
                      <a:pt x="7482" y="251"/>
                    </a:cubicBezTo>
                    <a:cubicBezTo>
                      <a:pt x="8332" y="234"/>
                      <a:pt x="9182" y="184"/>
                      <a:pt x="10048" y="118"/>
                    </a:cubicBezTo>
                    <a:cubicBezTo>
                      <a:pt x="11431" y="1"/>
                      <a:pt x="12814" y="1"/>
                      <a:pt x="14197" y="118"/>
                    </a:cubicBezTo>
                    <a:cubicBezTo>
                      <a:pt x="14331" y="134"/>
                      <a:pt x="14447" y="134"/>
                      <a:pt x="14581" y="151"/>
                    </a:cubicBezTo>
                    <a:cubicBezTo>
                      <a:pt x="15297" y="218"/>
                      <a:pt x="16030" y="268"/>
                      <a:pt x="16747" y="401"/>
                    </a:cubicBezTo>
                    <a:cubicBezTo>
                      <a:pt x="17480" y="534"/>
                      <a:pt x="18230" y="601"/>
                      <a:pt x="18963" y="751"/>
                    </a:cubicBezTo>
                    <a:cubicBezTo>
                      <a:pt x="19679" y="884"/>
                      <a:pt x="20362" y="1117"/>
                      <a:pt x="21012" y="1451"/>
                    </a:cubicBezTo>
                    <a:cubicBezTo>
                      <a:pt x="21712" y="1784"/>
                      <a:pt x="22212" y="2400"/>
                      <a:pt x="22429" y="3134"/>
                    </a:cubicBezTo>
                    <a:cubicBezTo>
                      <a:pt x="22595" y="3667"/>
                      <a:pt x="22695" y="4217"/>
                      <a:pt x="22712" y="4766"/>
                    </a:cubicBezTo>
                    <a:cubicBezTo>
                      <a:pt x="22729" y="5466"/>
                      <a:pt x="22712" y="6166"/>
                      <a:pt x="22695" y="6849"/>
                    </a:cubicBezTo>
                    <a:cubicBezTo>
                      <a:pt x="22695" y="6933"/>
                      <a:pt x="22679" y="7016"/>
                      <a:pt x="22679" y="7083"/>
                    </a:cubicBezTo>
                    <a:cubicBezTo>
                      <a:pt x="22629" y="7583"/>
                      <a:pt x="22329" y="8032"/>
                      <a:pt x="21862" y="8232"/>
                    </a:cubicBezTo>
                    <a:cubicBezTo>
                      <a:pt x="21612" y="8366"/>
                      <a:pt x="21329" y="8466"/>
                      <a:pt x="21046" y="8532"/>
                    </a:cubicBezTo>
                    <a:cubicBezTo>
                      <a:pt x="20329" y="8732"/>
                      <a:pt x="19563" y="8832"/>
                      <a:pt x="18813" y="8866"/>
                    </a:cubicBezTo>
                    <a:cubicBezTo>
                      <a:pt x="17746" y="8899"/>
                      <a:pt x="16680" y="8999"/>
                      <a:pt x="15614" y="9099"/>
                    </a:cubicBezTo>
                    <a:cubicBezTo>
                      <a:pt x="15164" y="9132"/>
                      <a:pt x="14697" y="9132"/>
                      <a:pt x="14247" y="9149"/>
                    </a:cubicBezTo>
                    <a:cubicBezTo>
                      <a:pt x="13631" y="9165"/>
                      <a:pt x="13014" y="9199"/>
                      <a:pt x="12398" y="9182"/>
                    </a:cubicBezTo>
                    <a:cubicBezTo>
                      <a:pt x="11698" y="9182"/>
                      <a:pt x="10981" y="9165"/>
                      <a:pt x="10282" y="9132"/>
                    </a:cubicBezTo>
                    <a:cubicBezTo>
                      <a:pt x="9648" y="9099"/>
                      <a:pt x="9032" y="9032"/>
                      <a:pt x="8399" y="8982"/>
                    </a:cubicBezTo>
                    <a:close/>
                    <a:moveTo>
                      <a:pt x="8332" y="8649"/>
                    </a:moveTo>
                    <a:lnTo>
                      <a:pt x="8332" y="8649"/>
                    </a:lnTo>
                    <a:cubicBezTo>
                      <a:pt x="8815" y="8682"/>
                      <a:pt x="9298" y="8699"/>
                      <a:pt x="9765" y="8749"/>
                    </a:cubicBezTo>
                    <a:cubicBezTo>
                      <a:pt x="10881" y="8832"/>
                      <a:pt x="11998" y="8866"/>
                      <a:pt x="13098" y="8832"/>
                    </a:cubicBezTo>
                    <a:cubicBezTo>
                      <a:pt x="14231" y="8782"/>
                      <a:pt x="15364" y="8782"/>
                      <a:pt x="16497" y="8666"/>
                    </a:cubicBezTo>
                    <a:cubicBezTo>
                      <a:pt x="17347" y="8582"/>
                      <a:pt x="18213" y="8549"/>
                      <a:pt x="19063" y="8499"/>
                    </a:cubicBezTo>
                    <a:cubicBezTo>
                      <a:pt x="19763" y="8449"/>
                      <a:pt x="20446" y="8349"/>
                      <a:pt x="21112" y="8166"/>
                    </a:cubicBezTo>
                    <a:cubicBezTo>
                      <a:pt x="21379" y="8099"/>
                      <a:pt x="21612" y="7982"/>
                      <a:pt x="21845" y="7849"/>
                    </a:cubicBezTo>
                    <a:cubicBezTo>
                      <a:pt x="22112" y="7699"/>
                      <a:pt x="22295" y="7433"/>
                      <a:pt x="22329" y="7133"/>
                    </a:cubicBezTo>
                    <a:cubicBezTo>
                      <a:pt x="22345" y="7033"/>
                      <a:pt x="22362" y="6949"/>
                      <a:pt x="22362" y="6866"/>
                    </a:cubicBezTo>
                    <a:cubicBezTo>
                      <a:pt x="22379" y="6216"/>
                      <a:pt x="22412" y="5583"/>
                      <a:pt x="22412" y="4933"/>
                    </a:cubicBezTo>
                    <a:cubicBezTo>
                      <a:pt x="22395" y="4400"/>
                      <a:pt x="22312" y="3850"/>
                      <a:pt x="22179" y="3333"/>
                    </a:cubicBezTo>
                    <a:cubicBezTo>
                      <a:pt x="21995" y="2600"/>
                      <a:pt x="21496" y="2000"/>
                      <a:pt x="20829" y="1684"/>
                    </a:cubicBezTo>
                    <a:lnTo>
                      <a:pt x="20762" y="1651"/>
                    </a:lnTo>
                    <a:cubicBezTo>
                      <a:pt x="20146" y="1351"/>
                      <a:pt x="19496" y="1151"/>
                      <a:pt x="18830" y="1034"/>
                    </a:cubicBezTo>
                    <a:cubicBezTo>
                      <a:pt x="18146" y="917"/>
                      <a:pt x="17447" y="817"/>
                      <a:pt x="16763" y="717"/>
                    </a:cubicBezTo>
                    <a:cubicBezTo>
                      <a:pt x="16447" y="667"/>
                      <a:pt x="16113" y="601"/>
                      <a:pt x="15797" y="567"/>
                    </a:cubicBezTo>
                    <a:cubicBezTo>
                      <a:pt x="15164" y="501"/>
                      <a:pt x="14547" y="467"/>
                      <a:pt x="13914" y="401"/>
                    </a:cubicBezTo>
                    <a:cubicBezTo>
                      <a:pt x="12648" y="301"/>
                      <a:pt x="11381" y="318"/>
                      <a:pt x="10132" y="434"/>
                    </a:cubicBezTo>
                    <a:cubicBezTo>
                      <a:pt x="9282" y="484"/>
                      <a:pt x="8415" y="534"/>
                      <a:pt x="7565" y="567"/>
                    </a:cubicBezTo>
                    <a:cubicBezTo>
                      <a:pt x="6932" y="584"/>
                      <a:pt x="6332" y="567"/>
                      <a:pt x="5716" y="634"/>
                    </a:cubicBezTo>
                    <a:cubicBezTo>
                      <a:pt x="4899" y="717"/>
                      <a:pt x="4083" y="751"/>
                      <a:pt x="3266" y="701"/>
                    </a:cubicBezTo>
                    <a:cubicBezTo>
                      <a:pt x="2900" y="701"/>
                      <a:pt x="2550" y="734"/>
                      <a:pt x="2217" y="817"/>
                    </a:cubicBezTo>
                    <a:cubicBezTo>
                      <a:pt x="2000" y="867"/>
                      <a:pt x="1800" y="951"/>
                      <a:pt x="1650" y="1101"/>
                    </a:cubicBezTo>
                    <a:cubicBezTo>
                      <a:pt x="1450" y="1284"/>
                      <a:pt x="1267" y="1484"/>
                      <a:pt x="1067" y="1651"/>
                    </a:cubicBezTo>
                    <a:cubicBezTo>
                      <a:pt x="667" y="1984"/>
                      <a:pt x="417" y="2467"/>
                      <a:pt x="384" y="3000"/>
                    </a:cubicBezTo>
                    <a:cubicBezTo>
                      <a:pt x="350" y="3450"/>
                      <a:pt x="350" y="3917"/>
                      <a:pt x="367" y="4383"/>
                    </a:cubicBezTo>
                    <a:cubicBezTo>
                      <a:pt x="384" y="4966"/>
                      <a:pt x="500" y="5550"/>
                      <a:pt x="700" y="6083"/>
                    </a:cubicBezTo>
                    <a:cubicBezTo>
                      <a:pt x="784" y="6349"/>
                      <a:pt x="950" y="6583"/>
                      <a:pt x="1167" y="6766"/>
                    </a:cubicBezTo>
                    <a:cubicBezTo>
                      <a:pt x="1734" y="7249"/>
                      <a:pt x="2383" y="7616"/>
                      <a:pt x="3100" y="7849"/>
                    </a:cubicBezTo>
                    <a:cubicBezTo>
                      <a:pt x="3550" y="7982"/>
                      <a:pt x="3983" y="8132"/>
                      <a:pt x="4433" y="8249"/>
                    </a:cubicBezTo>
                    <a:cubicBezTo>
                      <a:pt x="4733" y="8316"/>
                      <a:pt x="5033" y="8366"/>
                      <a:pt x="5333" y="8399"/>
                    </a:cubicBezTo>
                    <a:cubicBezTo>
                      <a:pt x="6316" y="8499"/>
                      <a:pt x="7332" y="8566"/>
                      <a:pt x="8332" y="8649"/>
                    </a:cubicBezTo>
                    <a:close/>
                  </a:path>
                </a:pathLst>
              </a:custGeom>
              <a:solidFill>
                <a:srgbClr val="03B5A3"/>
              </a:solidFill>
              <a:ln cap="flat" cmpd="sng" w="19050">
                <a:solidFill>
                  <a:srgbClr val="03B5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grpSp>
        <p:sp>
          <p:nvSpPr>
            <p:cNvPr id="1401" name="Google Shape;1401;p55"/>
            <p:cNvSpPr txBox="1"/>
            <p:nvPr/>
          </p:nvSpPr>
          <p:spPr>
            <a:xfrm flipH="1">
              <a:off x="3601172" y="4168819"/>
              <a:ext cx="19461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latin typeface="Fira Sans"/>
                  <a:ea typeface="Fira Sans"/>
                  <a:cs typeface="Fira Sans"/>
                  <a:sym typeface="Fira Sans"/>
                </a:rPr>
                <a:t>CNN</a:t>
              </a:r>
              <a:endParaRPr sz="1200">
                <a:solidFill>
                  <a:srgbClr val="000000"/>
                </a:solidFill>
                <a:latin typeface="Fira Sans"/>
                <a:ea typeface="Fira Sans"/>
                <a:cs typeface="Fira Sans"/>
                <a:sym typeface="Fira Sans"/>
              </a:endParaRPr>
            </a:p>
          </p:txBody>
        </p:sp>
      </p:grpSp>
      <p:sp>
        <p:nvSpPr>
          <p:cNvPr id="1402" name="Google Shape;1402;p55"/>
          <p:cNvSpPr/>
          <p:nvPr/>
        </p:nvSpPr>
        <p:spPr>
          <a:xfrm rot="-5400000">
            <a:off x="1749110" y="3593174"/>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5"/>
          <p:cNvSpPr/>
          <p:nvPr/>
        </p:nvSpPr>
        <p:spPr>
          <a:xfrm rot="200661">
            <a:off x="2624723" y="2694175"/>
            <a:ext cx="177521" cy="290997"/>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5"/>
          <p:cNvSpPr/>
          <p:nvPr/>
        </p:nvSpPr>
        <p:spPr>
          <a:xfrm rot="-5632210">
            <a:off x="1804499" y="1992801"/>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5" name="Google Shape;1405;p55"/>
          <p:cNvGrpSpPr/>
          <p:nvPr/>
        </p:nvGrpSpPr>
        <p:grpSpPr>
          <a:xfrm>
            <a:off x="5397007" y="2607457"/>
            <a:ext cx="1337555" cy="507645"/>
            <a:chOff x="3601172" y="3967634"/>
            <a:chExt cx="1946100" cy="745878"/>
          </a:xfrm>
        </p:grpSpPr>
        <p:grpSp>
          <p:nvGrpSpPr>
            <p:cNvPr id="1406" name="Google Shape;1406;p55"/>
            <p:cNvGrpSpPr/>
            <p:nvPr/>
          </p:nvGrpSpPr>
          <p:grpSpPr>
            <a:xfrm>
              <a:off x="3652794" y="3967634"/>
              <a:ext cx="1842867" cy="745878"/>
              <a:chOff x="3601170" y="4267059"/>
              <a:chExt cx="1842867" cy="745878"/>
            </a:xfrm>
          </p:grpSpPr>
          <p:sp>
            <p:nvSpPr>
              <p:cNvPr id="1407" name="Google Shape;1407;p55"/>
              <p:cNvSpPr/>
              <p:nvPr/>
            </p:nvSpPr>
            <p:spPr>
              <a:xfrm>
                <a:off x="3619689" y="4290441"/>
                <a:ext cx="1790246" cy="693174"/>
              </a:xfrm>
              <a:custGeom>
                <a:rect b="b" l="l" r="r" t="t"/>
                <a:pathLst>
                  <a:path extrusionOk="0" h="8549" w="22080">
                    <a:moveTo>
                      <a:pt x="21829" y="3016"/>
                    </a:moveTo>
                    <a:cubicBezTo>
                      <a:pt x="21662" y="2300"/>
                      <a:pt x="21163" y="1683"/>
                      <a:pt x="20479" y="1384"/>
                    </a:cubicBezTo>
                    <a:lnTo>
                      <a:pt x="20413" y="1350"/>
                    </a:lnTo>
                    <a:cubicBezTo>
                      <a:pt x="19813" y="1050"/>
                      <a:pt x="19163" y="834"/>
                      <a:pt x="18480" y="717"/>
                    </a:cubicBezTo>
                    <a:cubicBezTo>
                      <a:pt x="17797" y="600"/>
                      <a:pt x="17114" y="517"/>
                      <a:pt x="16430" y="400"/>
                    </a:cubicBezTo>
                    <a:cubicBezTo>
                      <a:pt x="16097" y="350"/>
                      <a:pt x="15780" y="284"/>
                      <a:pt x="15447" y="250"/>
                    </a:cubicBezTo>
                    <a:cubicBezTo>
                      <a:pt x="14831" y="200"/>
                      <a:pt x="14198" y="150"/>
                      <a:pt x="13564" y="101"/>
                    </a:cubicBezTo>
                    <a:cubicBezTo>
                      <a:pt x="12315" y="1"/>
                      <a:pt x="11048" y="1"/>
                      <a:pt x="9782" y="117"/>
                    </a:cubicBezTo>
                    <a:cubicBezTo>
                      <a:pt x="8932" y="184"/>
                      <a:pt x="8082" y="217"/>
                      <a:pt x="7216" y="250"/>
                    </a:cubicBezTo>
                    <a:cubicBezTo>
                      <a:pt x="6599" y="284"/>
                      <a:pt x="5983" y="267"/>
                      <a:pt x="5366" y="317"/>
                    </a:cubicBezTo>
                    <a:cubicBezTo>
                      <a:pt x="4550" y="417"/>
                      <a:pt x="3733" y="434"/>
                      <a:pt x="2917" y="400"/>
                    </a:cubicBezTo>
                    <a:cubicBezTo>
                      <a:pt x="2567" y="384"/>
                      <a:pt x="2217" y="434"/>
                      <a:pt x="1884" y="517"/>
                    </a:cubicBezTo>
                    <a:cubicBezTo>
                      <a:pt x="1667" y="550"/>
                      <a:pt x="1467" y="650"/>
                      <a:pt x="1301" y="800"/>
                    </a:cubicBezTo>
                    <a:cubicBezTo>
                      <a:pt x="1117" y="984"/>
                      <a:pt x="934" y="1167"/>
                      <a:pt x="734" y="1334"/>
                    </a:cubicBezTo>
                    <a:cubicBezTo>
                      <a:pt x="334" y="1667"/>
                      <a:pt x="84" y="2150"/>
                      <a:pt x="51" y="2683"/>
                    </a:cubicBezTo>
                    <a:cubicBezTo>
                      <a:pt x="17" y="3150"/>
                      <a:pt x="1" y="3616"/>
                      <a:pt x="17" y="4083"/>
                    </a:cubicBezTo>
                    <a:cubicBezTo>
                      <a:pt x="34" y="4666"/>
                      <a:pt x="151" y="5233"/>
                      <a:pt x="367" y="5783"/>
                    </a:cubicBezTo>
                    <a:cubicBezTo>
                      <a:pt x="451" y="6049"/>
                      <a:pt x="617" y="6282"/>
                      <a:pt x="834" y="6449"/>
                    </a:cubicBezTo>
                    <a:cubicBezTo>
                      <a:pt x="1384" y="6949"/>
                      <a:pt x="2050" y="7315"/>
                      <a:pt x="2750" y="7549"/>
                    </a:cubicBezTo>
                    <a:cubicBezTo>
                      <a:pt x="3200" y="7665"/>
                      <a:pt x="3650" y="7815"/>
                      <a:pt x="4100" y="7932"/>
                    </a:cubicBezTo>
                    <a:cubicBezTo>
                      <a:pt x="4400" y="7999"/>
                      <a:pt x="4700" y="8049"/>
                      <a:pt x="5000" y="8082"/>
                    </a:cubicBezTo>
                    <a:cubicBezTo>
                      <a:pt x="5999" y="8182"/>
                      <a:pt x="6999" y="8249"/>
                      <a:pt x="8016" y="8332"/>
                    </a:cubicBezTo>
                    <a:lnTo>
                      <a:pt x="8016" y="8332"/>
                    </a:lnTo>
                    <a:cubicBezTo>
                      <a:pt x="8482" y="8365"/>
                      <a:pt x="8965" y="8382"/>
                      <a:pt x="9449" y="8432"/>
                    </a:cubicBezTo>
                    <a:cubicBezTo>
                      <a:pt x="10548" y="8515"/>
                      <a:pt x="11665" y="8549"/>
                      <a:pt x="12781" y="8515"/>
                    </a:cubicBezTo>
                    <a:cubicBezTo>
                      <a:pt x="13914" y="8465"/>
                      <a:pt x="15047" y="8465"/>
                      <a:pt x="16180" y="8349"/>
                    </a:cubicBezTo>
                    <a:cubicBezTo>
                      <a:pt x="17030" y="8265"/>
                      <a:pt x="17880" y="8232"/>
                      <a:pt x="18746" y="8182"/>
                    </a:cubicBezTo>
                    <a:cubicBezTo>
                      <a:pt x="19430" y="8132"/>
                      <a:pt x="20113" y="8015"/>
                      <a:pt x="20796" y="7849"/>
                    </a:cubicBezTo>
                    <a:cubicBezTo>
                      <a:pt x="21046" y="7765"/>
                      <a:pt x="21296" y="7665"/>
                      <a:pt x="21512" y="7532"/>
                    </a:cubicBezTo>
                    <a:cubicBezTo>
                      <a:pt x="21796" y="7382"/>
                      <a:pt x="21962" y="7116"/>
                      <a:pt x="22012" y="6816"/>
                    </a:cubicBezTo>
                    <a:cubicBezTo>
                      <a:pt x="22029" y="6716"/>
                      <a:pt x="22029" y="6632"/>
                      <a:pt x="22029" y="6549"/>
                    </a:cubicBezTo>
                    <a:cubicBezTo>
                      <a:pt x="22062" y="5899"/>
                      <a:pt x="22079" y="5266"/>
                      <a:pt x="22079" y="4616"/>
                    </a:cubicBezTo>
                    <a:cubicBezTo>
                      <a:pt x="22062" y="4083"/>
                      <a:pt x="21979" y="3533"/>
                      <a:pt x="21829" y="30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1408" name="Google Shape;1408;p55"/>
              <p:cNvSpPr/>
              <p:nvPr/>
            </p:nvSpPr>
            <p:spPr>
              <a:xfrm>
                <a:off x="3601170" y="4267059"/>
                <a:ext cx="1842867" cy="745878"/>
              </a:xfrm>
              <a:custGeom>
                <a:rect b="b" l="l" r="r" t="t"/>
                <a:pathLst>
                  <a:path extrusionOk="0" h="9199" w="22729">
                    <a:moveTo>
                      <a:pt x="8399" y="8982"/>
                    </a:moveTo>
                    <a:lnTo>
                      <a:pt x="5266" y="8732"/>
                    </a:lnTo>
                    <a:cubicBezTo>
                      <a:pt x="4966" y="8699"/>
                      <a:pt x="4666" y="8666"/>
                      <a:pt x="4383" y="8582"/>
                    </a:cubicBezTo>
                    <a:cubicBezTo>
                      <a:pt x="3866" y="8432"/>
                      <a:pt x="3366" y="8282"/>
                      <a:pt x="2850" y="8132"/>
                    </a:cubicBezTo>
                    <a:cubicBezTo>
                      <a:pt x="2133" y="7882"/>
                      <a:pt x="1484" y="7499"/>
                      <a:pt x="900" y="6999"/>
                    </a:cubicBezTo>
                    <a:cubicBezTo>
                      <a:pt x="650" y="6766"/>
                      <a:pt x="450" y="6483"/>
                      <a:pt x="367" y="6150"/>
                    </a:cubicBezTo>
                    <a:cubicBezTo>
                      <a:pt x="167" y="5616"/>
                      <a:pt x="51" y="5050"/>
                      <a:pt x="17" y="4483"/>
                    </a:cubicBezTo>
                    <a:cubicBezTo>
                      <a:pt x="1" y="4000"/>
                      <a:pt x="1" y="3500"/>
                      <a:pt x="51" y="3017"/>
                    </a:cubicBezTo>
                    <a:cubicBezTo>
                      <a:pt x="51" y="2884"/>
                      <a:pt x="84" y="2767"/>
                      <a:pt x="101" y="2634"/>
                    </a:cubicBezTo>
                    <a:cubicBezTo>
                      <a:pt x="201" y="2167"/>
                      <a:pt x="450" y="1734"/>
                      <a:pt x="817" y="1434"/>
                    </a:cubicBezTo>
                    <a:cubicBezTo>
                      <a:pt x="1034" y="1251"/>
                      <a:pt x="1234" y="1051"/>
                      <a:pt x="1450" y="867"/>
                    </a:cubicBezTo>
                    <a:cubicBezTo>
                      <a:pt x="1634" y="717"/>
                      <a:pt x="1850" y="617"/>
                      <a:pt x="2083" y="567"/>
                    </a:cubicBezTo>
                    <a:cubicBezTo>
                      <a:pt x="2500" y="451"/>
                      <a:pt x="2933" y="401"/>
                      <a:pt x="3366" y="418"/>
                    </a:cubicBezTo>
                    <a:cubicBezTo>
                      <a:pt x="4000" y="451"/>
                      <a:pt x="4633" y="434"/>
                      <a:pt x="5249" y="368"/>
                    </a:cubicBezTo>
                    <a:cubicBezTo>
                      <a:pt x="5983" y="268"/>
                      <a:pt x="6732" y="284"/>
                      <a:pt x="7482" y="251"/>
                    </a:cubicBezTo>
                    <a:cubicBezTo>
                      <a:pt x="8332" y="234"/>
                      <a:pt x="9182" y="184"/>
                      <a:pt x="10048" y="118"/>
                    </a:cubicBezTo>
                    <a:cubicBezTo>
                      <a:pt x="11431" y="1"/>
                      <a:pt x="12814" y="1"/>
                      <a:pt x="14197" y="118"/>
                    </a:cubicBezTo>
                    <a:cubicBezTo>
                      <a:pt x="14331" y="134"/>
                      <a:pt x="14447" y="134"/>
                      <a:pt x="14581" y="151"/>
                    </a:cubicBezTo>
                    <a:cubicBezTo>
                      <a:pt x="15297" y="218"/>
                      <a:pt x="16030" y="268"/>
                      <a:pt x="16747" y="401"/>
                    </a:cubicBezTo>
                    <a:cubicBezTo>
                      <a:pt x="17480" y="534"/>
                      <a:pt x="18230" y="601"/>
                      <a:pt x="18963" y="751"/>
                    </a:cubicBezTo>
                    <a:cubicBezTo>
                      <a:pt x="19679" y="884"/>
                      <a:pt x="20362" y="1117"/>
                      <a:pt x="21012" y="1451"/>
                    </a:cubicBezTo>
                    <a:cubicBezTo>
                      <a:pt x="21712" y="1784"/>
                      <a:pt x="22212" y="2400"/>
                      <a:pt x="22429" y="3134"/>
                    </a:cubicBezTo>
                    <a:cubicBezTo>
                      <a:pt x="22595" y="3667"/>
                      <a:pt x="22695" y="4217"/>
                      <a:pt x="22712" y="4766"/>
                    </a:cubicBezTo>
                    <a:cubicBezTo>
                      <a:pt x="22729" y="5466"/>
                      <a:pt x="22712" y="6166"/>
                      <a:pt x="22695" y="6849"/>
                    </a:cubicBezTo>
                    <a:cubicBezTo>
                      <a:pt x="22695" y="6933"/>
                      <a:pt x="22679" y="7016"/>
                      <a:pt x="22679" y="7083"/>
                    </a:cubicBezTo>
                    <a:cubicBezTo>
                      <a:pt x="22629" y="7583"/>
                      <a:pt x="22329" y="8032"/>
                      <a:pt x="21862" y="8232"/>
                    </a:cubicBezTo>
                    <a:cubicBezTo>
                      <a:pt x="21612" y="8366"/>
                      <a:pt x="21329" y="8466"/>
                      <a:pt x="21046" y="8532"/>
                    </a:cubicBezTo>
                    <a:cubicBezTo>
                      <a:pt x="20329" y="8732"/>
                      <a:pt x="19563" y="8832"/>
                      <a:pt x="18813" y="8866"/>
                    </a:cubicBezTo>
                    <a:cubicBezTo>
                      <a:pt x="17746" y="8899"/>
                      <a:pt x="16680" y="8999"/>
                      <a:pt x="15614" y="9099"/>
                    </a:cubicBezTo>
                    <a:cubicBezTo>
                      <a:pt x="15164" y="9132"/>
                      <a:pt x="14697" y="9132"/>
                      <a:pt x="14247" y="9149"/>
                    </a:cubicBezTo>
                    <a:cubicBezTo>
                      <a:pt x="13631" y="9165"/>
                      <a:pt x="13014" y="9199"/>
                      <a:pt x="12398" y="9182"/>
                    </a:cubicBezTo>
                    <a:cubicBezTo>
                      <a:pt x="11698" y="9182"/>
                      <a:pt x="10981" y="9165"/>
                      <a:pt x="10282" y="9132"/>
                    </a:cubicBezTo>
                    <a:cubicBezTo>
                      <a:pt x="9648" y="9099"/>
                      <a:pt x="9032" y="9032"/>
                      <a:pt x="8399" y="8982"/>
                    </a:cubicBezTo>
                    <a:close/>
                    <a:moveTo>
                      <a:pt x="8332" y="8649"/>
                    </a:moveTo>
                    <a:lnTo>
                      <a:pt x="8332" y="8649"/>
                    </a:lnTo>
                    <a:cubicBezTo>
                      <a:pt x="8815" y="8682"/>
                      <a:pt x="9298" y="8699"/>
                      <a:pt x="9765" y="8749"/>
                    </a:cubicBezTo>
                    <a:cubicBezTo>
                      <a:pt x="10881" y="8832"/>
                      <a:pt x="11998" y="8866"/>
                      <a:pt x="13098" y="8832"/>
                    </a:cubicBezTo>
                    <a:cubicBezTo>
                      <a:pt x="14231" y="8782"/>
                      <a:pt x="15364" y="8782"/>
                      <a:pt x="16497" y="8666"/>
                    </a:cubicBezTo>
                    <a:cubicBezTo>
                      <a:pt x="17347" y="8582"/>
                      <a:pt x="18213" y="8549"/>
                      <a:pt x="19063" y="8499"/>
                    </a:cubicBezTo>
                    <a:cubicBezTo>
                      <a:pt x="19763" y="8449"/>
                      <a:pt x="20446" y="8349"/>
                      <a:pt x="21112" y="8166"/>
                    </a:cubicBezTo>
                    <a:cubicBezTo>
                      <a:pt x="21379" y="8099"/>
                      <a:pt x="21612" y="7982"/>
                      <a:pt x="21845" y="7849"/>
                    </a:cubicBezTo>
                    <a:cubicBezTo>
                      <a:pt x="22112" y="7699"/>
                      <a:pt x="22295" y="7433"/>
                      <a:pt x="22329" y="7133"/>
                    </a:cubicBezTo>
                    <a:cubicBezTo>
                      <a:pt x="22345" y="7033"/>
                      <a:pt x="22362" y="6949"/>
                      <a:pt x="22362" y="6866"/>
                    </a:cubicBezTo>
                    <a:cubicBezTo>
                      <a:pt x="22379" y="6216"/>
                      <a:pt x="22412" y="5583"/>
                      <a:pt x="22412" y="4933"/>
                    </a:cubicBezTo>
                    <a:cubicBezTo>
                      <a:pt x="22395" y="4400"/>
                      <a:pt x="22312" y="3850"/>
                      <a:pt x="22179" y="3333"/>
                    </a:cubicBezTo>
                    <a:cubicBezTo>
                      <a:pt x="21995" y="2600"/>
                      <a:pt x="21496" y="2000"/>
                      <a:pt x="20829" y="1684"/>
                    </a:cubicBezTo>
                    <a:lnTo>
                      <a:pt x="20762" y="1651"/>
                    </a:lnTo>
                    <a:cubicBezTo>
                      <a:pt x="20146" y="1351"/>
                      <a:pt x="19496" y="1151"/>
                      <a:pt x="18830" y="1034"/>
                    </a:cubicBezTo>
                    <a:cubicBezTo>
                      <a:pt x="18146" y="917"/>
                      <a:pt x="17447" y="817"/>
                      <a:pt x="16763" y="717"/>
                    </a:cubicBezTo>
                    <a:cubicBezTo>
                      <a:pt x="16447" y="667"/>
                      <a:pt x="16113" y="601"/>
                      <a:pt x="15797" y="567"/>
                    </a:cubicBezTo>
                    <a:cubicBezTo>
                      <a:pt x="15164" y="501"/>
                      <a:pt x="14547" y="467"/>
                      <a:pt x="13914" y="401"/>
                    </a:cubicBezTo>
                    <a:cubicBezTo>
                      <a:pt x="12648" y="301"/>
                      <a:pt x="11381" y="318"/>
                      <a:pt x="10132" y="434"/>
                    </a:cubicBezTo>
                    <a:cubicBezTo>
                      <a:pt x="9282" y="484"/>
                      <a:pt x="8415" y="534"/>
                      <a:pt x="7565" y="567"/>
                    </a:cubicBezTo>
                    <a:cubicBezTo>
                      <a:pt x="6932" y="584"/>
                      <a:pt x="6332" y="567"/>
                      <a:pt x="5716" y="634"/>
                    </a:cubicBezTo>
                    <a:cubicBezTo>
                      <a:pt x="4899" y="717"/>
                      <a:pt x="4083" y="751"/>
                      <a:pt x="3266" y="701"/>
                    </a:cubicBezTo>
                    <a:cubicBezTo>
                      <a:pt x="2900" y="701"/>
                      <a:pt x="2550" y="734"/>
                      <a:pt x="2217" y="817"/>
                    </a:cubicBezTo>
                    <a:cubicBezTo>
                      <a:pt x="2000" y="867"/>
                      <a:pt x="1800" y="951"/>
                      <a:pt x="1650" y="1101"/>
                    </a:cubicBezTo>
                    <a:cubicBezTo>
                      <a:pt x="1450" y="1284"/>
                      <a:pt x="1267" y="1484"/>
                      <a:pt x="1067" y="1651"/>
                    </a:cubicBezTo>
                    <a:cubicBezTo>
                      <a:pt x="667" y="1984"/>
                      <a:pt x="417" y="2467"/>
                      <a:pt x="384" y="3000"/>
                    </a:cubicBezTo>
                    <a:cubicBezTo>
                      <a:pt x="350" y="3450"/>
                      <a:pt x="350" y="3917"/>
                      <a:pt x="367" y="4383"/>
                    </a:cubicBezTo>
                    <a:cubicBezTo>
                      <a:pt x="384" y="4966"/>
                      <a:pt x="500" y="5550"/>
                      <a:pt x="700" y="6083"/>
                    </a:cubicBezTo>
                    <a:cubicBezTo>
                      <a:pt x="784" y="6349"/>
                      <a:pt x="950" y="6583"/>
                      <a:pt x="1167" y="6766"/>
                    </a:cubicBezTo>
                    <a:cubicBezTo>
                      <a:pt x="1734" y="7249"/>
                      <a:pt x="2383" y="7616"/>
                      <a:pt x="3100" y="7849"/>
                    </a:cubicBezTo>
                    <a:cubicBezTo>
                      <a:pt x="3550" y="7982"/>
                      <a:pt x="3983" y="8132"/>
                      <a:pt x="4433" y="8249"/>
                    </a:cubicBezTo>
                    <a:cubicBezTo>
                      <a:pt x="4733" y="8316"/>
                      <a:pt x="5033" y="8366"/>
                      <a:pt x="5333" y="8399"/>
                    </a:cubicBezTo>
                    <a:cubicBezTo>
                      <a:pt x="6316" y="8499"/>
                      <a:pt x="7332" y="8566"/>
                      <a:pt x="8332" y="8649"/>
                    </a:cubicBezTo>
                    <a:close/>
                  </a:path>
                </a:pathLst>
              </a:custGeom>
              <a:solidFill>
                <a:srgbClr val="03B5A3"/>
              </a:solidFill>
              <a:ln cap="flat" cmpd="sng" w="19050">
                <a:solidFill>
                  <a:srgbClr val="03B5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grpSp>
        <p:sp>
          <p:nvSpPr>
            <p:cNvPr id="1409" name="Google Shape;1409;p55"/>
            <p:cNvSpPr txBox="1"/>
            <p:nvPr/>
          </p:nvSpPr>
          <p:spPr>
            <a:xfrm flipH="1">
              <a:off x="3601172" y="4168819"/>
              <a:ext cx="19461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latin typeface="Fira Sans"/>
                  <a:ea typeface="Fira Sans"/>
                  <a:cs typeface="Fira Sans"/>
                  <a:sym typeface="Fira Sans"/>
                </a:rPr>
                <a:t>Euclidean Distance</a:t>
              </a:r>
              <a:endParaRPr sz="1200">
                <a:solidFill>
                  <a:srgbClr val="000000"/>
                </a:solidFill>
                <a:latin typeface="Fira Sans"/>
                <a:ea typeface="Fira Sans"/>
                <a:cs typeface="Fira Sans"/>
                <a:sym typeface="Fira Sans"/>
              </a:endParaRPr>
            </a:p>
          </p:txBody>
        </p:sp>
      </p:grpSp>
      <p:sp>
        <p:nvSpPr>
          <p:cNvPr id="1410" name="Google Shape;1410;p55"/>
          <p:cNvSpPr/>
          <p:nvPr/>
        </p:nvSpPr>
        <p:spPr>
          <a:xfrm rot="-5632210">
            <a:off x="3824149" y="2052926"/>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5"/>
          <p:cNvSpPr/>
          <p:nvPr/>
        </p:nvSpPr>
        <p:spPr>
          <a:xfrm rot="-5632210">
            <a:off x="3868899" y="3593164"/>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5"/>
          <p:cNvSpPr/>
          <p:nvPr/>
        </p:nvSpPr>
        <p:spPr>
          <a:xfrm rot="-5400000">
            <a:off x="3929604" y="1980288"/>
            <a:ext cx="1121391" cy="201175"/>
          </a:xfrm>
          <a:custGeom>
            <a:rect b="b" l="l" r="r" t="t"/>
            <a:pathLst>
              <a:path extrusionOk="0" h="3217" w="9166">
                <a:moveTo>
                  <a:pt x="1617" y="1"/>
                </a:moveTo>
                <a:cubicBezTo>
                  <a:pt x="717" y="1"/>
                  <a:pt x="1" y="734"/>
                  <a:pt x="1" y="1617"/>
                </a:cubicBezTo>
                <a:cubicBezTo>
                  <a:pt x="1" y="2500"/>
                  <a:pt x="717" y="3217"/>
                  <a:pt x="1617" y="3217"/>
                </a:cubicBezTo>
                <a:lnTo>
                  <a:pt x="7549" y="3217"/>
                </a:lnTo>
                <a:cubicBezTo>
                  <a:pt x="8449" y="3217"/>
                  <a:pt x="9165" y="2500"/>
                  <a:pt x="9165" y="1617"/>
                </a:cubicBezTo>
                <a:cubicBezTo>
                  <a:pt x="9165" y="734"/>
                  <a:pt x="8449" y="1"/>
                  <a:pt x="7549" y="1"/>
                </a:cubicBezTo>
                <a:close/>
              </a:path>
            </a:pathLst>
          </a:custGeom>
          <a:solidFill>
            <a:srgbClr val="FB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5"/>
          <p:cNvSpPr/>
          <p:nvPr/>
        </p:nvSpPr>
        <p:spPr>
          <a:xfrm rot="-5400000">
            <a:off x="3929617" y="3712313"/>
            <a:ext cx="1121391" cy="201175"/>
          </a:xfrm>
          <a:custGeom>
            <a:rect b="b" l="l" r="r" t="t"/>
            <a:pathLst>
              <a:path extrusionOk="0" h="3217" w="9166">
                <a:moveTo>
                  <a:pt x="1617" y="1"/>
                </a:moveTo>
                <a:cubicBezTo>
                  <a:pt x="717" y="1"/>
                  <a:pt x="1" y="734"/>
                  <a:pt x="1" y="1617"/>
                </a:cubicBezTo>
                <a:cubicBezTo>
                  <a:pt x="1" y="2500"/>
                  <a:pt x="717" y="3217"/>
                  <a:pt x="1617" y="3217"/>
                </a:cubicBezTo>
                <a:lnTo>
                  <a:pt x="7549" y="3217"/>
                </a:lnTo>
                <a:cubicBezTo>
                  <a:pt x="8449" y="3217"/>
                  <a:pt x="9165" y="2500"/>
                  <a:pt x="9165" y="1617"/>
                </a:cubicBezTo>
                <a:cubicBezTo>
                  <a:pt x="9165" y="734"/>
                  <a:pt x="8449" y="1"/>
                  <a:pt x="7549" y="1"/>
                </a:cubicBezTo>
                <a:close/>
              </a:path>
            </a:pathLst>
          </a:custGeom>
          <a:solidFill>
            <a:srgbClr val="FB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5"/>
          <p:cNvSpPr txBox="1"/>
          <p:nvPr/>
        </p:nvSpPr>
        <p:spPr>
          <a:xfrm>
            <a:off x="4192975" y="4427725"/>
            <a:ext cx="99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Image encodings</a:t>
            </a:r>
            <a:endParaRPr sz="1100">
              <a:solidFill>
                <a:schemeClr val="accent3"/>
              </a:solidFill>
            </a:endParaRPr>
          </a:p>
        </p:txBody>
      </p:sp>
      <p:sp>
        <p:nvSpPr>
          <p:cNvPr id="1415" name="Google Shape;1415;p55"/>
          <p:cNvSpPr/>
          <p:nvPr/>
        </p:nvSpPr>
        <p:spPr>
          <a:xfrm rot="-5632210">
            <a:off x="7034274" y="2746214"/>
            <a:ext cx="177522" cy="290998"/>
          </a:xfrm>
          <a:custGeom>
            <a:rect b="b" l="l" r="r" t="t"/>
            <a:pathLst>
              <a:path extrusionOk="0" h="1967" w="1200">
                <a:moveTo>
                  <a:pt x="383" y="1467"/>
                </a:moveTo>
                <a:cubicBezTo>
                  <a:pt x="433" y="1150"/>
                  <a:pt x="450" y="834"/>
                  <a:pt x="417" y="517"/>
                </a:cubicBezTo>
                <a:cubicBezTo>
                  <a:pt x="417" y="367"/>
                  <a:pt x="417" y="234"/>
                  <a:pt x="467" y="100"/>
                </a:cubicBezTo>
                <a:cubicBezTo>
                  <a:pt x="467" y="50"/>
                  <a:pt x="533" y="17"/>
                  <a:pt x="567" y="17"/>
                </a:cubicBezTo>
                <a:cubicBezTo>
                  <a:pt x="633" y="0"/>
                  <a:pt x="700" y="34"/>
                  <a:pt x="700" y="117"/>
                </a:cubicBezTo>
                <a:cubicBezTo>
                  <a:pt x="717" y="367"/>
                  <a:pt x="733" y="634"/>
                  <a:pt x="733" y="900"/>
                </a:cubicBezTo>
                <a:cubicBezTo>
                  <a:pt x="717" y="1084"/>
                  <a:pt x="717" y="1250"/>
                  <a:pt x="717" y="1433"/>
                </a:cubicBezTo>
                <a:cubicBezTo>
                  <a:pt x="817" y="1417"/>
                  <a:pt x="900" y="1383"/>
                  <a:pt x="1000" y="1383"/>
                </a:cubicBezTo>
                <a:cubicBezTo>
                  <a:pt x="1050" y="1383"/>
                  <a:pt x="1117" y="1400"/>
                  <a:pt x="1150" y="1450"/>
                </a:cubicBezTo>
                <a:cubicBezTo>
                  <a:pt x="1200" y="1517"/>
                  <a:pt x="1183" y="1600"/>
                  <a:pt x="1117" y="1650"/>
                </a:cubicBezTo>
                <a:cubicBezTo>
                  <a:pt x="1000" y="1750"/>
                  <a:pt x="883" y="1833"/>
                  <a:pt x="750" y="1917"/>
                </a:cubicBezTo>
                <a:cubicBezTo>
                  <a:pt x="700" y="1950"/>
                  <a:pt x="633" y="1967"/>
                  <a:pt x="567" y="1967"/>
                </a:cubicBezTo>
                <a:cubicBezTo>
                  <a:pt x="350" y="1917"/>
                  <a:pt x="150" y="1783"/>
                  <a:pt x="33" y="1600"/>
                </a:cubicBezTo>
                <a:cubicBezTo>
                  <a:pt x="0" y="1550"/>
                  <a:pt x="0" y="1500"/>
                  <a:pt x="33" y="1450"/>
                </a:cubicBezTo>
                <a:cubicBezTo>
                  <a:pt x="50" y="1383"/>
                  <a:pt x="133" y="1367"/>
                  <a:pt x="183" y="1400"/>
                </a:cubicBezTo>
                <a:cubicBezTo>
                  <a:pt x="250" y="1417"/>
                  <a:pt x="300" y="1433"/>
                  <a:pt x="383" y="1467"/>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6" name="Google Shape;1416;p55"/>
          <p:cNvPicPr preferRelativeResize="0"/>
          <p:nvPr/>
        </p:nvPicPr>
        <p:blipFill>
          <a:blip r:embed="rId3">
            <a:alphaModFix/>
          </a:blip>
          <a:stretch>
            <a:fillRect/>
          </a:stretch>
        </p:blipFill>
        <p:spPr>
          <a:xfrm>
            <a:off x="8227425" y="2154425"/>
            <a:ext cx="793464" cy="695750"/>
          </a:xfrm>
          <a:prstGeom prst="rect">
            <a:avLst/>
          </a:prstGeom>
          <a:noFill/>
          <a:ln>
            <a:noFill/>
          </a:ln>
        </p:spPr>
      </p:pic>
      <p:pic>
        <p:nvPicPr>
          <p:cNvPr id="1417" name="Google Shape;1417;p55"/>
          <p:cNvPicPr preferRelativeResize="0"/>
          <p:nvPr/>
        </p:nvPicPr>
        <p:blipFill>
          <a:blip r:embed="rId4">
            <a:alphaModFix/>
          </a:blip>
          <a:stretch>
            <a:fillRect/>
          </a:stretch>
        </p:blipFill>
        <p:spPr>
          <a:xfrm flipH="1">
            <a:off x="7332212" y="2173588"/>
            <a:ext cx="837200" cy="695775"/>
          </a:xfrm>
          <a:prstGeom prst="rect">
            <a:avLst/>
          </a:prstGeom>
          <a:noFill/>
          <a:ln>
            <a:noFill/>
          </a:ln>
        </p:spPr>
      </p:pic>
      <p:sp>
        <p:nvSpPr>
          <p:cNvPr id="1418" name="Google Shape;1418;p55"/>
          <p:cNvSpPr txBox="1"/>
          <p:nvPr/>
        </p:nvSpPr>
        <p:spPr>
          <a:xfrm>
            <a:off x="7678850" y="2939900"/>
            <a:ext cx="998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Fira Sans"/>
                <a:ea typeface="Fira Sans"/>
                <a:cs typeface="Fira Sans"/>
                <a:sym typeface="Fira Sans"/>
              </a:rPr>
              <a:t>Output </a:t>
            </a:r>
            <a:endParaRPr sz="900">
              <a:solidFill>
                <a:schemeClr val="accent3"/>
              </a:solidFill>
              <a:latin typeface="Fira Sans"/>
              <a:ea typeface="Fira Sans"/>
              <a:cs typeface="Fira Sans"/>
              <a:sym typeface="Fira Sans"/>
            </a:endParaRPr>
          </a:p>
          <a:p>
            <a:pPr indent="0" lvl="0" marL="0" rtl="0" algn="l">
              <a:spcBef>
                <a:spcPts val="0"/>
              </a:spcBef>
              <a:spcAft>
                <a:spcPts val="0"/>
              </a:spcAft>
              <a:buNone/>
            </a:pPr>
            <a:r>
              <a:rPr lang="en" sz="900">
                <a:solidFill>
                  <a:schemeClr val="accent3"/>
                </a:solidFill>
                <a:latin typeface="Fira Sans"/>
                <a:ea typeface="Fira Sans"/>
                <a:cs typeface="Fira Sans"/>
                <a:sym typeface="Fira Sans"/>
              </a:rPr>
              <a:t>Are the two images similar or not</a:t>
            </a:r>
            <a:endParaRPr sz="900">
              <a:solidFill>
                <a:schemeClr val="accent3"/>
              </a:solidFill>
              <a:latin typeface="Fira Sans"/>
              <a:ea typeface="Fira Sans"/>
              <a:cs typeface="Fira Sans"/>
              <a:sym typeface="Fir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5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Model Results</a:t>
            </a:r>
            <a:endParaRPr sz="2300"/>
          </a:p>
        </p:txBody>
      </p:sp>
      <p:sp>
        <p:nvSpPr>
          <p:cNvPr id="1424" name="Google Shape;1424;p56"/>
          <p:cNvSpPr txBox="1"/>
          <p:nvPr>
            <p:ph idx="3" type="subTitle"/>
          </p:nvPr>
        </p:nvSpPr>
        <p:spPr>
          <a:xfrm>
            <a:off x="1469175" y="2923050"/>
            <a:ext cx="2907600" cy="9441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200"/>
              <a:t>Convolution + Relu</a:t>
            </a:r>
            <a:endParaRPr sz="1200"/>
          </a:p>
          <a:p>
            <a:pPr indent="0" lvl="0" marL="0" marR="0" rtl="0" algn="l">
              <a:lnSpc>
                <a:spcPct val="115000"/>
              </a:lnSpc>
              <a:spcBef>
                <a:spcPts val="0"/>
              </a:spcBef>
              <a:spcAft>
                <a:spcPts val="0"/>
              </a:spcAft>
              <a:buNone/>
            </a:pPr>
            <a:r>
              <a:rPr lang="en" sz="1200"/>
              <a:t>Max Pooling layer</a:t>
            </a:r>
            <a:endParaRPr sz="1200"/>
          </a:p>
          <a:p>
            <a:pPr indent="0" lvl="0" marL="0" marR="0" rtl="0" algn="l">
              <a:lnSpc>
                <a:spcPct val="115000"/>
              </a:lnSpc>
              <a:spcBef>
                <a:spcPts val="0"/>
              </a:spcBef>
              <a:spcAft>
                <a:spcPts val="0"/>
              </a:spcAft>
              <a:buNone/>
            </a:pPr>
            <a:r>
              <a:rPr lang="en" sz="1200"/>
              <a:t>categorical_crossentropy</a:t>
            </a:r>
            <a:endParaRPr/>
          </a:p>
        </p:txBody>
      </p:sp>
      <p:sp>
        <p:nvSpPr>
          <p:cNvPr id="1425" name="Google Shape;1425;p56"/>
          <p:cNvSpPr txBox="1"/>
          <p:nvPr>
            <p:ph idx="4" type="subTitle"/>
          </p:nvPr>
        </p:nvSpPr>
        <p:spPr>
          <a:xfrm>
            <a:off x="5737375" y="2896900"/>
            <a:ext cx="2907600" cy="1028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Convolution + Relu</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Max Pooling layer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categorical_crossentropy</a:t>
            </a:r>
            <a:endParaRPr sz="1200">
              <a:solidFill>
                <a:schemeClr val="dk1"/>
              </a:solidFill>
            </a:endParaRPr>
          </a:p>
          <a:p>
            <a:pPr indent="0" lvl="0" marL="0" marR="0" rtl="0" algn="l">
              <a:lnSpc>
                <a:spcPct val="115000"/>
              </a:lnSpc>
              <a:spcBef>
                <a:spcPts val="0"/>
              </a:spcBef>
              <a:spcAft>
                <a:spcPts val="0"/>
              </a:spcAft>
              <a:buNone/>
            </a:pPr>
            <a:r>
              <a:rPr lang="en" sz="1200"/>
              <a:t>BatchNormalization</a:t>
            </a:r>
            <a:endParaRPr sz="1200"/>
          </a:p>
          <a:p>
            <a:pPr indent="0" lvl="0" marL="0" marR="0" rtl="0" algn="l">
              <a:lnSpc>
                <a:spcPct val="115000"/>
              </a:lnSpc>
              <a:spcBef>
                <a:spcPts val="0"/>
              </a:spcBef>
              <a:spcAft>
                <a:spcPts val="0"/>
              </a:spcAft>
              <a:buNone/>
            </a:pPr>
            <a:r>
              <a:rPr lang="en" sz="1200"/>
              <a:t>Drop Out</a:t>
            </a:r>
            <a:endParaRPr sz="1200"/>
          </a:p>
        </p:txBody>
      </p:sp>
      <p:sp>
        <p:nvSpPr>
          <p:cNvPr id="1426" name="Google Shape;1426;p56"/>
          <p:cNvSpPr/>
          <p:nvPr/>
        </p:nvSpPr>
        <p:spPr>
          <a:xfrm>
            <a:off x="2183872" y="1314967"/>
            <a:ext cx="815255" cy="63259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6"/>
          <p:cNvSpPr/>
          <p:nvPr/>
        </p:nvSpPr>
        <p:spPr>
          <a:xfrm>
            <a:off x="6310672" y="1314967"/>
            <a:ext cx="815255" cy="63259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6"/>
          <p:cNvSpPr txBox="1"/>
          <p:nvPr>
            <p:ph idx="1" type="subTitle"/>
          </p:nvPr>
        </p:nvSpPr>
        <p:spPr>
          <a:xfrm>
            <a:off x="1137700" y="2143975"/>
            <a:ext cx="2907600" cy="4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1 </a:t>
            </a:r>
            <a:endParaRPr/>
          </a:p>
          <a:p>
            <a:pPr indent="0" lvl="0" marL="0" rtl="0" algn="ctr">
              <a:spcBef>
                <a:spcPts val="0"/>
              </a:spcBef>
              <a:spcAft>
                <a:spcPts val="0"/>
              </a:spcAft>
              <a:buNone/>
            </a:pPr>
            <a:r>
              <a:rPr lang="en" sz="1400">
                <a:latin typeface="Krub"/>
                <a:ea typeface="Krub"/>
                <a:cs typeface="Krub"/>
                <a:sym typeface="Krub"/>
              </a:rPr>
              <a:t>Accuracy : 0.7262</a:t>
            </a:r>
            <a:endParaRPr sz="1400">
              <a:latin typeface="Krub"/>
              <a:ea typeface="Krub"/>
              <a:cs typeface="Krub"/>
              <a:sym typeface="Krub"/>
            </a:endParaRPr>
          </a:p>
        </p:txBody>
      </p:sp>
      <p:sp>
        <p:nvSpPr>
          <p:cNvPr id="1429" name="Google Shape;1429;p56"/>
          <p:cNvSpPr/>
          <p:nvPr/>
        </p:nvSpPr>
        <p:spPr>
          <a:xfrm>
            <a:off x="2429882" y="1435013"/>
            <a:ext cx="323240" cy="392518"/>
          </a:xfrm>
          <a:custGeom>
            <a:rect b="b" l="l" r="r" t="t"/>
            <a:pathLst>
              <a:path extrusionOk="0" h="11194" w="9217">
                <a:moveTo>
                  <a:pt x="6144" y="1215"/>
                </a:moveTo>
                <a:lnTo>
                  <a:pt x="6144" y="2096"/>
                </a:lnTo>
                <a:cubicBezTo>
                  <a:pt x="6144" y="2287"/>
                  <a:pt x="6287" y="2429"/>
                  <a:pt x="6454" y="2429"/>
                </a:cubicBezTo>
                <a:lnTo>
                  <a:pt x="7359" y="2429"/>
                </a:lnTo>
                <a:lnTo>
                  <a:pt x="7359" y="2858"/>
                </a:lnTo>
                <a:lnTo>
                  <a:pt x="6454" y="2858"/>
                </a:lnTo>
                <a:cubicBezTo>
                  <a:pt x="6287" y="2858"/>
                  <a:pt x="6144" y="3001"/>
                  <a:pt x="6144" y="3168"/>
                </a:cubicBezTo>
                <a:lnTo>
                  <a:pt x="6144" y="4073"/>
                </a:lnTo>
                <a:lnTo>
                  <a:pt x="5716" y="4073"/>
                </a:lnTo>
                <a:lnTo>
                  <a:pt x="5716" y="3168"/>
                </a:lnTo>
                <a:cubicBezTo>
                  <a:pt x="5716" y="3001"/>
                  <a:pt x="5549" y="2858"/>
                  <a:pt x="5382" y="2858"/>
                </a:cubicBezTo>
                <a:lnTo>
                  <a:pt x="4501" y="2858"/>
                </a:lnTo>
                <a:lnTo>
                  <a:pt x="4501" y="2429"/>
                </a:lnTo>
                <a:lnTo>
                  <a:pt x="5382" y="2429"/>
                </a:lnTo>
                <a:cubicBezTo>
                  <a:pt x="5573" y="2429"/>
                  <a:pt x="5716" y="2287"/>
                  <a:pt x="5716" y="2096"/>
                </a:cubicBezTo>
                <a:lnTo>
                  <a:pt x="5716" y="1215"/>
                </a:lnTo>
                <a:close/>
                <a:moveTo>
                  <a:pt x="5692" y="882"/>
                </a:moveTo>
                <a:cubicBezTo>
                  <a:pt x="5525" y="882"/>
                  <a:pt x="5382" y="1024"/>
                  <a:pt x="5382" y="1191"/>
                </a:cubicBezTo>
                <a:lnTo>
                  <a:pt x="5382" y="2096"/>
                </a:lnTo>
                <a:lnTo>
                  <a:pt x="4477" y="2096"/>
                </a:lnTo>
                <a:cubicBezTo>
                  <a:pt x="4311" y="2096"/>
                  <a:pt x="4168" y="2239"/>
                  <a:pt x="4168" y="2406"/>
                </a:cubicBezTo>
                <a:lnTo>
                  <a:pt x="4168" y="2882"/>
                </a:lnTo>
                <a:cubicBezTo>
                  <a:pt x="4168" y="3049"/>
                  <a:pt x="4311" y="3192"/>
                  <a:pt x="4477" y="3192"/>
                </a:cubicBezTo>
                <a:lnTo>
                  <a:pt x="5382" y="3192"/>
                </a:lnTo>
                <a:lnTo>
                  <a:pt x="5382" y="4073"/>
                </a:lnTo>
                <a:cubicBezTo>
                  <a:pt x="5382" y="4263"/>
                  <a:pt x="5525" y="4406"/>
                  <a:pt x="5692" y="4406"/>
                </a:cubicBezTo>
                <a:lnTo>
                  <a:pt x="6144" y="4406"/>
                </a:lnTo>
                <a:cubicBezTo>
                  <a:pt x="6335" y="4406"/>
                  <a:pt x="6454" y="4263"/>
                  <a:pt x="6454" y="4073"/>
                </a:cubicBezTo>
                <a:lnTo>
                  <a:pt x="6454" y="3192"/>
                </a:lnTo>
                <a:lnTo>
                  <a:pt x="7359" y="3192"/>
                </a:lnTo>
                <a:cubicBezTo>
                  <a:pt x="7526" y="3192"/>
                  <a:pt x="7669" y="3049"/>
                  <a:pt x="7669" y="2882"/>
                </a:cubicBezTo>
                <a:lnTo>
                  <a:pt x="7669" y="2406"/>
                </a:lnTo>
                <a:cubicBezTo>
                  <a:pt x="7669" y="2239"/>
                  <a:pt x="7526" y="2096"/>
                  <a:pt x="7359" y="2096"/>
                </a:cubicBezTo>
                <a:lnTo>
                  <a:pt x="6454" y="2096"/>
                </a:lnTo>
                <a:lnTo>
                  <a:pt x="6454" y="1191"/>
                </a:lnTo>
                <a:cubicBezTo>
                  <a:pt x="6454" y="1024"/>
                  <a:pt x="6311" y="882"/>
                  <a:pt x="6144" y="882"/>
                </a:cubicBezTo>
                <a:close/>
                <a:moveTo>
                  <a:pt x="2485" y="6853"/>
                </a:moveTo>
                <a:cubicBezTo>
                  <a:pt x="2421" y="6853"/>
                  <a:pt x="2349" y="6895"/>
                  <a:pt x="2310" y="6954"/>
                </a:cubicBezTo>
                <a:cubicBezTo>
                  <a:pt x="2263" y="7169"/>
                  <a:pt x="2263" y="7383"/>
                  <a:pt x="2358" y="7550"/>
                </a:cubicBezTo>
                <a:cubicBezTo>
                  <a:pt x="2390" y="7613"/>
                  <a:pt x="2443" y="7645"/>
                  <a:pt x="2503" y="7645"/>
                </a:cubicBezTo>
                <a:cubicBezTo>
                  <a:pt x="2533" y="7645"/>
                  <a:pt x="2564" y="7637"/>
                  <a:pt x="2596" y="7621"/>
                </a:cubicBezTo>
                <a:cubicBezTo>
                  <a:pt x="2667" y="7597"/>
                  <a:pt x="2691" y="7478"/>
                  <a:pt x="2667" y="7407"/>
                </a:cubicBezTo>
                <a:cubicBezTo>
                  <a:pt x="2596" y="7311"/>
                  <a:pt x="2596" y="7192"/>
                  <a:pt x="2644" y="7073"/>
                </a:cubicBezTo>
                <a:cubicBezTo>
                  <a:pt x="2667" y="6978"/>
                  <a:pt x="2620" y="6883"/>
                  <a:pt x="2525" y="6859"/>
                </a:cubicBezTo>
                <a:cubicBezTo>
                  <a:pt x="2512" y="6855"/>
                  <a:pt x="2499" y="6853"/>
                  <a:pt x="2485" y="6853"/>
                </a:cubicBezTo>
                <a:close/>
                <a:moveTo>
                  <a:pt x="4255" y="6853"/>
                </a:moveTo>
                <a:cubicBezTo>
                  <a:pt x="4241" y="6853"/>
                  <a:pt x="4228" y="6855"/>
                  <a:pt x="4215" y="6859"/>
                </a:cubicBezTo>
                <a:cubicBezTo>
                  <a:pt x="4120" y="6883"/>
                  <a:pt x="4073" y="6978"/>
                  <a:pt x="4096" y="7073"/>
                </a:cubicBezTo>
                <a:cubicBezTo>
                  <a:pt x="4144" y="7192"/>
                  <a:pt x="4144" y="7311"/>
                  <a:pt x="4073" y="7407"/>
                </a:cubicBezTo>
                <a:cubicBezTo>
                  <a:pt x="4049" y="7478"/>
                  <a:pt x="4073" y="7597"/>
                  <a:pt x="4168" y="7621"/>
                </a:cubicBezTo>
                <a:cubicBezTo>
                  <a:pt x="4192" y="7637"/>
                  <a:pt x="4218" y="7645"/>
                  <a:pt x="4245" y="7645"/>
                </a:cubicBezTo>
                <a:cubicBezTo>
                  <a:pt x="4297" y="7645"/>
                  <a:pt x="4350" y="7613"/>
                  <a:pt x="4382" y="7550"/>
                </a:cubicBezTo>
                <a:cubicBezTo>
                  <a:pt x="4477" y="7383"/>
                  <a:pt x="4477" y="7169"/>
                  <a:pt x="4430" y="6954"/>
                </a:cubicBezTo>
                <a:cubicBezTo>
                  <a:pt x="4391" y="6895"/>
                  <a:pt x="4319" y="6853"/>
                  <a:pt x="4255" y="6853"/>
                </a:cubicBezTo>
                <a:close/>
                <a:moveTo>
                  <a:pt x="2517" y="8258"/>
                </a:moveTo>
                <a:cubicBezTo>
                  <a:pt x="2503" y="8258"/>
                  <a:pt x="2490" y="8260"/>
                  <a:pt x="2477" y="8264"/>
                </a:cubicBezTo>
                <a:cubicBezTo>
                  <a:pt x="2382" y="8288"/>
                  <a:pt x="2334" y="8383"/>
                  <a:pt x="2358" y="8478"/>
                </a:cubicBezTo>
                <a:cubicBezTo>
                  <a:pt x="2406" y="8574"/>
                  <a:pt x="2382" y="8693"/>
                  <a:pt x="2334" y="8812"/>
                </a:cubicBezTo>
                <a:cubicBezTo>
                  <a:pt x="2286" y="8883"/>
                  <a:pt x="2310" y="8978"/>
                  <a:pt x="2406" y="9026"/>
                </a:cubicBezTo>
                <a:cubicBezTo>
                  <a:pt x="2429" y="9042"/>
                  <a:pt x="2456" y="9050"/>
                  <a:pt x="2482" y="9050"/>
                </a:cubicBezTo>
                <a:cubicBezTo>
                  <a:pt x="2535" y="9050"/>
                  <a:pt x="2588" y="9018"/>
                  <a:pt x="2620" y="8955"/>
                </a:cubicBezTo>
                <a:cubicBezTo>
                  <a:pt x="2715" y="8764"/>
                  <a:pt x="2739" y="8550"/>
                  <a:pt x="2667" y="8359"/>
                </a:cubicBezTo>
                <a:cubicBezTo>
                  <a:pt x="2648" y="8300"/>
                  <a:pt x="2580" y="8258"/>
                  <a:pt x="2517" y="8258"/>
                </a:cubicBezTo>
                <a:close/>
                <a:moveTo>
                  <a:pt x="4238" y="8258"/>
                </a:moveTo>
                <a:cubicBezTo>
                  <a:pt x="4161" y="8258"/>
                  <a:pt x="4092" y="8304"/>
                  <a:pt x="4073" y="8383"/>
                </a:cubicBezTo>
                <a:cubicBezTo>
                  <a:pt x="4001" y="8574"/>
                  <a:pt x="4025" y="8788"/>
                  <a:pt x="4144" y="8978"/>
                </a:cubicBezTo>
                <a:cubicBezTo>
                  <a:pt x="4159" y="9025"/>
                  <a:pt x="4205" y="9051"/>
                  <a:pt x="4260" y="9051"/>
                </a:cubicBezTo>
                <a:cubicBezTo>
                  <a:pt x="4291" y="9051"/>
                  <a:pt x="4325" y="9043"/>
                  <a:pt x="4358" y="9026"/>
                </a:cubicBezTo>
                <a:cubicBezTo>
                  <a:pt x="4430" y="9002"/>
                  <a:pt x="4454" y="8883"/>
                  <a:pt x="4430" y="8812"/>
                </a:cubicBezTo>
                <a:cubicBezTo>
                  <a:pt x="4358" y="8693"/>
                  <a:pt x="4358" y="8574"/>
                  <a:pt x="4382" y="8478"/>
                </a:cubicBezTo>
                <a:cubicBezTo>
                  <a:pt x="4406" y="8383"/>
                  <a:pt x="4358" y="8288"/>
                  <a:pt x="4287" y="8264"/>
                </a:cubicBezTo>
                <a:cubicBezTo>
                  <a:pt x="4271" y="8260"/>
                  <a:pt x="4254" y="8258"/>
                  <a:pt x="4238" y="8258"/>
                </a:cubicBezTo>
                <a:close/>
                <a:moveTo>
                  <a:pt x="2548" y="6049"/>
                </a:moveTo>
                <a:cubicBezTo>
                  <a:pt x="2906" y="6049"/>
                  <a:pt x="3215" y="6311"/>
                  <a:pt x="3215" y="6621"/>
                </a:cubicBezTo>
                <a:lnTo>
                  <a:pt x="3215" y="8978"/>
                </a:lnTo>
                <a:cubicBezTo>
                  <a:pt x="3215" y="9288"/>
                  <a:pt x="2906" y="9526"/>
                  <a:pt x="2548" y="9526"/>
                </a:cubicBezTo>
                <a:cubicBezTo>
                  <a:pt x="2239" y="9526"/>
                  <a:pt x="2001" y="9336"/>
                  <a:pt x="1929" y="9097"/>
                </a:cubicBezTo>
                <a:cubicBezTo>
                  <a:pt x="1929" y="8955"/>
                  <a:pt x="2001" y="8812"/>
                  <a:pt x="2120" y="8740"/>
                </a:cubicBezTo>
                <a:cubicBezTo>
                  <a:pt x="2191" y="8669"/>
                  <a:pt x="2215" y="8574"/>
                  <a:pt x="2167" y="8502"/>
                </a:cubicBezTo>
                <a:cubicBezTo>
                  <a:pt x="2126" y="8461"/>
                  <a:pt x="2076" y="8435"/>
                  <a:pt x="2028" y="8435"/>
                </a:cubicBezTo>
                <a:cubicBezTo>
                  <a:pt x="1993" y="8435"/>
                  <a:pt x="1959" y="8448"/>
                  <a:pt x="1929" y="8478"/>
                </a:cubicBezTo>
                <a:cubicBezTo>
                  <a:pt x="1786" y="8574"/>
                  <a:pt x="1691" y="8716"/>
                  <a:pt x="1643" y="8859"/>
                </a:cubicBezTo>
                <a:cubicBezTo>
                  <a:pt x="1310" y="8716"/>
                  <a:pt x="1096" y="8407"/>
                  <a:pt x="1096" y="8073"/>
                </a:cubicBezTo>
                <a:cubicBezTo>
                  <a:pt x="1096" y="7740"/>
                  <a:pt x="1239" y="7526"/>
                  <a:pt x="1477" y="7454"/>
                </a:cubicBezTo>
                <a:cubicBezTo>
                  <a:pt x="1572" y="7430"/>
                  <a:pt x="1620" y="7335"/>
                  <a:pt x="1596" y="7240"/>
                </a:cubicBezTo>
                <a:cubicBezTo>
                  <a:pt x="1578" y="7167"/>
                  <a:pt x="1518" y="7136"/>
                  <a:pt x="1448" y="7136"/>
                </a:cubicBezTo>
                <a:cubicBezTo>
                  <a:pt x="1426" y="7136"/>
                  <a:pt x="1404" y="7139"/>
                  <a:pt x="1381" y="7145"/>
                </a:cubicBezTo>
                <a:cubicBezTo>
                  <a:pt x="1286" y="7169"/>
                  <a:pt x="1191" y="7216"/>
                  <a:pt x="1120" y="7288"/>
                </a:cubicBezTo>
                <a:cubicBezTo>
                  <a:pt x="1120" y="7240"/>
                  <a:pt x="1096" y="7216"/>
                  <a:pt x="1096" y="7169"/>
                </a:cubicBezTo>
                <a:cubicBezTo>
                  <a:pt x="1096" y="6883"/>
                  <a:pt x="1334" y="6668"/>
                  <a:pt x="1643" y="6621"/>
                </a:cubicBezTo>
                <a:cubicBezTo>
                  <a:pt x="1667" y="6740"/>
                  <a:pt x="1715" y="6835"/>
                  <a:pt x="1810" y="6930"/>
                </a:cubicBezTo>
                <a:cubicBezTo>
                  <a:pt x="1836" y="6970"/>
                  <a:pt x="1884" y="6987"/>
                  <a:pt x="1930" y="6987"/>
                </a:cubicBezTo>
                <a:cubicBezTo>
                  <a:pt x="1967" y="6987"/>
                  <a:pt x="2003" y="6976"/>
                  <a:pt x="2024" y="6954"/>
                </a:cubicBezTo>
                <a:cubicBezTo>
                  <a:pt x="2096" y="6883"/>
                  <a:pt x="2120" y="6787"/>
                  <a:pt x="2048" y="6716"/>
                </a:cubicBezTo>
                <a:cubicBezTo>
                  <a:pt x="1977" y="6645"/>
                  <a:pt x="1953" y="6549"/>
                  <a:pt x="1953" y="6454"/>
                </a:cubicBezTo>
                <a:cubicBezTo>
                  <a:pt x="2048" y="6216"/>
                  <a:pt x="2263" y="6049"/>
                  <a:pt x="2548" y="6049"/>
                </a:cubicBezTo>
                <a:close/>
                <a:moveTo>
                  <a:pt x="4192" y="6073"/>
                </a:moveTo>
                <a:cubicBezTo>
                  <a:pt x="4477" y="6073"/>
                  <a:pt x="4692" y="6216"/>
                  <a:pt x="4811" y="6454"/>
                </a:cubicBezTo>
                <a:cubicBezTo>
                  <a:pt x="4787" y="6549"/>
                  <a:pt x="4763" y="6645"/>
                  <a:pt x="4692" y="6716"/>
                </a:cubicBezTo>
                <a:cubicBezTo>
                  <a:pt x="4620" y="6787"/>
                  <a:pt x="4644" y="6907"/>
                  <a:pt x="4716" y="6954"/>
                </a:cubicBezTo>
                <a:cubicBezTo>
                  <a:pt x="4748" y="6976"/>
                  <a:pt x="4785" y="6987"/>
                  <a:pt x="4820" y="6987"/>
                </a:cubicBezTo>
                <a:cubicBezTo>
                  <a:pt x="4863" y="6987"/>
                  <a:pt x="4904" y="6970"/>
                  <a:pt x="4930" y="6930"/>
                </a:cubicBezTo>
                <a:cubicBezTo>
                  <a:pt x="5025" y="6835"/>
                  <a:pt x="5073" y="6740"/>
                  <a:pt x="5097" y="6621"/>
                </a:cubicBezTo>
                <a:cubicBezTo>
                  <a:pt x="5406" y="6668"/>
                  <a:pt x="5644" y="6907"/>
                  <a:pt x="5644" y="7169"/>
                </a:cubicBezTo>
                <a:cubicBezTo>
                  <a:pt x="5644" y="7216"/>
                  <a:pt x="5620" y="7240"/>
                  <a:pt x="5620" y="7288"/>
                </a:cubicBezTo>
                <a:cubicBezTo>
                  <a:pt x="5549" y="7240"/>
                  <a:pt x="5454" y="7192"/>
                  <a:pt x="5359" y="7145"/>
                </a:cubicBezTo>
                <a:cubicBezTo>
                  <a:pt x="5342" y="7140"/>
                  <a:pt x="5325" y="7139"/>
                  <a:pt x="5308" y="7139"/>
                </a:cubicBezTo>
                <a:cubicBezTo>
                  <a:pt x="5232" y="7139"/>
                  <a:pt x="5164" y="7181"/>
                  <a:pt x="5144" y="7240"/>
                </a:cubicBezTo>
                <a:cubicBezTo>
                  <a:pt x="5120" y="7335"/>
                  <a:pt x="5168" y="7430"/>
                  <a:pt x="5239" y="7454"/>
                </a:cubicBezTo>
                <a:cubicBezTo>
                  <a:pt x="5501" y="7550"/>
                  <a:pt x="5644" y="7740"/>
                  <a:pt x="5644" y="8073"/>
                </a:cubicBezTo>
                <a:cubicBezTo>
                  <a:pt x="5644" y="8407"/>
                  <a:pt x="5430" y="8716"/>
                  <a:pt x="5097" y="8883"/>
                </a:cubicBezTo>
                <a:cubicBezTo>
                  <a:pt x="5049" y="8716"/>
                  <a:pt x="4954" y="8574"/>
                  <a:pt x="4811" y="8478"/>
                </a:cubicBezTo>
                <a:cubicBezTo>
                  <a:pt x="4781" y="8448"/>
                  <a:pt x="4743" y="8435"/>
                  <a:pt x="4705" y="8435"/>
                </a:cubicBezTo>
                <a:cubicBezTo>
                  <a:pt x="4652" y="8435"/>
                  <a:pt x="4600" y="8461"/>
                  <a:pt x="4573" y="8502"/>
                </a:cubicBezTo>
                <a:cubicBezTo>
                  <a:pt x="4525" y="8574"/>
                  <a:pt x="4549" y="8693"/>
                  <a:pt x="4620" y="8740"/>
                </a:cubicBezTo>
                <a:cubicBezTo>
                  <a:pt x="4739" y="8836"/>
                  <a:pt x="4811" y="8955"/>
                  <a:pt x="4811" y="9097"/>
                </a:cubicBezTo>
                <a:cubicBezTo>
                  <a:pt x="4739" y="9359"/>
                  <a:pt x="4501" y="9526"/>
                  <a:pt x="4168" y="9526"/>
                </a:cubicBezTo>
                <a:cubicBezTo>
                  <a:pt x="3811" y="9526"/>
                  <a:pt x="3525" y="9288"/>
                  <a:pt x="3525" y="8978"/>
                </a:cubicBezTo>
                <a:lnTo>
                  <a:pt x="3525" y="6621"/>
                </a:lnTo>
                <a:lnTo>
                  <a:pt x="3549" y="6621"/>
                </a:lnTo>
                <a:cubicBezTo>
                  <a:pt x="3549" y="6311"/>
                  <a:pt x="3834" y="6073"/>
                  <a:pt x="4192" y="6073"/>
                </a:cubicBezTo>
                <a:close/>
                <a:moveTo>
                  <a:pt x="2572" y="5740"/>
                </a:moveTo>
                <a:cubicBezTo>
                  <a:pt x="2167" y="5740"/>
                  <a:pt x="1810" y="5954"/>
                  <a:pt x="1667" y="6287"/>
                </a:cubicBezTo>
                <a:cubicBezTo>
                  <a:pt x="1167" y="6335"/>
                  <a:pt x="786" y="6692"/>
                  <a:pt x="786" y="7169"/>
                </a:cubicBezTo>
                <a:cubicBezTo>
                  <a:pt x="786" y="7311"/>
                  <a:pt x="810" y="7454"/>
                  <a:pt x="881" y="7573"/>
                </a:cubicBezTo>
                <a:cubicBezTo>
                  <a:pt x="810" y="7740"/>
                  <a:pt x="786" y="7907"/>
                  <a:pt x="786" y="8073"/>
                </a:cubicBezTo>
                <a:cubicBezTo>
                  <a:pt x="786" y="8574"/>
                  <a:pt x="1120" y="9026"/>
                  <a:pt x="1620" y="9217"/>
                </a:cubicBezTo>
                <a:cubicBezTo>
                  <a:pt x="1739" y="9598"/>
                  <a:pt x="2120" y="9860"/>
                  <a:pt x="2572" y="9860"/>
                </a:cubicBezTo>
                <a:cubicBezTo>
                  <a:pt x="2906" y="9860"/>
                  <a:pt x="3191" y="9693"/>
                  <a:pt x="3382" y="9455"/>
                </a:cubicBezTo>
                <a:cubicBezTo>
                  <a:pt x="3549" y="9693"/>
                  <a:pt x="3834" y="9860"/>
                  <a:pt x="4192" y="9860"/>
                </a:cubicBezTo>
                <a:cubicBezTo>
                  <a:pt x="4620" y="9860"/>
                  <a:pt x="5001" y="9598"/>
                  <a:pt x="5120" y="9217"/>
                </a:cubicBezTo>
                <a:cubicBezTo>
                  <a:pt x="5620" y="9026"/>
                  <a:pt x="5954" y="8574"/>
                  <a:pt x="5954" y="8073"/>
                </a:cubicBezTo>
                <a:cubicBezTo>
                  <a:pt x="5954" y="7907"/>
                  <a:pt x="5930" y="7740"/>
                  <a:pt x="5859" y="7573"/>
                </a:cubicBezTo>
                <a:cubicBezTo>
                  <a:pt x="5930" y="7454"/>
                  <a:pt x="5954" y="7311"/>
                  <a:pt x="5954" y="7169"/>
                </a:cubicBezTo>
                <a:cubicBezTo>
                  <a:pt x="5954" y="6692"/>
                  <a:pt x="5573" y="6335"/>
                  <a:pt x="5073" y="6287"/>
                </a:cubicBezTo>
                <a:cubicBezTo>
                  <a:pt x="4930" y="5954"/>
                  <a:pt x="4573" y="5740"/>
                  <a:pt x="4192" y="5740"/>
                </a:cubicBezTo>
                <a:cubicBezTo>
                  <a:pt x="3834" y="5740"/>
                  <a:pt x="3549" y="5906"/>
                  <a:pt x="3382" y="6144"/>
                </a:cubicBezTo>
                <a:cubicBezTo>
                  <a:pt x="3191" y="5906"/>
                  <a:pt x="2906" y="5740"/>
                  <a:pt x="2572" y="5740"/>
                </a:cubicBezTo>
                <a:close/>
                <a:moveTo>
                  <a:pt x="3453" y="0"/>
                </a:moveTo>
                <a:cubicBezTo>
                  <a:pt x="3001" y="0"/>
                  <a:pt x="2644" y="381"/>
                  <a:pt x="2644" y="834"/>
                </a:cubicBezTo>
                <a:lnTo>
                  <a:pt x="2644" y="4501"/>
                </a:lnTo>
                <a:cubicBezTo>
                  <a:pt x="1929" y="4644"/>
                  <a:pt x="1286" y="5049"/>
                  <a:pt x="810" y="5597"/>
                </a:cubicBezTo>
                <a:cubicBezTo>
                  <a:pt x="286" y="6216"/>
                  <a:pt x="0" y="7002"/>
                  <a:pt x="0" y="7811"/>
                </a:cubicBezTo>
                <a:cubicBezTo>
                  <a:pt x="0" y="8335"/>
                  <a:pt x="119" y="8883"/>
                  <a:pt x="381" y="9359"/>
                </a:cubicBezTo>
                <a:cubicBezTo>
                  <a:pt x="397" y="9423"/>
                  <a:pt x="455" y="9455"/>
                  <a:pt x="514" y="9455"/>
                </a:cubicBezTo>
                <a:cubicBezTo>
                  <a:pt x="543" y="9455"/>
                  <a:pt x="572" y="9447"/>
                  <a:pt x="596" y="9431"/>
                </a:cubicBezTo>
                <a:cubicBezTo>
                  <a:pt x="667" y="9383"/>
                  <a:pt x="715" y="9288"/>
                  <a:pt x="667" y="9217"/>
                </a:cubicBezTo>
                <a:cubicBezTo>
                  <a:pt x="429" y="8788"/>
                  <a:pt x="310" y="8288"/>
                  <a:pt x="310" y="7811"/>
                </a:cubicBezTo>
                <a:cubicBezTo>
                  <a:pt x="310" y="7073"/>
                  <a:pt x="572" y="6383"/>
                  <a:pt x="1048" y="5811"/>
                </a:cubicBezTo>
                <a:cubicBezTo>
                  <a:pt x="1477" y="5311"/>
                  <a:pt x="2072" y="4954"/>
                  <a:pt x="2715" y="4811"/>
                </a:cubicBezTo>
                <a:cubicBezTo>
                  <a:pt x="2858" y="5097"/>
                  <a:pt x="3144" y="5287"/>
                  <a:pt x="3453" y="5287"/>
                </a:cubicBezTo>
                <a:lnTo>
                  <a:pt x="4716" y="5287"/>
                </a:lnTo>
                <a:lnTo>
                  <a:pt x="5192" y="5763"/>
                </a:lnTo>
                <a:cubicBezTo>
                  <a:pt x="5254" y="5826"/>
                  <a:pt x="5342" y="5862"/>
                  <a:pt x="5433" y="5862"/>
                </a:cubicBezTo>
                <a:cubicBezTo>
                  <a:pt x="5515" y="5862"/>
                  <a:pt x="5600" y="5832"/>
                  <a:pt x="5668" y="5763"/>
                </a:cubicBezTo>
                <a:cubicBezTo>
                  <a:pt x="6168" y="6335"/>
                  <a:pt x="6430" y="7049"/>
                  <a:pt x="6430" y="7788"/>
                </a:cubicBezTo>
                <a:cubicBezTo>
                  <a:pt x="6430" y="9479"/>
                  <a:pt x="5049" y="10860"/>
                  <a:pt x="3382" y="10860"/>
                </a:cubicBezTo>
                <a:cubicBezTo>
                  <a:pt x="2501" y="10860"/>
                  <a:pt x="1643" y="10479"/>
                  <a:pt x="1072" y="9812"/>
                </a:cubicBezTo>
                <a:cubicBezTo>
                  <a:pt x="1033" y="9773"/>
                  <a:pt x="986" y="9755"/>
                  <a:pt x="940" y="9755"/>
                </a:cubicBezTo>
                <a:cubicBezTo>
                  <a:pt x="903" y="9755"/>
                  <a:pt x="866" y="9767"/>
                  <a:pt x="834" y="9788"/>
                </a:cubicBezTo>
                <a:cubicBezTo>
                  <a:pt x="762" y="9860"/>
                  <a:pt x="762" y="9955"/>
                  <a:pt x="834" y="10026"/>
                </a:cubicBezTo>
                <a:cubicBezTo>
                  <a:pt x="1477" y="10764"/>
                  <a:pt x="2406" y="11193"/>
                  <a:pt x="3382" y="11193"/>
                </a:cubicBezTo>
                <a:cubicBezTo>
                  <a:pt x="5239" y="11193"/>
                  <a:pt x="6764" y="9669"/>
                  <a:pt x="6764" y="7788"/>
                </a:cubicBezTo>
                <a:cubicBezTo>
                  <a:pt x="6764" y="6954"/>
                  <a:pt x="6454" y="6168"/>
                  <a:pt x="5882" y="5549"/>
                </a:cubicBezTo>
                <a:lnTo>
                  <a:pt x="6144" y="5287"/>
                </a:lnTo>
                <a:lnTo>
                  <a:pt x="8383" y="5287"/>
                </a:lnTo>
                <a:cubicBezTo>
                  <a:pt x="8835" y="5287"/>
                  <a:pt x="9216" y="4906"/>
                  <a:pt x="9216" y="4454"/>
                </a:cubicBezTo>
                <a:lnTo>
                  <a:pt x="9216" y="834"/>
                </a:lnTo>
                <a:cubicBezTo>
                  <a:pt x="9193" y="381"/>
                  <a:pt x="8835" y="0"/>
                  <a:pt x="8383" y="0"/>
                </a:cubicBezTo>
                <a:lnTo>
                  <a:pt x="7383" y="0"/>
                </a:lnTo>
                <a:cubicBezTo>
                  <a:pt x="7287" y="0"/>
                  <a:pt x="7216" y="72"/>
                  <a:pt x="7216" y="167"/>
                </a:cubicBezTo>
                <a:cubicBezTo>
                  <a:pt x="7216" y="262"/>
                  <a:pt x="7287" y="334"/>
                  <a:pt x="7383" y="334"/>
                </a:cubicBezTo>
                <a:lnTo>
                  <a:pt x="8383" y="334"/>
                </a:lnTo>
                <a:cubicBezTo>
                  <a:pt x="8645" y="334"/>
                  <a:pt x="8883" y="548"/>
                  <a:pt x="8883" y="834"/>
                </a:cubicBezTo>
                <a:lnTo>
                  <a:pt x="8883" y="4454"/>
                </a:lnTo>
                <a:cubicBezTo>
                  <a:pt x="8883" y="4739"/>
                  <a:pt x="8645" y="4954"/>
                  <a:pt x="8383" y="4954"/>
                </a:cubicBezTo>
                <a:lnTo>
                  <a:pt x="6168" y="4954"/>
                </a:lnTo>
                <a:cubicBezTo>
                  <a:pt x="6073" y="4954"/>
                  <a:pt x="5978" y="5001"/>
                  <a:pt x="5930" y="5049"/>
                </a:cubicBezTo>
                <a:lnTo>
                  <a:pt x="5430" y="5525"/>
                </a:lnTo>
                <a:lnTo>
                  <a:pt x="4954" y="5049"/>
                </a:lnTo>
                <a:cubicBezTo>
                  <a:pt x="4882" y="5001"/>
                  <a:pt x="4787" y="4954"/>
                  <a:pt x="4716" y="4954"/>
                </a:cubicBezTo>
                <a:lnTo>
                  <a:pt x="3453" y="4954"/>
                </a:lnTo>
                <a:cubicBezTo>
                  <a:pt x="3191" y="4954"/>
                  <a:pt x="2977" y="4739"/>
                  <a:pt x="2977" y="4454"/>
                </a:cubicBezTo>
                <a:lnTo>
                  <a:pt x="2977" y="834"/>
                </a:lnTo>
                <a:cubicBezTo>
                  <a:pt x="2977" y="548"/>
                  <a:pt x="3191" y="334"/>
                  <a:pt x="3453" y="334"/>
                </a:cubicBezTo>
                <a:lnTo>
                  <a:pt x="6621" y="334"/>
                </a:lnTo>
                <a:cubicBezTo>
                  <a:pt x="6716" y="334"/>
                  <a:pt x="6787" y="262"/>
                  <a:pt x="6787" y="167"/>
                </a:cubicBezTo>
                <a:cubicBezTo>
                  <a:pt x="6787" y="72"/>
                  <a:pt x="6716" y="0"/>
                  <a:pt x="66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6"/>
          <p:cNvSpPr/>
          <p:nvPr/>
        </p:nvSpPr>
        <p:spPr>
          <a:xfrm>
            <a:off x="6591800" y="1435024"/>
            <a:ext cx="253019" cy="392518"/>
          </a:xfrm>
          <a:custGeom>
            <a:rect b="b" l="l" r="r" t="t"/>
            <a:pathLst>
              <a:path extrusionOk="0" h="9717" w="6264">
                <a:moveTo>
                  <a:pt x="3168" y="0"/>
                </a:moveTo>
                <a:cubicBezTo>
                  <a:pt x="3096" y="0"/>
                  <a:pt x="3025" y="48"/>
                  <a:pt x="3025" y="143"/>
                </a:cubicBezTo>
                <a:lnTo>
                  <a:pt x="3025" y="429"/>
                </a:lnTo>
                <a:cubicBezTo>
                  <a:pt x="3025" y="500"/>
                  <a:pt x="3096" y="572"/>
                  <a:pt x="3168" y="572"/>
                </a:cubicBezTo>
                <a:cubicBezTo>
                  <a:pt x="3263" y="572"/>
                  <a:pt x="3311" y="500"/>
                  <a:pt x="3311" y="429"/>
                </a:cubicBezTo>
                <a:lnTo>
                  <a:pt x="3311" y="143"/>
                </a:lnTo>
                <a:cubicBezTo>
                  <a:pt x="3311" y="72"/>
                  <a:pt x="3263" y="0"/>
                  <a:pt x="3168" y="0"/>
                </a:cubicBezTo>
                <a:close/>
                <a:moveTo>
                  <a:pt x="1361" y="309"/>
                </a:moveTo>
                <a:cubicBezTo>
                  <a:pt x="1337" y="309"/>
                  <a:pt x="1312" y="317"/>
                  <a:pt x="1286" y="334"/>
                </a:cubicBezTo>
                <a:cubicBezTo>
                  <a:pt x="1215" y="358"/>
                  <a:pt x="1191" y="453"/>
                  <a:pt x="1239" y="524"/>
                </a:cubicBezTo>
                <a:lnTo>
                  <a:pt x="1382" y="762"/>
                </a:lnTo>
                <a:cubicBezTo>
                  <a:pt x="1397" y="809"/>
                  <a:pt x="1442" y="835"/>
                  <a:pt x="1492" y="835"/>
                </a:cubicBezTo>
                <a:cubicBezTo>
                  <a:pt x="1519" y="835"/>
                  <a:pt x="1547" y="827"/>
                  <a:pt x="1572" y="810"/>
                </a:cubicBezTo>
                <a:cubicBezTo>
                  <a:pt x="1644" y="786"/>
                  <a:pt x="1668" y="691"/>
                  <a:pt x="1620" y="620"/>
                </a:cubicBezTo>
                <a:lnTo>
                  <a:pt x="1477" y="381"/>
                </a:lnTo>
                <a:cubicBezTo>
                  <a:pt x="1446" y="335"/>
                  <a:pt x="1406" y="309"/>
                  <a:pt x="1361" y="309"/>
                </a:cubicBezTo>
                <a:close/>
                <a:moveTo>
                  <a:pt x="4935" y="301"/>
                </a:moveTo>
                <a:cubicBezTo>
                  <a:pt x="4885" y="301"/>
                  <a:pt x="4823" y="328"/>
                  <a:pt x="4787" y="381"/>
                </a:cubicBezTo>
                <a:lnTo>
                  <a:pt x="4644" y="620"/>
                </a:lnTo>
                <a:cubicBezTo>
                  <a:pt x="4621" y="691"/>
                  <a:pt x="4644" y="786"/>
                  <a:pt x="4692" y="810"/>
                </a:cubicBezTo>
                <a:cubicBezTo>
                  <a:pt x="4717" y="827"/>
                  <a:pt x="4746" y="835"/>
                  <a:pt x="4774" y="835"/>
                </a:cubicBezTo>
                <a:cubicBezTo>
                  <a:pt x="4825" y="835"/>
                  <a:pt x="4876" y="809"/>
                  <a:pt x="4906" y="762"/>
                </a:cubicBezTo>
                <a:lnTo>
                  <a:pt x="5049" y="500"/>
                </a:lnTo>
                <a:cubicBezTo>
                  <a:pt x="5073" y="453"/>
                  <a:pt x="5049" y="358"/>
                  <a:pt x="4978" y="310"/>
                </a:cubicBezTo>
                <a:cubicBezTo>
                  <a:pt x="4966" y="304"/>
                  <a:pt x="4951" y="301"/>
                  <a:pt x="4935" y="301"/>
                </a:cubicBezTo>
                <a:close/>
                <a:moveTo>
                  <a:pt x="157" y="1214"/>
                </a:moveTo>
                <a:cubicBezTo>
                  <a:pt x="106" y="1214"/>
                  <a:pt x="55" y="1240"/>
                  <a:pt x="24" y="1286"/>
                </a:cubicBezTo>
                <a:cubicBezTo>
                  <a:pt x="0" y="1358"/>
                  <a:pt x="24" y="1429"/>
                  <a:pt x="96" y="1477"/>
                </a:cubicBezTo>
                <a:lnTo>
                  <a:pt x="334" y="1620"/>
                </a:lnTo>
                <a:cubicBezTo>
                  <a:pt x="359" y="1637"/>
                  <a:pt x="387" y="1645"/>
                  <a:pt x="415" y="1645"/>
                </a:cubicBezTo>
                <a:cubicBezTo>
                  <a:pt x="464" y="1645"/>
                  <a:pt x="509" y="1618"/>
                  <a:pt x="524" y="1572"/>
                </a:cubicBezTo>
                <a:cubicBezTo>
                  <a:pt x="572" y="1501"/>
                  <a:pt x="548" y="1405"/>
                  <a:pt x="477" y="1382"/>
                </a:cubicBezTo>
                <a:lnTo>
                  <a:pt x="239" y="1239"/>
                </a:lnTo>
                <a:cubicBezTo>
                  <a:pt x="213" y="1222"/>
                  <a:pt x="185" y="1214"/>
                  <a:pt x="157" y="1214"/>
                </a:cubicBezTo>
                <a:close/>
                <a:moveTo>
                  <a:pt x="6124" y="1214"/>
                </a:moveTo>
                <a:cubicBezTo>
                  <a:pt x="6100" y="1214"/>
                  <a:pt x="6075" y="1222"/>
                  <a:pt x="6049" y="1239"/>
                </a:cubicBezTo>
                <a:lnTo>
                  <a:pt x="5787" y="1382"/>
                </a:lnTo>
                <a:cubicBezTo>
                  <a:pt x="5716" y="1405"/>
                  <a:pt x="5692" y="1501"/>
                  <a:pt x="5740" y="1572"/>
                </a:cubicBezTo>
                <a:cubicBezTo>
                  <a:pt x="5755" y="1618"/>
                  <a:pt x="5800" y="1645"/>
                  <a:pt x="5850" y="1645"/>
                </a:cubicBezTo>
                <a:cubicBezTo>
                  <a:pt x="5877" y="1645"/>
                  <a:pt x="5905" y="1637"/>
                  <a:pt x="5930" y="1620"/>
                </a:cubicBezTo>
                <a:lnTo>
                  <a:pt x="6192" y="1477"/>
                </a:lnTo>
                <a:cubicBezTo>
                  <a:pt x="6240" y="1429"/>
                  <a:pt x="6264" y="1358"/>
                  <a:pt x="6240" y="1286"/>
                </a:cubicBezTo>
                <a:cubicBezTo>
                  <a:pt x="6209" y="1240"/>
                  <a:pt x="6168" y="1214"/>
                  <a:pt x="6124" y="1214"/>
                </a:cubicBezTo>
                <a:close/>
                <a:moveTo>
                  <a:pt x="2366" y="2876"/>
                </a:moveTo>
                <a:cubicBezTo>
                  <a:pt x="2303" y="2876"/>
                  <a:pt x="2235" y="2918"/>
                  <a:pt x="2215" y="2977"/>
                </a:cubicBezTo>
                <a:cubicBezTo>
                  <a:pt x="2168" y="3144"/>
                  <a:pt x="2168" y="3334"/>
                  <a:pt x="2263" y="3501"/>
                </a:cubicBezTo>
                <a:cubicBezTo>
                  <a:pt x="2278" y="3547"/>
                  <a:pt x="2323" y="3573"/>
                  <a:pt x="2373" y="3573"/>
                </a:cubicBezTo>
                <a:cubicBezTo>
                  <a:pt x="2400" y="3573"/>
                  <a:pt x="2428" y="3566"/>
                  <a:pt x="2453" y="3549"/>
                </a:cubicBezTo>
                <a:cubicBezTo>
                  <a:pt x="2525" y="3525"/>
                  <a:pt x="2549" y="3430"/>
                  <a:pt x="2525" y="3358"/>
                </a:cubicBezTo>
                <a:cubicBezTo>
                  <a:pt x="2477" y="3263"/>
                  <a:pt x="2453" y="3168"/>
                  <a:pt x="2501" y="3072"/>
                </a:cubicBezTo>
                <a:cubicBezTo>
                  <a:pt x="2525" y="2977"/>
                  <a:pt x="2477" y="2906"/>
                  <a:pt x="2406" y="2882"/>
                </a:cubicBezTo>
                <a:cubicBezTo>
                  <a:pt x="2393" y="2878"/>
                  <a:pt x="2380" y="2876"/>
                  <a:pt x="2366" y="2876"/>
                </a:cubicBezTo>
                <a:close/>
                <a:moveTo>
                  <a:pt x="3907" y="2876"/>
                </a:moveTo>
                <a:cubicBezTo>
                  <a:pt x="3891" y="2876"/>
                  <a:pt x="3875" y="2878"/>
                  <a:pt x="3858" y="2882"/>
                </a:cubicBezTo>
                <a:cubicBezTo>
                  <a:pt x="3787" y="2906"/>
                  <a:pt x="3763" y="2977"/>
                  <a:pt x="3787" y="3072"/>
                </a:cubicBezTo>
                <a:cubicBezTo>
                  <a:pt x="3811" y="3168"/>
                  <a:pt x="3811" y="3263"/>
                  <a:pt x="3763" y="3358"/>
                </a:cubicBezTo>
                <a:cubicBezTo>
                  <a:pt x="3716" y="3430"/>
                  <a:pt x="3739" y="3525"/>
                  <a:pt x="3811" y="3549"/>
                </a:cubicBezTo>
                <a:cubicBezTo>
                  <a:pt x="3836" y="3566"/>
                  <a:pt x="3864" y="3573"/>
                  <a:pt x="3893" y="3573"/>
                </a:cubicBezTo>
                <a:cubicBezTo>
                  <a:pt x="3944" y="3573"/>
                  <a:pt x="3994" y="3547"/>
                  <a:pt x="4025" y="3501"/>
                </a:cubicBezTo>
                <a:cubicBezTo>
                  <a:pt x="4097" y="3334"/>
                  <a:pt x="4120" y="3144"/>
                  <a:pt x="4049" y="2977"/>
                </a:cubicBezTo>
                <a:cubicBezTo>
                  <a:pt x="4029" y="2918"/>
                  <a:pt x="3978" y="2876"/>
                  <a:pt x="3907" y="2876"/>
                </a:cubicBezTo>
                <a:close/>
                <a:moveTo>
                  <a:pt x="2396" y="4090"/>
                </a:moveTo>
                <a:cubicBezTo>
                  <a:pt x="2383" y="4090"/>
                  <a:pt x="2371" y="4092"/>
                  <a:pt x="2358" y="4096"/>
                </a:cubicBezTo>
                <a:cubicBezTo>
                  <a:pt x="2287" y="4120"/>
                  <a:pt x="2239" y="4216"/>
                  <a:pt x="2263" y="4287"/>
                </a:cubicBezTo>
                <a:cubicBezTo>
                  <a:pt x="2287" y="4382"/>
                  <a:pt x="2287" y="4477"/>
                  <a:pt x="2239" y="4573"/>
                </a:cubicBezTo>
                <a:cubicBezTo>
                  <a:pt x="2191" y="4644"/>
                  <a:pt x="2215" y="4739"/>
                  <a:pt x="2287" y="4787"/>
                </a:cubicBezTo>
                <a:cubicBezTo>
                  <a:pt x="2305" y="4793"/>
                  <a:pt x="2324" y="4796"/>
                  <a:pt x="2343" y="4796"/>
                </a:cubicBezTo>
                <a:cubicBezTo>
                  <a:pt x="2401" y="4796"/>
                  <a:pt x="2459" y="4769"/>
                  <a:pt x="2477" y="4716"/>
                </a:cubicBezTo>
                <a:cubicBezTo>
                  <a:pt x="2572" y="4549"/>
                  <a:pt x="2596" y="4358"/>
                  <a:pt x="2525" y="4192"/>
                </a:cubicBezTo>
                <a:cubicBezTo>
                  <a:pt x="2505" y="4133"/>
                  <a:pt x="2453" y="4090"/>
                  <a:pt x="2396" y="4090"/>
                </a:cubicBezTo>
                <a:close/>
                <a:moveTo>
                  <a:pt x="3890" y="4090"/>
                </a:moveTo>
                <a:cubicBezTo>
                  <a:pt x="3827" y="4090"/>
                  <a:pt x="3759" y="4133"/>
                  <a:pt x="3739" y="4192"/>
                </a:cubicBezTo>
                <a:cubicBezTo>
                  <a:pt x="3692" y="4358"/>
                  <a:pt x="3716" y="4549"/>
                  <a:pt x="3787" y="4716"/>
                </a:cubicBezTo>
                <a:cubicBezTo>
                  <a:pt x="3823" y="4769"/>
                  <a:pt x="3872" y="4796"/>
                  <a:pt x="3924" y="4796"/>
                </a:cubicBezTo>
                <a:cubicBezTo>
                  <a:pt x="3942" y="4796"/>
                  <a:pt x="3960" y="4793"/>
                  <a:pt x="3978" y="4787"/>
                </a:cubicBezTo>
                <a:cubicBezTo>
                  <a:pt x="4049" y="4739"/>
                  <a:pt x="4073" y="4644"/>
                  <a:pt x="4049" y="4573"/>
                </a:cubicBezTo>
                <a:cubicBezTo>
                  <a:pt x="4001" y="4477"/>
                  <a:pt x="3978" y="4382"/>
                  <a:pt x="4025" y="4287"/>
                </a:cubicBezTo>
                <a:cubicBezTo>
                  <a:pt x="4049" y="4216"/>
                  <a:pt x="4001" y="4120"/>
                  <a:pt x="3930" y="4096"/>
                </a:cubicBezTo>
                <a:cubicBezTo>
                  <a:pt x="3917" y="4092"/>
                  <a:pt x="3904" y="4090"/>
                  <a:pt x="3890" y="4090"/>
                </a:cubicBezTo>
                <a:close/>
                <a:moveTo>
                  <a:pt x="2430" y="2191"/>
                </a:moveTo>
                <a:cubicBezTo>
                  <a:pt x="2739" y="2191"/>
                  <a:pt x="2977" y="2406"/>
                  <a:pt x="2977" y="2668"/>
                </a:cubicBezTo>
                <a:lnTo>
                  <a:pt x="2977" y="4716"/>
                </a:lnTo>
                <a:cubicBezTo>
                  <a:pt x="3001" y="5001"/>
                  <a:pt x="2739" y="5216"/>
                  <a:pt x="2430" y="5216"/>
                </a:cubicBezTo>
                <a:cubicBezTo>
                  <a:pt x="2144" y="5216"/>
                  <a:pt x="1953" y="5049"/>
                  <a:pt x="1882" y="4835"/>
                </a:cubicBezTo>
                <a:cubicBezTo>
                  <a:pt x="1882" y="4716"/>
                  <a:pt x="1953" y="4597"/>
                  <a:pt x="2049" y="4525"/>
                </a:cubicBezTo>
                <a:cubicBezTo>
                  <a:pt x="2120" y="4477"/>
                  <a:pt x="2120" y="4382"/>
                  <a:pt x="2096" y="4311"/>
                </a:cubicBezTo>
                <a:cubicBezTo>
                  <a:pt x="2067" y="4281"/>
                  <a:pt x="2019" y="4261"/>
                  <a:pt x="1970" y="4261"/>
                </a:cubicBezTo>
                <a:cubicBezTo>
                  <a:pt x="1940" y="4261"/>
                  <a:pt x="1909" y="4269"/>
                  <a:pt x="1882" y="4287"/>
                </a:cubicBezTo>
                <a:cubicBezTo>
                  <a:pt x="1763" y="4382"/>
                  <a:pt x="1668" y="4501"/>
                  <a:pt x="1620" y="4620"/>
                </a:cubicBezTo>
                <a:cubicBezTo>
                  <a:pt x="1334" y="4501"/>
                  <a:pt x="1167" y="4239"/>
                  <a:pt x="1167" y="3930"/>
                </a:cubicBezTo>
                <a:cubicBezTo>
                  <a:pt x="1167" y="3692"/>
                  <a:pt x="1263" y="3477"/>
                  <a:pt x="1501" y="3406"/>
                </a:cubicBezTo>
                <a:cubicBezTo>
                  <a:pt x="1572" y="3358"/>
                  <a:pt x="1620" y="3287"/>
                  <a:pt x="1596" y="3215"/>
                </a:cubicBezTo>
                <a:cubicBezTo>
                  <a:pt x="1576" y="3157"/>
                  <a:pt x="1508" y="3114"/>
                  <a:pt x="1445" y="3114"/>
                </a:cubicBezTo>
                <a:cubicBezTo>
                  <a:pt x="1432" y="3114"/>
                  <a:pt x="1418" y="3116"/>
                  <a:pt x="1406" y="3120"/>
                </a:cubicBezTo>
                <a:cubicBezTo>
                  <a:pt x="1310" y="3144"/>
                  <a:pt x="1239" y="3191"/>
                  <a:pt x="1167" y="3239"/>
                </a:cubicBezTo>
                <a:cubicBezTo>
                  <a:pt x="1167" y="3215"/>
                  <a:pt x="1167" y="3168"/>
                  <a:pt x="1167" y="3144"/>
                </a:cubicBezTo>
                <a:cubicBezTo>
                  <a:pt x="1167" y="2906"/>
                  <a:pt x="1358" y="2715"/>
                  <a:pt x="1620" y="2668"/>
                </a:cubicBezTo>
                <a:cubicBezTo>
                  <a:pt x="1644" y="2763"/>
                  <a:pt x="1691" y="2858"/>
                  <a:pt x="1763" y="2953"/>
                </a:cubicBezTo>
                <a:cubicBezTo>
                  <a:pt x="1787" y="2977"/>
                  <a:pt x="1822" y="2989"/>
                  <a:pt x="1861" y="2989"/>
                </a:cubicBezTo>
                <a:cubicBezTo>
                  <a:pt x="1900" y="2989"/>
                  <a:pt x="1941" y="2977"/>
                  <a:pt x="1977" y="2953"/>
                </a:cubicBezTo>
                <a:cubicBezTo>
                  <a:pt x="2025" y="2906"/>
                  <a:pt x="2025" y="2810"/>
                  <a:pt x="1977" y="2763"/>
                </a:cubicBezTo>
                <a:cubicBezTo>
                  <a:pt x="1929" y="2691"/>
                  <a:pt x="1906" y="2620"/>
                  <a:pt x="1882" y="2525"/>
                </a:cubicBezTo>
                <a:cubicBezTo>
                  <a:pt x="1977" y="2334"/>
                  <a:pt x="2168" y="2191"/>
                  <a:pt x="2430" y="2191"/>
                </a:cubicBezTo>
                <a:close/>
                <a:moveTo>
                  <a:pt x="3835" y="2191"/>
                </a:moveTo>
                <a:cubicBezTo>
                  <a:pt x="4097" y="2191"/>
                  <a:pt x="4287" y="2334"/>
                  <a:pt x="4382" y="2549"/>
                </a:cubicBezTo>
                <a:cubicBezTo>
                  <a:pt x="4382" y="2620"/>
                  <a:pt x="4335" y="2691"/>
                  <a:pt x="4287" y="2763"/>
                </a:cubicBezTo>
                <a:cubicBezTo>
                  <a:pt x="4239" y="2834"/>
                  <a:pt x="4239" y="2906"/>
                  <a:pt x="4287" y="2977"/>
                </a:cubicBezTo>
                <a:cubicBezTo>
                  <a:pt x="4319" y="2999"/>
                  <a:pt x="4356" y="3010"/>
                  <a:pt x="4391" y="3010"/>
                </a:cubicBezTo>
                <a:cubicBezTo>
                  <a:pt x="4435" y="3010"/>
                  <a:pt x="4475" y="2993"/>
                  <a:pt x="4501" y="2953"/>
                </a:cubicBezTo>
                <a:cubicBezTo>
                  <a:pt x="4573" y="2882"/>
                  <a:pt x="4621" y="2787"/>
                  <a:pt x="4644" y="2668"/>
                </a:cubicBezTo>
                <a:cubicBezTo>
                  <a:pt x="4906" y="2715"/>
                  <a:pt x="5097" y="2906"/>
                  <a:pt x="5097" y="3144"/>
                </a:cubicBezTo>
                <a:cubicBezTo>
                  <a:pt x="5097" y="3191"/>
                  <a:pt x="5097" y="3215"/>
                  <a:pt x="5097" y="3263"/>
                </a:cubicBezTo>
                <a:cubicBezTo>
                  <a:pt x="5025" y="3215"/>
                  <a:pt x="4954" y="3168"/>
                  <a:pt x="4859" y="3144"/>
                </a:cubicBezTo>
                <a:cubicBezTo>
                  <a:pt x="4839" y="3131"/>
                  <a:pt x="4819" y="3125"/>
                  <a:pt x="4799" y="3125"/>
                </a:cubicBezTo>
                <a:cubicBezTo>
                  <a:pt x="4749" y="3125"/>
                  <a:pt x="4702" y="3164"/>
                  <a:pt x="4668" y="3215"/>
                </a:cubicBezTo>
                <a:cubicBezTo>
                  <a:pt x="4644" y="3287"/>
                  <a:pt x="4692" y="3382"/>
                  <a:pt x="4763" y="3406"/>
                </a:cubicBezTo>
                <a:cubicBezTo>
                  <a:pt x="5002" y="3477"/>
                  <a:pt x="5097" y="3715"/>
                  <a:pt x="5097" y="3930"/>
                </a:cubicBezTo>
                <a:cubicBezTo>
                  <a:pt x="5097" y="4239"/>
                  <a:pt x="4930" y="4501"/>
                  <a:pt x="4644" y="4644"/>
                </a:cubicBezTo>
                <a:cubicBezTo>
                  <a:pt x="4597" y="4501"/>
                  <a:pt x="4501" y="4382"/>
                  <a:pt x="4382" y="4287"/>
                </a:cubicBezTo>
                <a:cubicBezTo>
                  <a:pt x="4355" y="4269"/>
                  <a:pt x="4328" y="4261"/>
                  <a:pt x="4302" y="4261"/>
                </a:cubicBezTo>
                <a:cubicBezTo>
                  <a:pt x="4260" y="4261"/>
                  <a:pt x="4221" y="4281"/>
                  <a:pt x="4192" y="4311"/>
                </a:cubicBezTo>
                <a:cubicBezTo>
                  <a:pt x="4144" y="4382"/>
                  <a:pt x="4144" y="4477"/>
                  <a:pt x="4216" y="4525"/>
                </a:cubicBezTo>
                <a:cubicBezTo>
                  <a:pt x="4311" y="4597"/>
                  <a:pt x="4382" y="4716"/>
                  <a:pt x="4382" y="4835"/>
                </a:cubicBezTo>
                <a:cubicBezTo>
                  <a:pt x="4311" y="5073"/>
                  <a:pt x="4097" y="5216"/>
                  <a:pt x="3835" y="5216"/>
                </a:cubicBezTo>
                <a:cubicBezTo>
                  <a:pt x="3525" y="5216"/>
                  <a:pt x="3263" y="5001"/>
                  <a:pt x="3263" y="4739"/>
                </a:cubicBezTo>
                <a:lnTo>
                  <a:pt x="3287" y="2691"/>
                </a:lnTo>
                <a:cubicBezTo>
                  <a:pt x="3287" y="2406"/>
                  <a:pt x="3525" y="2191"/>
                  <a:pt x="3835" y="2191"/>
                </a:cubicBezTo>
                <a:close/>
                <a:moveTo>
                  <a:pt x="4501" y="7716"/>
                </a:moveTo>
                <a:lnTo>
                  <a:pt x="4501" y="8121"/>
                </a:lnTo>
                <a:lnTo>
                  <a:pt x="3906" y="8121"/>
                </a:lnTo>
                <a:cubicBezTo>
                  <a:pt x="3811" y="8121"/>
                  <a:pt x="3763" y="8169"/>
                  <a:pt x="3763" y="8240"/>
                </a:cubicBezTo>
                <a:cubicBezTo>
                  <a:pt x="3763" y="8335"/>
                  <a:pt x="3811" y="8383"/>
                  <a:pt x="3906" y="8383"/>
                </a:cubicBezTo>
                <a:lnTo>
                  <a:pt x="4501" y="8383"/>
                </a:lnTo>
                <a:lnTo>
                  <a:pt x="4501" y="8764"/>
                </a:lnTo>
                <a:lnTo>
                  <a:pt x="1787" y="8764"/>
                </a:lnTo>
                <a:lnTo>
                  <a:pt x="1787" y="8383"/>
                </a:lnTo>
                <a:lnTo>
                  <a:pt x="3239" y="8383"/>
                </a:lnTo>
                <a:cubicBezTo>
                  <a:pt x="3311" y="8383"/>
                  <a:pt x="3382" y="8335"/>
                  <a:pt x="3382" y="8240"/>
                </a:cubicBezTo>
                <a:cubicBezTo>
                  <a:pt x="3382" y="8169"/>
                  <a:pt x="3311" y="8121"/>
                  <a:pt x="3239" y="8121"/>
                </a:cubicBezTo>
                <a:lnTo>
                  <a:pt x="1787" y="8121"/>
                </a:lnTo>
                <a:lnTo>
                  <a:pt x="1787" y="7716"/>
                </a:lnTo>
                <a:close/>
                <a:moveTo>
                  <a:pt x="4501" y="9050"/>
                </a:moveTo>
                <a:cubicBezTo>
                  <a:pt x="4478" y="9264"/>
                  <a:pt x="4287" y="9431"/>
                  <a:pt x="4073" y="9431"/>
                </a:cubicBezTo>
                <a:lnTo>
                  <a:pt x="2215" y="9431"/>
                </a:lnTo>
                <a:cubicBezTo>
                  <a:pt x="1977" y="9431"/>
                  <a:pt x="1810" y="9264"/>
                  <a:pt x="1787" y="9050"/>
                </a:cubicBezTo>
                <a:close/>
                <a:moveTo>
                  <a:pt x="3168" y="858"/>
                </a:moveTo>
                <a:cubicBezTo>
                  <a:pt x="2549" y="858"/>
                  <a:pt x="1929" y="1048"/>
                  <a:pt x="1406" y="1405"/>
                </a:cubicBezTo>
                <a:cubicBezTo>
                  <a:pt x="1334" y="1453"/>
                  <a:pt x="1310" y="1548"/>
                  <a:pt x="1358" y="1620"/>
                </a:cubicBezTo>
                <a:cubicBezTo>
                  <a:pt x="1384" y="1659"/>
                  <a:pt x="1425" y="1677"/>
                  <a:pt x="1468" y="1677"/>
                </a:cubicBezTo>
                <a:cubicBezTo>
                  <a:pt x="1503" y="1677"/>
                  <a:pt x="1540" y="1665"/>
                  <a:pt x="1572" y="1644"/>
                </a:cubicBezTo>
                <a:cubicBezTo>
                  <a:pt x="2025" y="1310"/>
                  <a:pt x="2596" y="1143"/>
                  <a:pt x="3168" y="1143"/>
                </a:cubicBezTo>
                <a:cubicBezTo>
                  <a:pt x="3882" y="1143"/>
                  <a:pt x="4573" y="1429"/>
                  <a:pt x="5073" y="1953"/>
                </a:cubicBezTo>
                <a:cubicBezTo>
                  <a:pt x="5573" y="2453"/>
                  <a:pt x="5859" y="3144"/>
                  <a:pt x="5859" y="3858"/>
                </a:cubicBezTo>
                <a:cubicBezTo>
                  <a:pt x="5859" y="4525"/>
                  <a:pt x="5621" y="5168"/>
                  <a:pt x="5168" y="5644"/>
                </a:cubicBezTo>
                <a:cubicBezTo>
                  <a:pt x="4740" y="6144"/>
                  <a:pt x="4501" y="6787"/>
                  <a:pt x="4501" y="7430"/>
                </a:cubicBezTo>
                <a:lnTo>
                  <a:pt x="3287" y="7430"/>
                </a:lnTo>
                <a:lnTo>
                  <a:pt x="3287" y="5287"/>
                </a:lnTo>
                <a:cubicBezTo>
                  <a:pt x="3430" y="5430"/>
                  <a:pt x="3620" y="5501"/>
                  <a:pt x="3835" y="5501"/>
                </a:cubicBezTo>
                <a:cubicBezTo>
                  <a:pt x="4216" y="5501"/>
                  <a:pt x="4549" y="5263"/>
                  <a:pt x="4644" y="4930"/>
                </a:cubicBezTo>
                <a:cubicBezTo>
                  <a:pt x="5097" y="4763"/>
                  <a:pt x="5383" y="4382"/>
                  <a:pt x="5383" y="3930"/>
                </a:cubicBezTo>
                <a:cubicBezTo>
                  <a:pt x="5383" y="3787"/>
                  <a:pt x="5359" y="3644"/>
                  <a:pt x="5287" y="3501"/>
                </a:cubicBezTo>
                <a:cubicBezTo>
                  <a:pt x="5359" y="3406"/>
                  <a:pt x="5383" y="3263"/>
                  <a:pt x="5383" y="3144"/>
                </a:cubicBezTo>
                <a:cubicBezTo>
                  <a:pt x="5383" y="2739"/>
                  <a:pt x="5049" y="2406"/>
                  <a:pt x="4621" y="2382"/>
                </a:cubicBezTo>
                <a:cubicBezTo>
                  <a:pt x="4501" y="2096"/>
                  <a:pt x="4192" y="1906"/>
                  <a:pt x="3835" y="1906"/>
                </a:cubicBezTo>
                <a:cubicBezTo>
                  <a:pt x="3549" y="1906"/>
                  <a:pt x="3287" y="2048"/>
                  <a:pt x="3144" y="2239"/>
                </a:cubicBezTo>
                <a:cubicBezTo>
                  <a:pt x="2977" y="2048"/>
                  <a:pt x="2715" y="1906"/>
                  <a:pt x="2430" y="1906"/>
                </a:cubicBezTo>
                <a:cubicBezTo>
                  <a:pt x="2096" y="1906"/>
                  <a:pt x="1787" y="2096"/>
                  <a:pt x="1644" y="2382"/>
                </a:cubicBezTo>
                <a:cubicBezTo>
                  <a:pt x="1215" y="2406"/>
                  <a:pt x="882" y="2739"/>
                  <a:pt x="882" y="3144"/>
                </a:cubicBezTo>
                <a:cubicBezTo>
                  <a:pt x="882" y="3263"/>
                  <a:pt x="905" y="3406"/>
                  <a:pt x="977" y="3501"/>
                </a:cubicBezTo>
                <a:cubicBezTo>
                  <a:pt x="905" y="3644"/>
                  <a:pt x="882" y="3787"/>
                  <a:pt x="882" y="3930"/>
                </a:cubicBezTo>
                <a:cubicBezTo>
                  <a:pt x="882" y="4382"/>
                  <a:pt x="1167" y="4763"/>
                  <a:pt x="1620" y="4930"/>
                </a:cubicBezTo>
                <a:cubicBezTo>
                  <a:pt x="1715" y="5263"/>
                  <a:pt x="2049" y="5501"/>
                  <a:pt x="2430" y="5501"/>
                </a:cubicBezTo>
                <a:cubicBezTo>
                  <a:pt x="2644" y="5501"/>
                  <a:pt x="2858" y="5430"/>
                  <a:pt x="3001" y="5287"/>
                </a:cubicBezTo>
                <a:lnTo>
                  <a:pt x="3001" y="7430"/>
                </a:lnTo>
                <a:lnTo>
                  <a:pt x="1787" y="7430"/>
                </a:lnTo>
                <a:cubicBezTo>
                  <a:pt x="1787" y="6787"/>
                  <a:pt x="1525" y="6144"/>
                  <a:pt x="1096" y="5644"/>
                </a:cubicBezTo>
                <a:cubicBezTo>
                  <a:pt x="643" y="5144"/>
                  <a:pt x="405" y="4501"/>
                  <a:pt x="429" y="3834"/>
                </a:cubicBezTo>
                <a:cubicBezTo>
                  <a:pt x="429" y="3191"/>
                  <a:pt x="667" y="2549"/>
                  <a:pt x="1096" y="2072"/>
                </a:cubicBezTo>
                <a:cubicBezTo>
                  <a:pt x="1144" y="2001"/>
                  <a:pt x="1144" y="1929"/>
                  <a:pt x="1096" y="1858"/>
                </a:cubicBezTo>
                <a:cubicBezTo>
                  <a:pt x="1069" y="1840"/>
                  <a:pt x="1038" y="1832"/>
                  <a:pt x="1008" y="1832"/>
                </a:cubicBezTo>
                <a:cubicBezTo>
                  <a:pt x="959" y="1832"/>
                  <a:pt x="911" y="1852"/>
                  <a:pt x="882" y="1882"/>
                </a:cubicBezTo>
                <a:cubicBezTo>
                  <a:pt x="405" y="2429"/>
                  <a:pt x="143" y="3096"/>
                  <a:pt x="143" y="3811"/>
                </a:cubicBezTo>
                <a:cubicBezTo>
                  <a:pt x="143" y="4549"/>
                  <a:pt x="405" y="5287"/>
                  <a:pt x="882" y="5835"/>
                </a:cubicBezTo>
                <a:cubicBezTo>
                  <a:pt x="1286" y="6287"/>
                  <a:pt x="1501" y="6859"/>
                  <a:pt x="1501" y="7478"/>
                </a:cubicBezTo>
                <a:lnTo>
                  <a:pt x="1501" y="9002"/>
                </a:lnTo>
                <a:cubicBezTo>
                  <a:pt x="1501" y="9407"/>
                  <a:pt x="1810" y="9717"/>
                  <a:pt x="2215" y="9717"/>
                </a:cubicBezTo>
                <a:lnTo>
                  <a:pt x="4073" y="9717"/>
                </a:lnTo>
                <a:cubicBezTo>
                  <a:pt x="4478" y="9717"/>
                  <a:pt x="4787" y="9407"/>
                  <a:pt x="4787" y="9002"/>
                </a:cubicBezTo>
                <a:lnTo>
                  <a:pt x="4787" y="7478"/>
                </a:lnTo>
                <a:cubicBezTo>
                  <a:pt x="4787" y="6859"/>
                  <a:pt x="5002" y="6287"/>
                  <a:pt x="5406" y="5835"/>
                </a:cubicBezTo>
                <a:cubicBezTo>
                  <a:pt x="5883" y="5287"/>
                  <a:pt x="6145" y="4597"/>
                  <a:pt x="6145" y="3858"/>
                </a:cubicBezTo>
                <a:cubicBezTo>
                  <a:pt x="6145" y="3049"/>
                  <a:pt x="5835" y="2310"/>
                  <a:pt x="5287" y="1739"/>
                </a:cubicBezTo>
                <a:cubicBezTo>
                  <a:pt x="4716" y="1191"/>
                  <a:pt x="3978" y="858"/>
                  <a:pt x="3168" y="85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6"/>
          <p:cNvSpPr txBox="1"/>
          <p:nvPr>
            <p:ph idx="1" type="subTitle"/>
          </p:nvPr>
        </p:nvSpPr>
        <p:spPr>
          <a:xfrm>
            <a:off x="5400025" y="2143975"/>
            <a:ext cx="2907600" cy="4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2 </a:t>
            </a:r>
            <a:endParaRPr/>
          </a:p>
          <a:p>
            <a:pPr indent="0" lvl="0" marL="0" rtl="0" algn="ctr">
              <a:spcBef>
                <a:spcPts val="0"/>
              </a:spcBef>
              <a:spcAft>
                <a:spcPts val="0"/>
              </a:spcAft>
              <a:buNone/>
            </a:pPr>
            <a:r>
              <a:rPr lang="en" sz="1400">
                <a:latin typeface="Krub"/>
                <a:ea typeface="Krub"/>
                <a:cs typeface="Krub"/>
                <a:sym typeface="Krub"/>
              </a:rPr>
              <a:t>Accuracy : 0.9499</a:t>
            </a:r>
            <a:endParaRPr sz="1400">
              <a:latin typeface="Krub"/>
              <a:ea typeface="Krub"/>
              <a:cs typeface="Krub"/>
              <a:sym typeface="Kru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57"/>
          <p:cNvSpPr/>
          <p:nvPr/>
        </p:nvSpPr>
        <p:spPr>
          <a:xfrm>
            <a:off x="2183872" y="1314967"/>
            <a:ext cx="815255" cy="63259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7"/>
          <p:cNvSpPr/>
          <p:nvPr/>
        </p:nvSpPr>
        <p:spPr>
          <a:xfrm>
            <a:off x="6310672" y="1314967"/>
            <a:ext cx="815255" cy="63259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7"/>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Model Results</a:t>
            </a:r>
            <a:endParaRPr sz="2300"/>
          </a:p>
        </p:txBody>
      </p:sp>
      <p:sp>
        <p:nvSpPr>
          <p:cNvPr id="1439" name="Google Shape;1439;p57"/>
          <p:cNvSpPr txBox="1"/>
          <p:nvPr>
            <p:ph idx="1" type="subTitle"/>
          </p:nvPr>
        </p:nvSpPr>
        <p:spPr>
          <a:xfrm>
            <a:off x="1137700" y="2143975"/>
            <a:ext cx="2907600" cy="4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1 </a:t>
            </a:r>
            <a:endParaRPr/>
          </a:p>
          <a:p>
            <a:pPr indent="0" lvl="0" marL="0" rtl="0" algn="ctr">
              <a:spcBef>
                <a:spcPts val="0"/>
              </a:spcBef>
              <a:spcAft>
                <a:spcPts val="0"/>
              </a:spcAft>
              <a:buNone/>
            </a:pPr>
            <a:r>
              <a:rPr lang="en" sz="1400">
                <a:latin typeface="Krub"/>
                <a:ea typeface="Krub"/>
                <a:cs typeface="Krub"/>
                <a:sym typeface="Krub"/>
              </a:rPr>
              <a:t>Accuracy : 0.7262</a:t>
            </a:r>
            <a:endParaRPr sz="1400">
              <a:latin typeface="Krub"/>
              <a:ea typeface="Krub"/>
              <a:cs typeface="Krub"/>
              <a:sym typeface="Krub"/>
            </a:endParaRPr>
          </a:p>
        </p:txBody>
      </p:sp>
      <p:sp>
        <p:nvSpPr>
          <p:cNvPr id="1440" name="Google Shape;1440;p57"/>
          <p:cNvSpPr/>
          <p:nvPr/>
        </p:nvSpPr>
        <p:spPr>
          <a:xfrm>
            <a:off x="2429882" y="1435013"/>
            <a:ext cx="323240" cy="392518"/>
          </a:xfrm>
          <a:custGeom>
            <a:rect b="b" l="l" r="r" t="t"/>
            <a:pathLst>
              <a:path extrusionOk="0" h="11194" w="9217">
                <a:moveTo>
                  <a:pt x="6144" y="1215"/>
                </a:moveTo>
                <a:lnTo>
                  <a:pt x="6144" y="2096"/>
                </a:lnTo>
                <a:cubicBezTo>
                  <a:pt x="6144" y="2287"/>
                  <a:pt x="6287" y="2429"/>
                  <a:pt x="6454" y="2429"/>
                </a:cubicBezTo>
                <a:lnTo>
                  <a:pt x="7359" y="2429"/>
                </a:lnTo>
                <a:lnTo>
                  <a:pt x="7359" y="2858"/>
                </a:lnTo>
                <a:lnTo>
                  <a:pt x="6454" y="2858"/>
                </a:lnTo>
                <a:cubicBezTo>
                  <a:pt x="6287" y="2858"/>
                  <a:pt x="6144" y="3001"/>
                  <a:pt x="6144" y="3168"/>
                </a:cubicBezTo>
                <a:lnTo>
                  <a:pt x="6144" y="4073"/>
                </a:lnTo>
                <a:lnTo>
                  <a:pt x="5716" y="4073"/>
                </a:lnTo>
                <a:lnTo>
                  <a:pt x="5716" y="3168"/>
                </a:lnTo>
                <a:cubicBezTo>
                  <a:pt x="5716" y="3001"/>
                  <a:pt x="5549" y="2858"/>
                  <a:pt x="5382" y="2858"/>
                </a:cubicBezTo>
                <a:lnTo>
                  <a:pt x="4501" y="2858"/>
                </a:lnTo>
                <a:lnTo>
                  <a:pt x="4501" y="2429"/>
                </a:lnTo>
                <a:lnTo>
                  <a:pt x="5382" y="2429"/>
                </a:lnTo>
                <a:cubicBezTo>
                  <a:pt x="5573" y="2429"/>
                  <a:pt x="5716" y="2287"/>
                  <a:pt x="5716" y="2096"/>
                </a:cubicBezTo>
                <a:lnTo>
                  <a:pt x="5716" y="1215"/>
                </a:lnTo>
                <a:close/>
                <a:moveTo>
                  <a:pt x="5692" y="882"/>
                </a:moveTo>
                <a:cubicBezTo>
                  <a:pt x="5525" y="882"/>
                  <a:pt x="5382" y="1024"/>
                  <a:pt x="5382" y="1191"/>
                </a:cubicBezTo>
                <a:lnTo>
                  <a:pt x="5382" y="2096"/>
                </a:lnTo>
                <a:lnTo>
                  <a:pt x="4477" y="2096"/>
                </a:lnTo>
                <a:cubicBezTo>
                  <a:pt x="4311" y="2096"/>
                  <a:pt x="4168" y="2239"/>
                  <a:pt x="4168" y="2406"/>
                </a:cubicBezTo>
                <a:lnTo>
                  <a:pt x="4168" y="2882"/>
                </a:lnTo>
                <a:cubicBezTo>
                  <a:pt x="4168" y="3049"/>
                  <a:pt x="4311" y="3192"/>
                  <a:pt x="4477" y="3192"/>
                </a:cubicBezTo>
                <a:lnTo>
                  <a:pt x="5382" y="3192"/>
                </a:lnTo>
                <a:lnTo>
                  <a:pt x="5382" y="4073"/>
                </a:lnTo>
                <a:cubicBezTo>
                  <a:pt x="5382" y="4263"/>
                  <a:pt x="5525" y="4406"/>
                  <a:pt x="5692" y="4406"/>
                </a:cubicBezTo>
                <a:lnTo>
                  <a:pt x="6144" y="4406"/>
                </a:lnTo>
                <a:cubicBezTo>
                  <a:pt x="6335" y="4406"/>
                  <a:pt x="6454" y="4263"/>
                  <a:pt x="6454" y="4073"/>
                </a:cubicBezTo>
                <a:lnTo>
                  <a:pt x="6454" y="3192"/>
                </a:lnTo>
                <a:lnTo>
                  <a:pt x="7359" y="3192"/>
                </a:lnTo>
                <a:cubicBezTo>
                  <a:pt x="7526" y="3192"/>
                  <a:pt x="7669" y="3049"/>
                  <a:pt x="7669" y="2882"/>
                </a:cubicBezTo>
                <a:lnTo>
                  <a:pt x="7669" y="2406"/>
                </a:lnTo>
                <a:cubicBezTo>
                  <a:pt x="7669" y="2239"/>
                  <a:pt x="7526" y="2096"/>
                  <a:pt x="7359" y="2096"/>
                </a:cubicBezTo>
                <a:lnTo>
                  <a:pt x="6454" y="2096"/>
                </a:lnTo>
                <a:lnTo>
                  <a:pt x="6454" y="1191"/>
                </a:lnTo>
                <a:cubicBezTo>
                  <a:pt x="6454" y="1024"/>
                  <a:pt x="6311" y="882"/>
                  <a:pt x="6144" y="882"/>
                </a:cubicBezTo>
                <a:close/>
                <a:moveTo>
                  <a:pt x="2485" y="6853"/>
                </a:moveTo>
                <a:cubicBezTo>
                  <a:pt x="2421" y="6853"/>
                  <a:pt x="2349" y="6895"/>
                  <a:pt x="2310" y="6954"/>
                </a:cubicBezTo>
                <a:cubicBezTo>
                  <a:pt x="2263" y="7169"/>
                  <a:pt x="2263" y="7383"/>
                  <a:pt x="2358" y="7550"/>
                </a:cubicBezTo>
                <a:cubicBezTo>
                  <a:pt x="2390" y="7613"/>
                  <a:pt x="2443" y="7645"/>
                  <a:pt x="2503" y="7645"/>
                </a:cubicBezTo>
                <a:cubicBezTo>
                  <a:pt x="2533" y="7645"/>
                  <a:pt x="2564" y="7637"/>
                  <a:pt x="2596" y="7621"/>
                </a:cubicBezTo>
                <a:cubicBezTo>
                  <a:pt x="2667" y="7597"/>
                  <a:pt x="2691" y="7478"/>
                  <a:pt x="2667" y="7407"/>
                </a:cubicBezTo>
                <a:cubicBezTo>
                  <a:pt x="2596" y="7311"/>
                  <a:pt x="2596" y="7192"/>
                  <a:pt x="2644" y="7073"/>
                </a:cubicBezTo>
                <a:cubicBezTo>
                  <a:pt x="2667" y="6978"/>
                  <a:pt x="2620" y="6883"/>
                  <a:pt x="2525" y="6859"/>
                </a:cubicBezTo>
                <a:cubicBezTo>
                  <a:pt x="2512" y="6855"/>
                  <a:pt x="2499" y="6853"/>
                  <a:pt x="2485" y="6853"/>
                </a:cubicBezTo>
                <a:close/>
                <a:moveTo>
                  <a:pt x="4255" y="6853"/>
                </a:moveTo>
                <a:cubicBezTo>
                  <a:pt x="4241" y="6853"/>
                  <a:pt x="4228" y="6855"/>
                  <a:pt x="4215" y="6859"/>
                </a:cubicBezTo>
                <a:cubicBezTo>
                  <a:pt x="4120" y="6883"/>
                  <a:pt x="4073" y="6978"/>
                  <a:pt x="4096" y="7073"/>
                </a:cubicBezTo>
                <a:cubicBezTo>
                  <a:pt x="4144" y="7192"/>
                  <a:pt x="4144" y="7311"/>
                  <a:pt x="4073" y="7407"/>
                </a:cubicBezTo>
                <a:cubicBezTo>
                  <a:pt x="4049" y="7478"/>
                  <a:pt x="4073" y="7597"/>
                  <a:pt x="4168" y="7621"/>
                </a:cubicBezTo>
                <a:cubicBezTo>
                  <a:pt x="4192" y="7637"/>
                  <a:pt x="4218" y="7645"/>
                  <a:pt x="4245" y="7645"/>
                </a:cubicBezTo>
                <a:cubicBezTo>
                  <a:pt x="4297" y="7645"/>
                  <a:pt x="4350" y="7613"/>
                  <a:pt x="4382" y="7550"/>
                </a:cubicBezTo>
                <a:cubicBezTo>
                  <a:pt x="4477" y="7383"/>
                  <a:pt x="4477" y="7169"/>
                  <a:pt x="4430" y="6954"/>
                </a:cubicBezTo>
                <a:cubicBezTo>
                  <a:pt x="4391" y="6895"/>
                  <a:pt x="4319" y="6853"/>
                  <a:pt x="4255" y="6853"/>
                </a:cubicBezTo>
                <a:close/>
                <a:moveTo>
                  <a:pt x="2517" y="8258"/>
                </a:moveTo>
                <a:cubicBezTo>
                  <a:pt x="2503" y="8258"/>
                  <a:pt x="2490" y="8260"/>
                  <a:pt x="2477" y="8264"/>
                </a:cubicBezTo>
                <a:cubicBezTo>
                  <a:pt x="2382" y="8288"/>
                  <a:pt x="2334" y="8383"/>
                  <a:pt x="2358" y="8478"/>
                </a:cubicBezTo>
                <a:cubicBezTo>
                  <a:pt x="2406" y="8574"/>
                  <a:pt x="2382" y="8693"/>
                  <a:pt x="2334" y="8812"/>
                </a:cubicBezTo>
                <a:cubicBezTo>
                  <a:pt x="2286" y="8883"/>
                  <a:pt x="2310" y="8978"/>
                  <a:pt x="2406" y="9026"/>
                </a:cubicBezTo>
                <a:cubicBezTo>
                  <a:pt x="2429" y="9042"/>
                  <a:pt x="2456" y="9050"/>
                  <a:pt x="2482" y="9050"/>
                </a:cubicBezTo>
                <a:cubicBezTo>
                  <a:pt x="2535" y="9050"/>
                  <a:pt x="2588" y="9018"/>
                  <a:pt x="2620" y="8955"/>
                </a:cubicBezTo>
                <a:cubicBezTo>
                  <a:pt x="2715" y="8764"/>
                  <a:pt x="2739" y="8550"/>
                  <a:pt x="2667" y="8359"/>
                </a:cubicBezTo>
                <a:cubicBezTo>
                  <a:pt x="2648" y="8300"/>
                  <a:pt x="2580" y="8258"/>
                  <a:pt x="2517" y="8258"/>
                </a:cubicBezTo>
                <a:close/>
                <a:moveTo>
                  <a:pt x="4238" y="8258"/>
                </a:moveTo>
                <a:cubicBezTo>
                  <a:pt x="4161" y="8258"/>
                  <a:pt x="4092" y="8304"/>
                  <a:pt x="4073" y="8383"/>
                </a:cubicBezTo>
                <a:cubicBezTo>
                  <a:pt x="4001" y="8574"/>
                  <a:pt x="4025" y="8788"/>
                  <a:pt x="4144" y="8978"/>
                </a:cubicBezTo>
                <a:cubicBezTo>
                  <a:pt x="4159" y="9025"/>
                  <a:pt x="4205" y="9051"/>
                  <a:pt x="4260" y="9051"/>
                </a:cubicBezTo>
                <a:cubicBezTo>
                  <a:pt x="4291" y="9051"/>
                  <a:pt x="4325" y="9043"/>
                  <a:pt x="4358" y="9026"/>
                </a:cubicBezTo>
                <a:cubicBezTo>
                  <a:pt x="4430" y="9002"/>
                  <a:pt x="4454" y="8883"/>
                  <a:pt x="4430" y="8812"/>
                </a:cubicBezTo>
                <a:cubicBezTo>
                  <a:pt x="4358" y="8693"/>
                  <a:pt x="4358" y="8574"/>
                  <a:pt x="4382" y="8478"/>
                </a:cubicBezTo>
                <a:cubicBezTo>
                  <a:pt x="4406" y="8383"/>
                  <a:pt x="4358" y="8288"/>
                  <a:pt x="4287" y="8264"/>
                </a:cubicBezTo>
                <a:cubicBezTo>
                  <a:pt x="4271" y="8260"/>
                  <a:pt x="4254" y="8258"/>
                  <a:pt x="4238" y="8258"/>
                </a:cubicBezTo>
                <a:close/>
                <a:moveTo>
                  <a:pt x="2548" y="6049"/>
                </a:moveTo>
                <a:cubicBezTo>
                  <a:pt x="2906" y="6049"/>
                  <a:pt x="3215" y="6311"/>
                  <a:pt x="3215" y="6621"/>
                </a:cubicBezTo>
                <a:lnTo>
                  <a:pt x="3215" y="8978"/>
                </a:lnTo>
                <a:cubicBezTo>
                  <a:pt x="3215" y="9288"/>
                  <a:pt x="2906" y="9526"/>
                  <a:pt x="2548" y="9526"/>
                </a:cubicBezTo>
                <a:cubicBezTo>
                  <a:pt x="2239" y="9526"/>
                  <a:pt x="2001" y="9336"/>
                  <a:pt x="1929" y="9097"/>
                </a:cubicBezTo>
                <a:cubicBezTo>
                  <a:pt x="1929" y="8955"/>
                  <a:pt x="2001" y="8812"/>
                  <a:pt x="2120" y="8740"/>
                </a:cubicBezTo>
                <a:cubicBezTo>
                  <a:pt x="2191" y="8669"/>
                  <a:pt x="2215" y="8574"/>
                  <a:pt x="2167" y="8502"/>
                </a:cubicBezTo>
                <a:cubicBezTo>
                  <a:pt x="2126" y="8461"/>
                  <a:pt x="2076" y="8435"/>
                  <a:pt x="2028" y="8435"/>
                </a:cubicBezTo>
                <a:cubicBezTo>
                  <a:pt x="1993" y="8435"/>
                  <a:pt x="1959" y="8448"/>
                  <a:pt x="1929" y="8478"/>
                </a:cubicBezTo>
                <a:cubicBezTo>
                  <a:pt x="1786" y="8574"/>
                  <a:pt x="1691" y="8716"/>
                  <a:pt x="1643" y="8859"/>
                </a:cubicBezTo>
                <a:cubicBezTo>
                  <a:pt x="1310" y="8716"/>
                  <a:pt x="1096" y="8407"/>
                  <a:pt x="1096" y="8073"/>
                </a:cubicBezTo>
                <a:cubicBezTo>
                  <a:pt x="1096" y="7740"/>
                  <a:pt x="1239" y="7526"/>
                  <a:pt x="1477" y="7454"/>
                </a:cubicBezTo>
                <a:cubicBezTo>
                  <a:pt x="1572" y="7430"/>
                  <a:pt x="1620" y="7335"/>
                  <a:pt x="1596" y="7240"/>
                </a:cubicBezTo>
                <a:cubicBezTo>
                  <a:pt x="1578" y="7167"/>
                  <a:pt x="1518" y="7136"/>
                  <a:pt x="1448" y="7136"/>
                </a:cubicBezTo>
                <a:cubicBezTo>
                  <a:pt x="1426" y="7136"/>
                  <a:pt x="1404" y="7139"/>
                  <a:pt x="1381" y="7145"/>
                </a:cubicBezTo>
                <a:cubicBezTo>
                  <a:pt x="1286" y="7169"/>
                  <a:pt x="1191" y="7216"/>
                  <a:pt x="1120" y="7288"/>
                </a:cubicBezTo>
                <a:cubicBezTo>
                  <a:pt x="1120" y="7240"/>
                  <a:pt x="1096" y="7216"/>
                  <a:pt x="1096" y="7169"/>
                </a:cubicBezTo>
                <a:cubicBezTo>
                  <a:pt x="1096" y="6883"/>
                  <a:pt x="1334" y="6668"/>
                  <a:pt x="1643" y="6621"/>
                </a:cubicBezTo>
                <a:cubicBezTo>
                  <a:pt x="1667" y="6740"/>
                  <a:pt x="1715" y="6835"/>
                  <a:pt x="1810" y="6930"/>
                </a:cubicBezTo>
                <a:cubicBezTo>
                  <a:pt x="1836" y="6970"/>
                  <a:pt x="1884" y="6987"/>
                  <a:pt x="1930" y="6987"/>
                </a:cubicBezTo>
                <a:cubicBezTo>
                  <a:pt x="1967" y="6987"/>
                  <a:pt x="2003" y="6976"/>
                  <a:pt x="2024" y="6954"/>
                </a:cubicBezTo>
                <a:cubicBezTo>
                  <a:pt x="2096" y="6883"/>
                  <a:pt x="2120" y="6787"/>
                  <a:pt x="2048" y="6716"/>
                </a:cubicBezTo>
                <a:cubicBezTo>
                  <a:pt x="1977" y="6645"/>
                  <a:pt x="1953" y="6549"/>
                  <a:pt x="1953" y="6454"/>
                </a:cubicBezTo>
                <a:cubicBezTo>
                  <a:pt x="2048" y="6216"/>
                  <a:pt x="2263" y="6049"/>
                  <a:pt x="2548" y="6049"/>
                </a:cubicBezTo>
                <a:close/>
                <a:moveTo>
                  <a:pt x="4192" y="6073"/>
                </a:moveTo>
                <a:cubicBezTo>
                  <a:pt x="4477" y="6073"/>
                  <a:pt x="4692" y="6216"/>
                  <a:pt x="4811" y="6454"/>
                </a:cubicBezTo>
                <a:cubicBezTo>
                  <a:pt x="4787" y="6549"/>
                  <a:pt x="4763" y="6645"/>
                  <a:pt x="4692" y="6716"/>
                </a:cubicBezTo>
                <a:cubicBezTo>
                  <a:pt x="4620" y="6787"/>
                  <a:pt x="4644" y="6907"/>
                  <a:pt x="4716" y="6954"/>
                </a:cubicBezTo>
                <a:cubicBezTo>
                  <a:pt x="4748" y="6976"/>
                  <a:pt x="4785" y="6987"/>
                  <a:pt x="4820" y="6987"/>
                </a:cubicBezTo>
                <a:cubicBezTo>
                  <a:pt x="4863" y="6987"/>
                  <a:pt x="4904" y="6970"/>
                  <a:pt x="4930" y="6930"/>
                </a:cubicBezTo>
                <a:cubicBezTo>
                  <a:pt x="5025" y="6835"/>
                  <a:pt x="5073" y="6740"/>
                  <a:pt x="5097" y="6621"/>
                </a:cubicBezTo>
                <a:cubicBezTo>
                  <a:pt x="5406" y="6668"/>
                  <a:pt x="5644" y="6907"/>
                  <a:pt x="5644" y="7169"/>
                </a:cubicBezTo>
                <a:cubicBezTo>
                  <a:pt x="5644" y="7216"/>
                  <a:pt x="5620" y="7240"/>
                  <a:pt x="5620" y="7288"/>
                </a:cubicBezTo>
                <a:cubicBezTo>
                  <a:pt x="5549" y="7240"/>
                  <a:pt x="5454" y="7192"/>
                  <a:pt x="5359" y="7145"/>
                </a:cubicBezTo>
                <a:cubicBezTo>
                  <a:pt x="5342" y="7140"/>
                  <a:pt x="5325" y="7139"/>
                  <a:pt x="5308" y="7139"/>
                </a:cubicBezTo>
                <a:cubicBezTo>
                  <a:pt x="5232" y="7139"/>
                  <a:pt x="5164" y="7181"/>
                  <a:pt x="5144" y="7240"/>
                </a:cubicBezTo>
                <a:cubicBezTo>
                  <a:pt x="5120" y="7335"/>
                  <a:pt x="5168" y="7430"/>
                  <a:pt x="5239" y="7454"/>
                </a:cubicBezTo>
                <a:cubicBezTo>
                  <a:pt x="5501" y="7550"/>
                  <a:pt x="5644" y="7740"/>
                  <a:pt x="5644" y="8073"/>
                </a:cubicBezTo>
                <a:cubicBezTo>
                  <a:pt x="5644" y="8407"/>
                  <a:pt x="5430" y="8716"/>
                  <a:pt x="5097" y="8883"/>
                </a:cubicBezTo>
                <a:cubicBezTo>
                  <a:pt x="5049" y="8716"/>
                  <a:pt x="4954" y="8574"/>
                  <a:pt x="4811" y="8478"/>
                </a:cubicBezTo>
                <a:cubicBezTo>
                  <a:pt x="4781" y="8448"/>
                  <a:pt x="4743" y="8435"/>
                  <a:pt x="4705" y="8435"/>
                </a:cubicBezTo>
                <a:cubicBezTo>
                  <a:pt x="4652" y="8435"/>
                  <a:pt x="4600" y="8461"/>
                  <a:pt x="4573" y="8502"/>
                </a:cubicBezTo>
                <a:cubicBezTo>
                  <a:pt x="4525" y="8574"/>
                  <a:pt x="4549" y="8693"/>
                  <a:pt x="4620" y="8740"/>
                </a:cubicBezTo>
                <a:cubicBezTo>
                  <a:pt x="4739" y="8836"/>
                  <a:pt x="4811" y="8955"/>
                  <a:pt x="4811" y="9097"/>
                </a:cubicBezTo>
                <a:cubicBezTo>
                  <a:pt x="4739" y="9359"/>
                  <a:pt x="4501" y="9526"/>
                  <a:pt x="4168" y="9526"/>
                </a:cubicBezTo>
                <a:cubicBezTo>
                  <a:pt x="3811" y="9526"/>
                  <a:pt x="3525" y="9288"/>
                  <a:pt x="3525" y="8978"/>
                </a:cubicBezTo>
                <a:lnTo>
                  <a:pt x="3525" y="6621"/>
                </a:lnTo>
                <a:lnTo>
                  <a:pt x="3549" y="6621"/>
                </a:lnTo>
                <a:cubicBezTo>
                  <a:pt x="3549" y="6311"/>
                  <a:pt x="3834" y="6073"/>
                  <a:pt x="4192" y="6073"/>
                </a:cubicBezTo>
                <a:close/>
                <a:moveTo>
                  <a:pt x="2572" y="5740"/>
                </a:moveTo>
                <a:cubicBezTo>
                  <a:pt x="2167" y="5740"/>
                  <a:pt x="1810" y="5954"/>
                  <a:pt x="1667" y="6287"/>
                </a:cubicBezTo>
                <a:cubicBezTo>
                  <a:pt x="1167" y="6335"/>
                  <a:pt x="786" y="6692"/>
                  <a:pt x="786" y="7169"/>
                </a:cubicBezTo>
                <a:cubicBezTo>
                  <a:pt x="786" y="7311"/>
                  <a:pt x="810" y="7454"/>
                  <a:pt x="881" y="7573"/>
                </a:cubicBezTo>
                <a:cubicBezTo>
                  <a:pt x="810" y="7740"/>
                  <a:pt x="786" y="7907"/>
                  <a:pt x="786" y="8073"/>
                </a:cubicBezTo>
                <a:cubicBezTo>
                  <a:pt x="786" y="8574"/>
                  <a:pt x="1120" y="9026"/>
                  <a:pt x="1620" y="9217"/>
                </a:cubicBezTo>
                <a:cubicBezTo>
                  <a:pt x="1739" y="9598"/>
                  <a:pt x="2120" y="9860"/>
                  <a:pt x="2572" y="9860"/>
                </a:cubicBezTo>
                <a:cubicBezTo>
                  <a:pt x="2906" y="9860"/>
                  <a:pt x="3191" y="9693"/>
                  <a:pt x="3382" y="9455"/>
                </a:cubicBezTo>
                <a:cubicBezTo>
                  <a:pt x="3549" y="9693"/>
                  <a:pt x="3834" y="9860"/>
                  <a:pt x="4192" y="9860"/>
                </a:cubicBezTo>
                <a:cubicBezTo>
                  <a:pt x="4620" y="9860"/>
                  <a:pt x="5001" y="9598"/>
                  <a:pt x="5120" y="9217"/>
                </a:cubicBezTo>
                <a:cubicBezTo>
                  <a:pt x="5620" y="9026"/>
                  <a:pt x="5954" y="8574"/>
                  <a:pt x="5954" y="8073"/>
                </a:cubicBezTo>
                <a:cubicBezTo>
                  <a:pt x="5954" y="7907"/>
                  <a:pt x="5930" y="7740"/>
                  <a:pt x="5859" y="7573"/>
                </a:cubicBezTo>
                <a:cubicBezTo>
                  <a:pt x="5930" y="7454"/>
                  <a:pt x="5954" y="7311"/>
                  <a:pt x="5954" y="7169"/>
                </a:cubicBezTo>
                <a:cubicBezTo>
                  <a:pt x="5954" y="6692"/>
                  <a:pt x="5573" y="6335"/>
                  <a:pt x="5073" y="6287"/>
                </a:cubicBezTo>
                <a:cubicBezTo>
                  <a:pt x="4930" y="5954"/>
                  <a:pt x="4573" y="5740"/>
                  <a:pt x="4192" y="5740"/>
                </a:cubicBezTo>
                <a:cubicBezTo>
                  <a:pt x="3834" y="5740"/>
                  <a:pt x="3549" y="5906"/>
                  <a:pt x="3382" y="6144"/>
                </a:cubicBezTo>
                <a:cubicBezTo>
                  <a:pt x="3191" y="5906"/>
                  <a:pt x="2906" y="5740"/>
                  <a:pt x="2572" y="5740"/>
                </a:cubicBezTo>
                <a:close/>
                <a:moveTo>
                  <a:pt x="3453" y="0"/>
                </a:moveTo>
                <a:cubicBezTo>
                  <a:pt x="3001" y="0"/>
                  <a:pt x="2644" y="381"/>
                  <a:pt x="2644" y="834"/>
                </a:cubicBezTo>
                <a:lnTo>
                  <a:pt x="2644" y="4501"/>
                </a:lnTo>
                <a:cubicBezTo>
                  <a:pt x="1929" y="4644"/>
                  <a:pt x="1286" y="5049"/>
                  <a:pt x="810" y="5597"/>
                </a:cubicBezTo>
                <a:cubicBezTo>
                  <a:pt x="286" y="6216"/>
                  <a:pt x="0" y="7002"/>
                  <a:pt x="0" y="7811"/>
                </a:cubicBezTo>
                <a:cubicBezTo>
                  <a:pt x="0" y="8335"/>
                  <a:pt x="119" y="8883"/>
                  <a:pt x="381" y="9359"/>
                </a:cubicBezTo>
                <a:cubicBezTo>
                  <a:pt x="397" y="9423"/>
                  <a:pt x="455" y="9455"/>
                  <a:pt x="514" y="9455"/>
                </a:cubicBezTo>
                <a:cubicBezTo>
                  <a:pt x="543" y="9455"/>
                  <a:pt x="572" y="9447"/>
                  <a:pt x="596" y="9431"/>
                </a:cubicBezTo>
                <a:cubicBezTo>
                  <a:pt x="667" y="9383"/>
                  <a:pt x="715" y="9288"/>
                  <a:pt x="667" y="9217"/>
                </a:cubicBezTo>
                <a:cubicBezTo>
                  <a:pt x="429" y="8788"/>
                  <a:pt x="310" y="8288"/>
                  <a:pt x="310" y="7811"/>
                </a:cubicBezTo>
                <a:cubicBezTo>
                  <a:pt x="310" y="7073"/>
                  <a:pt x="572" y="6383"/>
                  <a:pt x="1048" y="5811"/>
                </a:cubicBezTo>
                <a:cubicBezTo>
                  <a:pt x="1477" y="5311"/>
                  <a:pt x="2072" y="4954"/>
                  <a:pt x="2715" y="4811"/>
                </a:cubicBezTo>
                <a:cubicBezTo>
                  <a:pt x="2858" y="5097"/>
                  <a:pt x="3144" y="5287"/>
                  <a:pt x="3453" y="5287"/>
                </a:cubicBezTo>
                <a:lnTo>
                  <a:pt x="4716" y="5287"/>
                </a:lnTo>
                <a:lnTo>
                  <a:pt x="5192" y="5763"/>
                </a:lnTo>
                <a:cubicBezTo>
                  <a:pt x="5254" y="5826"/>
                  <a:pt x="5342" y="5862"/>
                  <a:pt x="5433" y="5862"/>
                </a:cubicBezTo>
                <a:cubicBezTo>
                  <a:pt x="5515" y="5862"/>
                  <a:pt x="5600" y="5832"/>
                  <a:pt x="5668" y="5763"/>
                </a:cubicBezTo>
                <a:cubicBezTo>
                  <a:pt x="6168" y="6335"/>
                  <a:pt x="6430" y="7049"/>
                  <a:pt x="6430" y="7788"/>
                </a:cubicBezTo>
                <a:cubicBezTo>
                  <a:pt x="6430" y="9479"/>
                  <a:pt x="5049" y="10860"/>
                  <a:pt x="3382" y="10860"/>
                </a:cubicBezTo>
                <a:cubicBezTo>
                  <a:pt x="2501" y="10860"/>
                  <a:pt x="1643" y="10479"/>
                  <a:pt x="1072" y="9812"/>
                </a:cubicBezTo>
                <a:cubicBezTo>
                  <a:pt x="1033" y="9773"/>
                  <a:pt x="986" y="9755"/>
                  <a:pt x="940" y="9755"/>
                </a:cubicBezTo>
                <a:cubicBezTo>
                  <a:pt x="903" y="9755"/>
                  <a:pt x="866" y="9767"/>
                  <a:pt x="834" y="9788"/>
                </a:cubicBezTo>
                <a:cubicBezTo>
                  <a:pt x="762" y="9860"/>
                  <a:pt x="762" y="9955"/>
                  <a:pt x="834" y="10026"/>
                </a:cubicBezTo>
                <a:cubicBezTo>
                  <a:pt x="1477" y="10764"/>
                  <a:pt x="2406" y="11193"/>
                  <a:pt x="3382" y="11193"/>
                </a:cubicBezTo>
                <a:cubicBezTo>
                  <a:pt x="5239" y="11193"/>
                  <a:pt x="6764" y="9669"/>
                  <a:pt x="6764" y="7788"/>
                </a:cubicBezTo>
                <a:cubicBezTo>
                  <a:pt x="6764" y="6954"/>
                  <a:pt x="6454" y="6168"/>
                  <a:pt x="5882" y="5549"/>
                </a:cubicBezTo>
                <a:lnTo>
                  <a:pt x="6144" y="5287"/>
                </a:lnTo>
                <a:lnTo>
                  <a:pt x="8383" y="5287"/>
                </a:lnTo>
                <a:cubicBezTo>
                  <a:pt x="8835" y="5287"/>
                  <a:pt x="9216" y="4906"/>
                  <a:pt x="9216" y="4454"/>
                </a:cubicBezTo>
                <a:lnTo>
                  <a:pt x="9216" y="834"/>
                </a:lnTo>
                <a:cubicBezTo>
                  <a:pt x="9193" y="381"/>
                  <a:pt x="8835" y="0"/>
                  <a:pt x="8383" y="0"/>
                </a:cubicBezTo>
                <a:lnTo>
                  <a:pt x="7383" y="0"/>
                </a:lnTo>
                <a:cubicBezTo>
                  <a:pt x="7287" y="0"/>
                  <a:pt x="7216" y="72"/>
                  <a:pt x="7216" y="167"/>
                </a:cubicBezTo>
                <a:cubicBezTo>
                  <a:pt x="7216" y="262"/>
                  <a:pt x="7287" y="334"/>
                  <a:pt x="7383" y="334"/>
                </a:cubicBezTo>
                <a:lnTo>
                  <a:pt x="8383" y="334"/>
                </a:lnTo>
                <a:cubicBezTo>
                  <a:pt x="8645" y="334"/>
                  <a:pt x="8883" y="548"/>
                  <a:pt x="8883" y="834"/>
                </a:cubicBezTo>
                <a:lnTo>
                  <a:pt x="8883" y="4454"/>
                </a:lnTo>
                <a:cubicBezTo>
                  <a:pt x="8883" y="4739"/>
                  <a:pt x="8645" y="4954"/>
                  <a:pt x="8383" y="4954"/>
                </a:cubicBezTo>
                <a:lnTo>
                  <a:pt x="6168" y="4954"/>
                </a:lnTo>
                <a:cubicBezTo>
                  <a:pt x="6073" y="4954"/>
                  <a:pt x="5978" y="5001"/>
                  <a:pt x="5930" y="5049"/>
                </a:cubicBezTo>
                <a:lnTo>
                  <a:pt x="5430" y="5525"/>
                </a:lnTo>
                <a:lnTo>
                  <a:pt x="4954" y="5049"/>
                </a:lnTo>
                <a:cubicBezTo>
                  <a:pt x="4882" y="5001"/>
                  <a:pt x="4787" y="4954"/>
                  <a:pt x="4716" y="4954"/>
                </a:cubicBezTo>
                <a:lnTo>
                  <a:pt x="3453" y="4954"/>
                </a:lnTo>
                <a:cubicBezTo>
                  <a:pt x="3191" y="4954"/>
                  <a:pt x="2977" y="4739"/>
                  <a:pt x="2977" y="4454"/>
                </a:cubicBezTo>
                <a:lnTo>
                  <a:pt x="2977" y="834"/>
                </a:lnTo>
                <a:cubicBezTo>
                  <a:pt x="2977" y="548"/>
                  <a:pt x="3191" y="334"/>
                  <a:pt x="3453" y="334"/>
                </a:cubicBezTo>
                <a:lnTo>
                  <a:pt x="6621" y="334"/>
                </a:lnTo>
                <a:cubicBezTo>
                  <a:pt x="6716" y="334"/>
                  <a:pt x="6787" y="262"/>
                  <a:pt x="6787" y="167"/>
                </a:cubicBezTo>
                <a:cubicBezTo>
                  <a:pt x="6787" y="72"/>
                  <a:pt x="6716" y="0"/>
                  <a:pt x="66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7"/>
          <p:cNvSpPr/>
          <p:nvPr/>
        </p:nvSpPr>
        <p:spPr>
          <a:xfrm>
            <a:off x="6591800" y="1435024"/>
            <a:ext cx="253019" cy="392518"/>
          </a:xfrm>
          <a:custGeom>
            <a:rect b="b" l="l" r="r" t="t"/>
            <a:pathLst>
              <a:path extrusionOk="0" h="9717" w="6264">
                <a:moveTo>
                  <a:pt x="3168" y="0"/>
                </a:moveTo>
                <a:cubicBezTo>
                  <a:pt x="3096" y="0"/>
                  <a:pt x="3025" y="48"/>
                  <a:pt x="3025" y="143"/>
                </a:cubicBezTo>
                <a:lnTo>
                  <a:pt x="3025" y="429"/>
                </a:lnTo>
                <a:cubicBezTo>
                  <a:pt x="3025" y="500"/>
                  <a:pt x="3096" y="572"/>
                  <a:pt x="3168" y="572"/>
                </a:cubicBezTo>
                <a:cubicBezTo>
                  <a:pt x="3263" y="572"/>
                  <a:pt x="3311" y="500"/>
                  <a:pt x="3311" y="429"/>
                </a:cubicBezTo>
                <a:lnTo>
                  <a:pt x="3311" y="143"/>
                </a:lnTo>
                <a:cubicBezTo>
                  <a:pt x="3311" y="72"/>
                  <a:pt x="3263" y="0"/>
                  <a:pt x="3168" y="0"/>
                </a:cubicBezTo>
                <a:close/>
                <a:moveTo>
                  <a:pt x="1361" y="309"/>
                </a:moveTo>
                <a:cubicBezTo>
                  <a:pt x="1337" y="309"/>
                  <a:pt x="1312" y="317"/>
                  <a:pt x="1286" y="334"/>
                </a:cubicBezTo>
                <a:cubicBezTo>
                  <a:pt x="1215" y="358"/>
                  <a:pt x="1191" y="453"/>
                  <a:pt x="1239" y="524"/>
                </a:cubicBezTo>
                <a:lnTo>
                  <a:pt x="1382" y="762"/>
                </a:lnTo>
                <a:cubicBezTo>
                  <a:pt x="1397" y="809"/>
                  <a:pt x="1442" y="835"/>
                  <a:pt x="1492" y="835"/>
                </a:cubicBezTo>
                <a:cubicBezTo>
                  <a:pt x="1519" y="835"/>
                  <a:pt x="1547" y="827"/>
                  <a:pt x="1572" y="810"/>
                </a:cubicBezTo>
                <a:cubicBezTo>
                  <a:pt x="1644" y="786"/>
                  <a:pt x="1668" y="691"/>
                  <a:pt x="1620" y="620"/>
                </a:cubicBezTo>
                <a:lnTo>
                  <a:pt x="1477" y="381"/>
                </a:lnTo>
                <a:cubicBezTo>
                  <a:pt x="1446" y="335"/>
                  <a:pt x="1406" y="309"/>
                  <a:pt x="1361" y="309"/>
                </a:cubicBezTo>
                <a:close/>
                <a:moveTo>
                  <a:pt x="4935" y="301"/>
                </a:moveTo>
                <a:cubicBezTo>
                  <a:pt x="4885" y="301"/>
                  <a:pt x="4823" y="328"/>
                  <a:pt x="4787" y="381"/>
                </a:cubicBezTo>
                <a:lnTo>
                  <a:pt x="4644" y="620"/>
                </a:lnTo>
                <a:cubicBezTo>
                  <a:pt x="4621" y="691"/>
                  <a:pt x="4644" y="786"/>
                  <a:pt x="4692" y="810"/>
                </a:cubicBezTo>
                <a:cubicBezTo>
                  <a:pt x="4717" y="827"/>
                  <a:pt x="4746" y="835"/>
                  <a:pt x="4774" y="835"/>
                </a:cubicBezTo>
                <a:cubicBezTo>
                  <a:pt x="4825" y="835"/>
                  <a:pt x="4876" y="809"/>
                  <a:pt x="4906" y="762"/>
                </a:cubicBezTo>
                <a:lnTo>
                  <a:pt x="5049" y="500"/>
                </a:lnTo>
                <a:cubicBezTo>
                  <a:pt x="5073" y="453"/>
                  <a:pt x="5049" y="358"/>
                  <a:pt x="4978" y="310"/>
                </a:cubicBezTo>
                <a:cubicBezTo>
                  <a:pt x="4966" y="304"/>
                  <a:pt x="4951" y="301"/>
                  <a:pt x="4935" y="301"/>
                </a:cubicBezTo>
                <a:close/>
                <a:moveTo>
                  <a:pt x="157" y="1214"/>
                </a:moveTo>
                <a:cubicBezTo>
                  <a:pt x="106" y="1214"/>
                  <a:pt x="55" y="1240"/>
                  <a:pt x="24" y="1286"/>
                </a:cubicBezTo>
                <a:cubicBezTo>
                  <a:pt x="0" y="1358"/>
                  <a:pt x="24" y="1429"/>
                  <a:pt x="96" y="1477"/>
                </a:cubicBezTo>
                <a:lnTo>
                  <a:pt x="334" y="1620"/>
                </a:lnTo>
                <a:cubicBezTo>
                  <a:pt x="359" y="1637"/>
                  <a:pt x="387" y="1645"/>
                  <a:pt x="415" y="1645"/>
                </a:cubicBezTo>
                <a:cubicBezTo>
                  <a:pt x="464" y="1645"/>
                  <a:pt x="509" y="1618"/>
                  <a:pt x="524" y="1572"/>
                </a:cubicBezTo>
                <a:cubicBezTo>
                  <a:pt x="572" y="1501"/>
                  <a:pt x="548" y="1405"/>
                  <a:pt x="477" y="1382"/>
                </a:cubicBezTo>
                <a:lnTo>
                  <a:pt x="239" y="1239"/>
                </a:lnTo>
                <a:cubicBezTo>
                  <a:pt x="213" y="1222"/>
                  <a:pt x="185" y="1214"/>
                  <a:pt x="157" y="1214"/>
                </a:cubicBezTo>
                <a:close/>
                <a:moveTo>
                  <a:pt x="6124" y="1214"/>
                </a:moveTo>
                <a:cubicBezTo>
                  <a:pt x="6100" y="1214"/>
                  <a:pt x="6075" y="1222"/>
                  <a:pt x="6049" y="1239"/>
                </a:cubicBezTo>
                <a:lnTo>
                  <a:pt x="5787" y="1382"/>
                </a:lnTo>
                <a:cubicBezTo>
                  <a:pt x="5716" y="1405"/>
                  <a:pt x="5692" y="1501"/>
                  <a:pt x="5740" y="1572"/>
                </a:cubicBezTo>
                <a:cubicBezTo>
                  <a:pt x="5755" y="1618"/>
                  <a:pt x="5800" y="1645"/>
                  <a:pt x="5850" y="1645"/>
                </a:cubicBezTo>
                <a:cubicBezTo>
                  <a:pt x="5877" y="1645"/>
                  <a:pt x="5905" y="1637"/>
                  <a:pt x="5930" y="1620"/>
                </a:cubicBezTo>
                <a:lnTo>
                  <a:pt x="6192" y="1477"/>
                </a:lnTo>
                <a:cubicBezTo>
                  <a:pt x="6240" y="1429"/>
                  <a:pt x="6264" y="1358"/>
                  <a:pt x="6240" y="1286"/>
                </a:cubicBezTo>
                <a:cubicBezTo>
                  <a:pt x="6209" y="1240"/>
                  <a:pt x="6168" y="1214"/>
                  <a:pt x="6124" y="1214"/>
                </a:cubicBezTo>
                <a:close/>
                <a:moveTo>
                  <a:pt x="2366" y="2876"/>
                </a:moveTo>
                <a:cubicBezTo>
                  <a:pt x="2303" y="2876"/>
                  <a:pt x="2235" y="2918"/>
                  <a:pt x="2215" y="2977"/>
                </a:cubicBezTo>
                <a:cubicBezTo>
                  <a:pt x="2168" y="3144"/>
                  <a:pt x="2168" y="3334"/>
                  <a:pt x="2263" y="3501"/>
                </a:cubicBezTo>
                <a:cubicBezTo>
                  <a:pt x="2278" y="3547"/>
                  <a:pt x="2323" y="3573"/>
                  <a:pt x="2373" y="3573"/>
                </a:cubicBezTo>
                <a:cubicBezTo>
                  <a:pt x="2400" y="3573"/>
                  <a:pt x="2428" y="3566"/>
                  <a:pt x="2453" y="3549"/>
                </a:cubicBezTo>
                <a:cubicBezTo>
                  <a:pt x="2525" y="3525"/>
                  <a:pt x="2549" y="3430"/>
                  <a:pt x="2525" y="3358"/>
                </a:cubicBezTo>
                <a:cubicBezTo>
                  <a:pt x="2477" y="3263"/>
                  <a:pt x="2453" y="3168"/>
                  <a:pt x="2501" y="3072"/>
                </a:cubicBezTo>
                <a:cubicBezTo>
                  <a:pt x="2525" y="2977"/>
                  <a:pt x="2477" y="2906"/>
                  <a:pt x="2406" y="2882"/>
                </a:cubicBezTo>
                <a:cubicBezTo>
                  <a:pt x="2393" y="2878"/>
                  <a:pt x="2380" y="2876"/>
                  <a:pt x="2366" y="2876"/>
                </a:cubicBezTo>
                <a:close/>
                <a:moveTo>
                  <a:pt x="3907" y="2876"/>
                </a:moveTo>
                <a:cubicBezTo>
                  <a:pt x="3891" y="2876"/>
                  <a:pt x="3875" y="2878"/>
                  <a:pt x="3858" y="2882"/>
                </a:cubicBezTo>
                <a:cubicBezTo>
                  <a:pt x="3787" y="2906"/>
                  <a:pt x="3763" y="2977"/>
                  <a:pt x="3787" y="3072"/>
                </a:cubicBezTo>
                <a:cubicBezTo>
                  <a:pt x="3811" y="3168"/>
                  <a:pt x="3811" y="3263"/>
                  <a:pt x="3763" y="3358"/>
                </a:cubicBezTo>
                <a:cubicBezTo>
                  <a:pt x="3716" y="3430"/>
                  <a:pt x="3739" y="3525"/>
                  <a:pt x="3811" y="3549"/>
                </a:cubicBezTo>
                <a:cubicBezTo>
                  <a:pt x="3836" y="3566"/>
                  <a:pt x="3864" y="3573"/>
                  <a:pt x="3893" y="3573"/>
                </a:cubicBezTo>
                <a:cubicBezTo>
                  <a:pt x="3944" y="3573"/>
                  <a:pt x="3994" y="3547"/>
                  <a:pt x="4025" y="3501"/>
                </a:cubicBezTo>
                <a:cubicBezTo>
                  <a:pt x="4097" y="3334"/>
                  <a:pt x="4120" y="3144"/>
                  <a:pt x="4049" y="2977"/>
                </a:cubicBezTo>
                <a:cubicBezTo>
                  <a:pt x="4029" y="2918"/>
                  <a:pt x="3978" y="2876"/>
                  <a:pt x="3907" y="2876"/>
                </a:cubicBezTo>
                <a:close/>
                <a:moveTo>
                  <a:pt x="2396" y="4090"/>
                </a:moveTo>
                <a:cubicBezTo>
                  <a:pt x="2383" y="4090"/>
                  <a:pt x="2371" y="4092"/>
                  <a:pt x="2358" y="4096"/>
                </a:cubicBezTo>
                <a:cubicBezTo>
                  <a:pt x="2287" y="4120"/>
                  <a:pt x="2239" y="4216"/>
                  <a:pt x="2263" y="4287"/>
                </a:cubicBezTo>
                <a:cubicBezTo>
                  <a:pt x="2287" y="4382"/>
                  <a:pt x="2287" y="4477"/>
                  <a:pt x="2239" y="4573"/>
                </a:cubicBezTo>
                <a:cubicBezTo>
                  <a:pt x="2191" y="4644"/>
                  <a:pt x="2215" y="4739"/>
                  <a:pt x="2287" y="4787"/>
                </a:cubicBezTo>
                <a:cubicBezTo>
                  <a:pt x="2305" y="4793"/>
                  <a:pt x="2324" y="4796"/>
                  <a:pt x="2343" y="4796"/>
                </a:cubicBezTo>
                <a:cubicBezTo>
                  <a:pt x="2401" y="4796"/>
                  <a:pt x="2459" y="4769"/>
                  <a:pt x="2477" y="4716"/>
                </a:cubicBezTo>
                <a:cubicBezTo>
                  <a:pt x="2572" y="4549"/>
                  <a:pt x="2596" y="4358"/>
                  <a:pt x="2525" y="4192"/>
                </a:cubicBezTo>
                <a:cubicBezTo>
                  <a:pt x="2505" y="4133"/>
                  <a:pt x="2453" y="4090"/>
                  <a:pt x="2396" y="4090"/>
                </a:cubicBezTo>
                <a:close/>
                <a:moveTo>
                  <a:pt x="3890" y="4090"/>
                </a:moveTo>
                <a:cubicBezTo>
                  <a:pt x="3827" y="4090"/>
                  <a:pt x="3759" y="4133"/>
                  <a:pt x="3739" y="4192"/>
                </a:cubicBezTo>
                <a:cubicBezTo>
                  <a:pt x="3692" y="4358"/>
                  <a:pt x="3716" y="4549"/>
                  <a:pt x="3787" y="4716"/>
                </a:cubicBezTo>
                <a:cubicBezTo>
                  <a:pt x="3823" y="4769"/>
                  <a:pt x="3872" y="4796"/>
                  <a:pt x="3924" y="4796"/>
                </a:cubicBezTo>
                <a:cubicBezTo>
                  <a:pt x="3942" y="4796"/>
                  <a:pt x="3960" y="4793"/>
                  <a:pt x="3978" y="4787"/>
                </a:cubicBezTo>
                <a:cubicBezTo>
                  <a:pt x="4049" y="4739"/>
                  <a:pt x="4073" y="4644"/>
                  <a:pt x="4049" y="4573"/>
                </a:cubicBezTo>
                <a:cubicBezTo>
                  <a:pt x="4001" y="4477"/>
                  <a:pt x="3978" y="4382"/>
                  <a:pt x="4025" y="4287"/>
                </a:cubicBezTo>
                <a:cubicBezTo>
                  <a:pt x="4049" y="4216"/>
                  <a:pt x="4001" y="4120"/>
                  <a:pt x="3930" y="4096"/>
                </a:cubicBezTo>
                <a:cubicBezTo>
                  <a:pt x="3917" y="4092"/>
                  <a:pt x="3904" y="4090"/>
                  <a:pt x="3890" y="4090"/>
                </a:cubicBezTo>
                <a:close/>
                <a:moveTo>
                  <a:pt x="2430" y="2191"/>
                </a:moveTo>
                <a:cubicBezTo>
                  <a:pt x="2739" y="2191"/>
                  <a:pt x="2977" y="2406"/>
                  <a:pt x="2977" y="2668"/>
                </a:cubicBezTo>
                <a:lnTo>
                  <a:pt x="2977" y="4716"/>
                </a:lnTo>
                <a:cubicBezTo>
                  <a:pt x="3001" y="5001"/>
                  <a:pt x="2739" y="5216"/>
                  <a:pt x="2430" y="5216"/>
                </a:cubicBezTo>
                <a:cubicBezTo>
                  <a:pt x="2144" y="5216"/>
                  <a:pt x="1953" y="5049"/>
                  <a:pt x="1882" y="4835"/>
                </a:cubicBezTo>
                <a:cubicBezTo>
                  <a:pt x="1882" y="4716"/>
                  <a:pt x="1953" y="4597"/>
                  <a:pt x="2049" y="4525"/>
                </a:cubicBezTo>
                <a:cubicBezTo>
                  <a:pt x="2120" y="4477"/>
                  <a:pt x="2120" y="4382"/>
                  <a:pt x="2096" y="4311"/>
                </a:cubicBezTo>
                <a:cubicBezTo>
                  <a:pt x="2067" y="4281"/>
                  <a:pt x="2019" y="4261"/>
                  <a:pt x="1970" y="4261"/>
                </a:cubicBezTo>
                <a:cubicBezTo>
                  <a:pt x="1940" y="4261"/>
                  <a:pt x="1909" y="4269"/>
                  <a:pt x="1882" y="4287"/>
                </a:cubicBezTo>
                <a:cubicBezTo>
                  <a:pt x="1763" y="4382"/>
                  <a:pt x="1668" y="4501"/>
                  <a:pt x="1620" y="4620"/>
                </a:cubicBezTo>
                <a:cubicBezTo>
                  <a:pt x="1334" y="4501"/>
                  <a:pt x="1167" y="4239"/>
                  <a:pt x="1167" y="3930"/>
                </a:cubicBezTo>
                <a:cubicBezTo>
                  <a:pt x="1167" y="3692"/>
                  <a:pt x="1263" y="3477"/>
                  <a:pt x="1501" y="3406"/>
                </a:cubicBezTo>
                <a:cubicBezTo>
                  <a:pt x="1572" y="3358"/>
                  <a:pt x="1620" y="3287"/>
                  <a:pt x="1596" y="3215"/>
                </a:cubicBezTo>
                <a:cubicBezTo>
                  <a:pt x="1576" y="3157"/>
                  <a:pt x="1508" y="3114"/>
                  <a:pt x="1445" y="3114"/>
                </a:cubicBezTo>
                <a:cubicBezTo>
                  <a:pt x="1432" y="3114"/>
                  <a:pt x="1418" y="3116"/>
                  <a:pt x="1406" y="3120"/>
                </a:cubicBezTo>
                <a:cubicBezTo>
                  <a:pt x="1310" y="3144"/>
                  <a:pt x="1239" y="3191"/>
                  <a:pt x="1167" y="3239"/>
                </a:cubicBezTo>
                <a:cubicBezTo>
                  <a:pt x="1167" y="3215"/>
                  <a:pt x="1167" y="3168"/>
                  <a:pt x="1167" y="3144"/>
                </a:cubicBezTo>
                <a:cubicBezTo>
                  <a:pt x="1167" y="2906"/>
                  <a:pt x="1358" y="2715"/>
                  <a:pt x="1620" y="2668"/>
                </a:cubicBezTo>
                <a:cubicBezTo>
                  <a:pt x="1644" y="2763"/>
                  <a:pt x="1691" y="2858"/>
                  <a:pt x="1763" y="2953"/>
                </a:cubicBezTo>
                <a:cubicBezTo>
                  <a:pt x="1787" y="2977"/>
                  <a:pt x="1822" y="2989"/>
                  <a:pt x="1861" y="2989"/>
                </a:cubicBezTo>
                <a:cubicBezTo>
                  <a:pt x="1900" y="2989"/>
                  <a:pt x="1941" y="2977"/>
                  <a:pt x="1977" y="2953"/>
                </a:cubicBezTo>
                <a:cubicBezTo>
                  <a:pt x="2025" y="2906"/>
                  <a:pt x="2025" y="2810"/>
                  <a:pt x="1977" y="2763"/>
                </a:cubicBezTo>
                <a:cubicBezTo>
                  <a:pt x="1929" y="2691"/>
                  <a:pt x="1906" y="2620"/>
                  <a:pt x="1882" y="2525"/>
                </a:cubicBezTo>
                <a:cubicBezTo>
                  <a:pt x="1977" y="2334"/>
                  <a:pt x="2168" y="2191"/>
                  <a:pt x="2430" y="2191"/>
                </a:cubicBezTo>
                <a:close/>
                <a:moveTo>
                  <a:pt x="3835" y="2191"/>
                </a:moveTo>
                <a:cubicBezTo>
                  <a:pt x="4097" y="2191"/>
                  <a:pt x="4287" y="2334"/>
                  <a:pt x="4382" y="2549"/>
                </a:cubicBezTo>
                <a:cubicBezTo>
                  <a:pt x="4382" y="2620"/>
                  <a:pt x="4335" y="2691"/>
                  <a:pt x="4287" y="2763"/>
                </a:cubicBezTo>
                <a:cubicBezTo>
                  <a:pt x="4239" y="2834"/>
                  <a:pt x="4239" y="2906"/>
                  <a:pt x="4287" y="2977"/>
                </a:cubicBezTo>
                <a:cubicBezTo>
                  <a:pt x="4319" y="2999"/>
                  <a:pt x="4356" y="3010"/>
                  <a:pt x="4391" y="3010"/>
                </a:cubicBezTo>
                <a:cubicBezTo>
                  <a:pt x="4435" y="3010"/>
                  <a:pt x="4475" y="2993"/>
                  <a:pt x="4501" y="2953"/>
                </a:cubicBezTo>
                <a:cubicBezTo>
                  <a:pt x="4573" y="2882"/>
                  <a:pt x="4621" y="2787"/>
                  <a:pt x="4644" y="2668"/>
                </a:cubicBezTo>
                <a:cubicBezTo>
                  <a:pt x="4906" y="2715"/>
                  <a:pt x="5097" y="2906"/>
                  <a:pt x="5097" y="3144"/>
                </a:cubicBezTo>
                <a:cubicBezTo>
                  <a:pt x="5097" y="3191"/>
                  <a:pt x="5097" y="3215"/>
                  <a:pt x="5097" y="3263"/>
                </a:cubicBezTo>
                <a:cubicBezTo>
                  <a:pt x="5025" y="3215"/>
                  <a:pt x="4954" y="3168"/>
                  <a:pt x="4859" y="3144"/>
                </a:cubicBezTo>
                <a:cubicBezTo>
                  <a:pt x="4839" y="3131"/>
                  <a:pt x="4819" y="3125"/>
                  <a:pt x="4799" y="3125"/>
                </a:cubicBezTo>
                <a:cubicBezTo>
                  <a:pt x="4749" y="3125"/>
                  <a:pt x="4702" y="3164"/>
                  <a:pt x="4668" y="3215"/>
                </a:cubicBezTo>
                <a:cubicBezTo>
                  <a:pt x="4644" y="3287"/>
                  <a:pt x="4692" y="3382"/>
                  <a:pt x="4763" y="3406"/>
                </a:cubicBezTo>
                <a:cubicBezTo>
                  <a:pt x="5002" y="3477"/>
                  <a:pt x="5097" y="3715"/>
                  <a:pt x="5097" y="3930"/>
                </a:cubicBezTo>
                <a:cubicBezTo>
                  <a:pt x="5097" y="4239"/>
                  <a:pt x="4930" y="4501"/>
                  <a:pt x="4644" y="4644"/>
                </a:cubicBezTo>
                <a:cubicBezTo>
                  <a:pt x="4597" y="4501"/>
                  <a:pt x="4501" y="4382"/>
                  <a:pt x="4382" y="4287"/>
                </a:cubicBezTo>
                <a:cubicBezTo>
                  <a:pt x="4355" y="4269"/>
                  <a:pt x="4328" y="4261"/>
                  <a:pt x="4302" y="4261"/>
                </a:cubicBezTo>
                <a:cubicBezTo>
                  <a:pt x="4260" y="4261"/>
                  <a:pt x="4221" y="4281"/>
                  <a:pt x="4192" y="4311"/>
                </a:cubicBezTo>
                <a:cubicBezTo>
                  <a:pt x="4144" y="4382"/>
                  <a:pt x="4144" y="4477"/>
                  <a:pt x="4216" y="4525"/>
                </a:cubicBezTo>
                <a:cubicBezTo>
                  <a:pt x="4311" y="4597"/>
                  <a:pt x="4382" y="4716"/>
                  <a:pt x="4382" y="4835"/>
                </a:cubicBezTo>
                <a:cubicBezTo>
                  <a:pt x="4311" y="5073"/>
                  <a:pt x="4097" y="5216"/>
                  <a:pt x="3835" y="5216"/>
                </a:cubicBezTo>
                <a:cubicBezTo>
                  <a:pt x="3525" y="5216"/>
                  <a:pt x="3263" y="5001"/>
                  <a:pt x="3263" y="4739"/>
                </a:cubicBezTo>
                <a:lnTo>
                  <a:pt x="3287" y="2691"/>
                </a:lnTo>
                <a:cubicBezTo>
                  <a:pt x="3287" y="2406"/>
                  <a:pt x="3525" y="2191"/>
                  <a:pt x="3835" y="2191"/>
                </a:cubicBezTo>
                <a:close/>
                <a:moveTo>
                  <a:pt x="4501" y="7716"/>
                </a:moveTo>
                <a:lnTo>
                  <a:pt x="4501" y="8121"/>
                </a:lnTo>
                <a:lnTo>
                  <a:pt x="3906" y="8121"/>
                </a:lnTo>
                <a:cubicBezTo>
                  <a:pt x="3811" y="8121"/>
                  <a:pt x="3763" y="8169"/>
                  <a:pt x="3763" y="8240"/>
                </a:cubicBezTo>
                <a:cubicBezTo>
                  <a:pt x="3763" y="8335"/>
                  <a:pt x="3811" y="8383"/>
                  <a:pt x="3906" y="8383"/>
                </a:cubicBezTo>
                <a:lnTo>
                  <a:pt x="4501" y="8383"/>
                </a:lnTo>
                <a:lnTo>
                  <a:pt x="4501" y="8764"/>
                </a:lnTo>
                <a:lnTo>
                  <a:pt x="1787" y="8764"/>
                </a:lnTo>
                <a:lnTo>
                  <a:pt x="1787" y="8383"/>
                </a:lnTo>
                <a:lnTo>
                  <a:pt x="3239" y="8383"/>
                </a:lnTo>
                <a:cubicBezTo>
                  <a:pt x="3311" y="8383"/>
                  <a:pt x="3382" y="8335"/>
                  <a:pt x="3382" y="8240"/>
                </a:cubicBezTo>
                <a:cubicBezTo>
                  <a:pt x="3382" y="8169"/>
                  <a:pt x="3311" y="8121"/>
                  <a:pt x="3239" y="8121"/>
                </a:cubicBezTo>
                <a:lnTo>
                  <a:pt x="1787" y="8121"/>
                </a:lnTo>
                <a:lnTo>
                  <a:pt x="1787" y="7716"/>
                </a:lnTo>
                <a:close/>
                <a:moveTo>
                  <a:pt x="4501" y="9050"/>
                </a:moveTo>
                <a:cubicBezTo>
                  <a:pt x="4478" y="9264"/>
                  <a:pt x="4287" y="9431"/>
                  <a:pt x="4073" y="9431"/>
                </a:cubicBezTo>
                <a:lnTo>
                  <a:pt x="2215" y="9431"/>
                </a:lnTo>
                <a:cubicBezTo>
                  <a:pt x="1977" y="9431"/>
                  <a:pt x="1810" y="9264"/>
                  <a:pt x="1787" y="9050"/>
                </a:cubicBezTo>
                <a:close/>
                <a:moveTo>
                  <a:pt x="3168" y="858"/>
                </a:moveTo>
                <a:cubicBezTo>
                  <a:pt x="2549" y="858"/>
                  <a:pt x="1929" y="1048"/>
                  <a:pt x="1406" y="1405"/>
                </a:cubicBezTo>
                <a:cubicBezTo>
                  <a:pt x="1334" y="1453"/>
                  <a:pt x="1310" y="1548"/>
                  <a:pt x="1358" y="1620"/>
                </a:cubicBezTo>
                <a:cubicBezTo>
                  <a:pt x="1384" y="1659"/>
                  <a:pt x="1425" y="1677"/>
                  <a:pt x="1468" y="1677"/>
                </a:cubicBezTo>
                <a:cubicBezTo>
                  <a:pt x="1503" y="1677"/>
                  <a:pt x="1540" y="1665"/>
                  <a:pt x="1572" y="1644"/>
                </a:cubicBezTo>
                <a:cubicBezTo>
                  <a:pt x="2025" y="1310"/>
                  <a:pt x="2596" y="1143"/>
                  <a:pt x="3168" y="1143"/>
                </a:cubicBezTo>
                <a:cubicBezTo>
                  <a:pt x="3882" y="1143"/>
                  <a:pt x="4573" y="1429"/>
                  <a:pt x="5073" y="1953"/>
                </a:cubicBezTo>
                <a:cubicBezTo>
                  <a:pt x="5573" y="2453"/>
                  <a:pt x="5859" y="3144"/>
                  <a:pt x="5859" y="3858"/>
                </a:cubicBezTo>
                <a:cubicBezTo>
                  <a:pt x="5859" y="4525"/>
                  <a:pt x="5621" y="5168"/>
                  <a:pt x="5168" y="5644"/>
                </a:cubicBezTo>
                <a:cubicBezTo>
                  <a:pt x="4740" y="6144"/>
                  <a:pt x="4501" y="6787"/>
                  <a:pt x="4501" y="7430"/>
                </a:cubicBezTo>
                <a:lnTo>
                  <a:pt x="3287" y="7430"/>
                </a:lnTo>
                <a:lnTo>
                  <a:pt x="3287" y="5287"/>
                </a:lnTo>
                <a:cubicBezTo>
                  <a:pt x="3430" y="5430"/>
                  <a:pt x="3620" y="5501"/>
                  <a:pt x="3835" y="5501"/>
                </a:cubicBezTo>
                <a:cubicBezTo>
                  <a:pt x="4216" y="5501"/>
                  <a:pt x="4549" y="5263"/>
                  <a:pt x="4644" y="4930"/>
                </a:cubicBezTo>
                <a:cubicBezTo>
                  <a:pt x="5097" y="4763"/>
                  <a:pt x="5383" y="4382"/>
                  <a:pt x="5383" y="3930"/>
                </a:cubicBezTo>
                <a:cubicBezTo>
                  <a:pt x="5383" y="3787"/>
                  <a:pt x="5359" y="3644"/>
                  <a:pt x="5287" y="3501"/>
                </a:cubicBezTo>
                <a:cubicBezTo>
                  <a:pt x="5359" y="3406"/>
                  <a:pt x="5383" y="3263"/>
                  <a:pt x="5383" y="3144"/>
                </a:cubicBezTo>
                <a:cubicBezTo>
                  <a:pt x="5383" y="2739"/>
                  <a:pt x="5049" y="2406"/>
                  <a:pt x="4621" y="2382"/>
                </a:cubicBezTo>
                <a:cubicBezTo>
                  <a:pt x="4501" y="2096"/>
                  <a:pt x="4192" y="1906"/>
                  <a:pt x="3835" y="1906"/>
                </a:cubicBezTo>
                <a:cubicBezTo>
                  <a:pt x="3549" y="1906"/>
                  <a:pt x="3287" y="2048"/>
                  <a:pt x="3144" y="2239"/>
                </a:cubicBezTo>
                <a:cubicBezTo>
                  <a:pt x="2977" y="2048"/>
                  <a:pt x="2715" y="1906"/>
                  <a:pt x="2430" y="1906"/>
                </a:cubicBezTo>
                <a:cubicBezTo>
                  <a:pt x="2096" y="1906"/>
                  <a:pt x="1787" y="2096"/>
                  <a:pt x="1644" y="2382"/>
                </a:cubicBezTo>
                <a:cubicBezTo>
                  <a:pt x="1215" y="2406"/>
                  <a:pt x="882" y="2739"/>
                  <a:pt x="882" y="3144"/>
                </a:cubicBezTo>
                <a:cubicBezTo>
                  <a:pt x="882" y="3263"/>
                  <a:pt x="905" y="3406"/>
                  <a:pt x="977" y="3501"/>
                </a:cubicBezTo>
                <a:cubicBezTo>
                  <a:pt x="905" y="3644"/>
                  <a:pt x="882" y="3787"/>
                  <a:pt x="882" y="3930"/>
                </a:cubicBezTo>
                <a:cubicBezTo>
                  <a:pt x="882" y="4382"/>
                  <a:pt x="1167" y="4763"/>
                  <a:pt x="1620" y="4930"/>
                </a:cubicBezTo>
                <a:cubicBezTo>
                  <a:pt x="1715" y="5263"/>
                  <a:pt x="2049" y="5501"/>
                  <a:pt x="2430" y="5501"/>
                </a:cubicBezTo>
                <a:cubicBezTo>
                  <a:pt x="2644" y="5501"/>
                  <a:pt x="2858" y="5430"/>
                  <a:pt x="3001" y="5287"/>
                </a:cubicBezTo>
                <a:lnTo>
                  <a:pt x="3001" y="7430"/>
                </a:lnTo>
                <a:lnTo>
                  <a:pt x="1787" y="7430"/>
                </a:lnTo>
                <a:cubicBezTo>
                  <a:pt x="1787" y="6787"/>
                  <a:pt x="1525" y="6144"/>
                  <a:pt x="1096" y="5644"/>
                </a:cubicBezTo>
                <a:cubicBezTo>
                  <a:pt x="643" y="5144"/>
                  <a:pt x="405" y="4501"/>
                  <a:pt x="429" y="3834"/>
                </a:cubicBezTo>
                <a:cubicBezTo>
                  <a:pt x="429" y="3191"/>
                  <a:pt x="667" y="2549"/>
                  <a:pt x="1096" y="2072"/>
                </a:cubicBezTo>
                <a:cubicBezTo>
                  <a:pt x="1144" y="2001"/>
                  <a:pt x="1144" y="1929"/>
                  <a:pt x="1096" y="1858"/>
                </a:cubicBezTo>
                <a:cubicBezTo>
                  <a:pt x="1069" y="1840"/>
                  <a:pt x="1038" y="1832"/>
                  <a:pt x="1008" y="1832"/>
                </a:cubicBezTo>
                <a:cubicBezTo>
                  <a:pt x="959" y="1832"/>
                  <a:pt x="911" y="1852"/>
                  <a:pt x="882" y="1882"/>
                </a:cubicBezTo>
                <a:cubicBezTo>
                  <a:pt x="405" y="2429"/>
                  <a:pt x="143" y="3096"/>
                  <a:pt x="143" y="3811"/>
                </a:cubicBezTo>
                <a:cubicBezTo>
                  <a:pt x="143" y="4549"/>
                  <a:pt x="405" y="5287"/>
                  <a:pt x="882" y="5835"/>
                </a:cubicBezTo>
                <a:cubicBezTo>
                  <a:pt x="1286" y="6287"/>
                  <a:pt x="1501" y="6859"/>
                  <a:pt x="1501" y="7478"/>
                </a:cubicBezTo>
                <a:lnTo>
                  <a:pt x="1501" y="9002"/>
                </a:lnTo>
                <a:cubicBezTo>
                  <a:pt x="1501" y="9407"/>
                  <a:pt x="1810" y="9717"/>
                  <a:pt x="2215" y="9717"/>
                </a:cubicBezTo>
                <a:lnTo>
                  <a:pt x="4073" y="9717"/>
                </a:lnTo>
                <a:cubicBezTo>
                  <a:pt x="4478" y="9717"/>
                  <a:pt x="4787" y="9407"/>
                  <a:pt x="4787" y="9002"/>
                </a:cubicBezTo>
                <a:lnTo>
                  <a:pt x="4787" y="7478"/>
                </a:lnTo>
                <a:cubicBezTo>
                  <a:pt x="4787" y="6859"/>
                  <a:pt x="5002" y="6287"/>
                  <a:pt x="5406" y="5835"/>
                </a:cubicBezTo>
                <a:cubicBezTo>
                  <a:pt x="5883" y="5287"/>
                  <a:pt x="6145" y="4597"/>
                  <a:pt x="6145" y="3858"/>
                </a:cubicBezTo>
                <a:cubicBezTo>
                  <a:pt x="6145" y="3049"/>
                  <a:pt x="5835" y="2310"/>
                  <a:pt x="5287" y="1739"/>
                </a:cubicBezTo>
                <a:cubicBezTo>
                  <a:pt x="4716" y="1191"/>
                  <a:pt x="3978" y="858"/>
                  <a:pt x="3168" y="85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2" name="Google Shape;1442;p57"/>
          <p:cNvPicPr preferRelativeResize="0"/>
          <p:nvPr/>
        </p:nvPicPr>
        <p:blipFill>
          <a:blip r:embed="rId3">
            <a:alphaModFix/>
          </a:blip>
          <a:stretch>
            <a:fillRect/>
          </a:stretch>
        </p:blipFill>
        <p:spPr>
          <a:xfrm>
            <a:off x="684950" y="2704587"/>
            <a:ext cx="1920450" cy="1341425"/>
          </a:xfrm>
          <a:prstGeom prst="rect">
            <a:avLst/>
          </a:prstGeom>
          <a:noFill/>
          <a:ln>
            <a:noFill/>
          </a:ln>
        </p:spPr>
      </p:pic>
      <p:pic>
        <p:nvPicPr>
          <p:cNvPr id="1443" name="Google Shape;1443;p57"/>
          <p:cNvPicPr preferRelativeResize="0"/>
          <p:nvPr/>
        </p:nvPicPr>
        <p:blipFill>
          <a:blip r:embed="rId4">
            <a:alphaModFix/>
          </a:blip>
          <a:stretch>
            <a:fillRect/>
          </a:stretch>
        </p:blipFill>
        <p:spPr>
          <a:xfrm>
            <a:off x="2605400" y="2704573"/>
            <a:ext cx="1891545" cy="1341450"/>
          </a:xfrm>
          <a:prstGeom prst="rect">
            <a:avLst/>
          </a:prstGeom>
          <a:noFill/>
          <a:ln>
            <a:noFill/>
          </a:ln>
        </p:spPr>
      </p:pic>
      <p:pic>
        <p:nvPicPr>
          <p:cNvPr id="1444" name="Google Shape;1444;p57"/>
          <p:cNvPicPr preferRelativeResize="0"/>
          <p:nvPr/>
        </p:nvPicPr>
        <p:blipFill>
          <a:blip r:embed="rId5">
            <a:alphaModFix/>
          </a:blip>
          <a:stretch>
            <a:fillRect/>
          </a:stretch>
        </p:blipFill>
        <p:spPr>
          <a:xfrm>
            <a:off x="5033575" y="2741525"/>
            <a:ext cx="1741750" cy="1267550"/>
          </a:xfrm>
          <a:prstGeom prst="rect">
            <a:avLst/>
          </a:prstGeom>
          <a:noFill/>
          <a:ln>
            <a:noFill/>
          </a:ln>
        </p:spPr>
      </p:pic>
      <p:sp>
        <p:nvSpPr>
          <p:cNvPr id="1445" name="Google Shape;1445;p57"/>
          <p:cNvSpPr txBox="1"/>
          <p:nvPr>
            <p:ph idx="1" type="subTitle"/>
          </p:nvPr>
        </p:nvSpPr>
        <p:spPr>
          <a:xfrm>
            <a:off x="5400025" y="2143975"/>
            <a:ext cx="2907600" cy="4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2 </a:t>
            </a:r>
            <a:endParaRPr/>
          </a:p>
          <a:p>
            <a:pPr indent="0" lvl="0" marL="0" rtl="0" algn="ctr">
              <a:spcBef>
                <a:spcPts val="0"/>
              </a:spcBef>
              <a:spcAft>
                <a:spcPts val="0"/>
              </a:spcAft>
              <a:buNone/>
            </a:pPr>
            <a:r>
              <a:rPr lang="en" sz="1400">
                <a:latin typeface="Krub"/>
                <a:ea typeface="Krub"/>
                <a:cs typeface="Krub"/>
                <a:sym typeface="Krub"/>
              </a:rPr>
              <a:t>Accuracy : 0.9499</a:t>
            </a:r>
            <a:endParaRPr sz="1400">
              <a:latin typeface="Krub"/>
              <a:ea typeface="Krub"/>
              <a:cs typeface="Krub"/>
              <a:sym typeface="Krub"/>
            </a:endParaRPr>
          </a:p>
        </p:txBody>
      </p:sp>
      <p:pic>
        <p:nvPicPr>
          <p:cNvPr id="1446" name="Google Shape;1446;p57"/>
          <p:cNvPicPr preferRelativeResize="0"/>
          <p:nvPr/>
        </p:nvPicPr>
        <p:blipFill>
          <a:blip r:embed="rId6">
            <a:alphaModFix/>
          </a:blip>
          <a:stretch>
            <a:fillRect/>
          </a:stretch>
        </p:blipFill>
        <p:spPr>
          <a:xfrm>
            <a:off x="6939800" y="2776875"/>
            <a:ext cx="1568725" cy="1129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5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Model Predictions</a:t>
            </a:r>
            <a:endParaRPr sz="2300"/>
          </a:p>
        </p:txBody>
      </p:sp>
      <p:grpSp>
        <p:nvGrpSpPr>
          <p:cNvPr id="1452" name="Google Shape;1452;p58"/>
          <p:cNvGrpSpPr/>
          <p:nvPr/>
        </p:nvGrpSpPr>
        <p:grpSpPr>
          <a:xfrm>
            <a:off x="1133012" y="3127400"/>
            <a:ext cx="1493862" cy="1421906"/>
            <a:chOff x="631568" y="2791000"/>
            <a:chExt cx="1493862" cy="1421906"/>
          </a:xfrm>
        </p:grpSpPr>
        <p:grpSp>
          <p:nvGrpSpPr>
            <p:cNvPr id="1453" name="Google Shape;1453;p58"/>
            <p:cNvGrpSpPr/>
            <p:nvPr/>
          </p:nvGrpSpPr>
          <p:grpSpPr>
            <a:xfrm>
              <a:off x="658250" y="3390006"/>
              <a:ext cx="1418143" cy="822900"/>
              <a:chOff x="663631" y="3390839"/>
              <a:chExt cx="1418143" cy="822900"/>
            </a:xfrm>
          </p:grpSpPr>
          <p:sp>
            <p:nvSpPr>
              <p:cNvPr id="1454" name="Google Shape;1454;p58"/>
              <p:cNvSpPr/>
              <p:nvPr/>
            </p:nvSpPr>
            <p:spPr>
              <a:xfrm>
                <a:off x="663631" y="3390839"/>
                <a:ext cx="1418143" cy="822900"/>
              </a:xfrm>
              <a:custGeom>
                <a:rect b="b" l="l" r="r" t="t"/>
                <a:pathLst>
                  <a:path extrusionOk="0" h="2083" w="7999">
                    <a:moveTo>
                      <a:pt x="1" y="0"/>
                    </a:moveTo>
                    <a:lnTo>
                      <a:pt x="1" y="2083"/>
                    </a:lnTo>
                    <a:lnTo>
                      <a:pt x="7999" y="2083"/>
                    </a:lnTo>
                    <a:lnTo>
                      <a:pt x="79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8"/>
              <p:cNvSpPr/>
              <p:nvPr/>
            </p:nvSpPr>
            <p:spPr>
              <a:xfrm>
                <a:off x="663631" y="3390839"/>
                <a:ext cx="1418143" cy="822900"/>
              </a:xfrm>
              <a:custGeom>
                <a:rect b="b" l="l" r="r" t="t"/>
                <a:pathLst>
                  <a:path extrusionOk="0" h="2083" w="7999">
                    <a:moveTo>
                      <a:pt x="1" y="0"/>
                    </a:moveTo>
                    <a:lnTo>
                      <a:pt x="1" y="2083"/>
                    </a:lnTo>
                    <a:lnTo>
                      <a:pt x="7999" y="2083"/>
                    </a:lnTo>
                    <a:lnTo>
                      <a:pt x="7999" y="0"/>
                    </a:lnTo>
                    <a:close/>
                  </a:path>
                </a:pathLst>
              </a:custGeom>
              <a:solidFill>
                <a:srgbClr val="FFFFFF"/>
              </a:solidFill>
              <a:ln cap="flat" cmpd="sng" w="19050">
                <a:solidFill>
                  <a:srgbClr val="F5887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58"/>
            <p:cNvGrpSpPr/>
            <p:nvPr/>
          </p:nvGrpSpPr>
          <p:grpSpPr>
            <a:xfrm>
              <a:off x="631568" y="3427330"/>
              <a:ext cx="1471507" cy="748253"/>
              <a:chOff x="631565" y="3370378"/>
              <a:chExt cx="1471507" cy="748253"/>
            </a:xfrm>
          </p:grpSpPr>
          <p:sp>
            <p:nvSpPr>
              <p:cNvPr id="1457" name="Google Shape;1457;p58"/>
              <p:cNvSpPr txBox="1"/>
              <p:nvPr/>
            </p:nvSpPr>
            <p:spPr>
              <a:xfrm flipH="1">
                <a:off x="631572" y="3611931"/>
                <a:ext cx="14715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Krub"/>
                    <a:ea typeface="Krub"/>
                    <a:cs typeface="Krub"/>
                    <a:sym typeface="Krub"/>
                  </a:rPr>
                  <a:t>Model 1: not similar </a:t>
                </a:r>
                <a:endParaRPr sz="1000">
                  <a:solidFill>
                    <a:schemeClr val="dk1"/>
                  </a:solidFill>
                  <a:latin typeface="Krub"/>
                  <a:ea typeface="Krub"/>
                  <a:cs typeface="Krub"/>
                  <a:sym typeface="Krub"/>
                </a:endParaRPr>
              </a:p>
              <a:p>
                <a:pPr indent="0" lvl="0" marL="0" rtl="0" algn="l">
                  <a:spcBef>
                    <a:spcPts val="0"/>
                  </a:spcBef>
                  <a:spcAft>
                    <a:spcPts val="0"/>
                  </a:spcAft>
                  <a:buClr>
                    <a:schemeClr val="dk1"/>
                  </a:buClr>
                  <a:buSzPts val="1100"/>
                  <a:buFont typeface="Arial"/>
                  <a:buNone/>
                </a:pPr>
                <a:r>
                  <a:rPr lang="en" sz="1000">
                    <a:solidFill>
                      <a:schemeClr val="dk1"/>
                    </a:solidFill>
                    <a:latin typeface="Krub"/>
                    <a:ea typeface="Krub"/>
                    <a:cs typeface="Krub"/>
                    <a:sym typeface="Krub"/>
                  </a:rPr>
                  <a:t>Model 2 : not similar</a:t>
                </a:r>
                <a:endParaRPr sz="800">
                  <a:latin typeface="Fira Sans"/>
                  <a:ea typeface="Fira Sans"/>
                  <a:cs typeface="Fira Sans"/>
                  <a:sym typeface="Fira Sans"/>
                </a:endParaRPr>
              </a:p>
            </p:txBody>
          </p:sp>
          <p:sp>
            <p:nvSpPr>
              <p:cNvPr id="1458" name="Google Shape;1458;p58"/>
              <p:cNvSpPr txBox="1"/>
              <p:nvPr/>
            </p:nvSpPr>
            <p:spPr>
              <a:xfrm flipH="1">
                <a:off x="631565" y="3370378"/>
                <a:ext cx="1471500" cy="33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58870"/>
                    </a:solidFill>
                    <a:latin typeface="Fira Sans"/>
                    <a:ea typeface="Fira Sans"/>
                    <a:cs typeface="Fira Sans"/>
                    <a:sym typeface="Fira Sans"/>
                  </a:rPr>
                  <a:t>Prediction </a:t>
                </a:r>
                <a:endParaRPr b="1" sz="1300">
                  <a:solidFill>
                    <a:srgbClr val="F58870"/>
                  </a:solidFill>
                  <a:latin typeface="Fira Sans"/>
                  <a:ea typeface="Fira Sans"/>
                  <a:cs typeface="Fira Sans"/>
                  <a:sym typeface="Fira Sans"/>
                </a:endParaRPr>
              </a:p>
            </p:txBody>
          </p:sp>
        </p:grpSp>
        <p:sp>
          <p:nvSpPr>
            <p:cNvPr id="1459" name="Google Shape;1459;p58"/>
            <p:cNvSpPr/>
            <p:nvPr/>
          </p:nvSpPr>
          <p:spPr>
            <a:xfrm>
              <a:off x="658260" y="2809622"/>
              <a:ext cx="1418123" cy="369285"/>
            </a:xfrm>
            <a:custGeom>
              <a:rect b="b" l="l" r="r" t="t"/>
              <a:pathLst>
                <a:path extrusionOk="0" h="2083" w="7999">
                  <a:moveTo>
                    <a:pt x="1" y="0"/>
                  </a:moveTo>
                  <a:lnTo>
                    <a:pt x="1" y="2083"/>
                  </a:lnTo>
                  <a:lnTo>
                    <a:pt x="7999" y="2083"/>
                  </a:lnTo>
                  <a:lnTo>
                    <a:pt x="79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8"/>
            <p:cNvSpPr/>
            <p:nvPr/>
          </p:nvSpPr>
          <p:spPr>
            <a:xfrm>
              <a:off x="653828" y="2803169"/>
              <a:ext cx="1426987" cy="378326"/>
            </a:xfrm>
            <a:custGeom>
              <a:rect b="b" l="l" r="r" t="t"/>
              <a:pathLst>
                <a:path extrusionOk="0" h="2134" w="8049">
                  <a:moveTo>
                    <a:pt x="284" y="0"/>
                  </a:moveTo>
                  <a:lnTo>
                    <a:pt x="284" y="34"/>
                  </a:lnTo>
                  <a:lnTo>
                    <a:pt x="650" y="34"/>
                  </a:lnTo>
                  <a:lnTo>
                    <a:pt x="650" y="0"/>
                  </a:lnTo>
                  <a:close/>
                  <a:moveTo>
                    <a:pt x="1034" y="0"/>
                  </a:moveTo>
                  <a:lnTo>
                    <a:pt x="1034" y="34"/>
                  </a:lnTo>
                  <a:lnTo>
                    <a:pt x="1400" y="34"/>
                  </a:lnTo>
                  <a:lnTo>
                    <a:pt x="1400" y="0"/>
                  </a:lnTo>
                  <a:close/>
                  <a:moveTo>
                    <a:pt x="1767" y="0"/>
                  </a:moveTo>
                  <a:lnTo>
                    <a:pt x="1767" y="34"/>
                  </a:lnTo>
                  <a:lnTo>
                    <a:pt x="2133" y="34"/>
                  </a:lnTo>
                  <a:lnTo>
                    <a:pt x="2133" y="0"/>
                  </a:lnTo>
                  <a:close/>
                  <a:moveTo>
                    <a:pt x="2500" y="0"/>
                  </a:moveTo>
                  <a:lnTo>
                    <a:pt x="2500" y="34"/>
                  </a:lnTo>
                  <a:lnTo>
                    <a:pt x="2883" y="34"/>
                  </a:lnTo>
                  <a:lnTo>
                    <a:pt x="2883" y="0"/>
                  </a:lnTo>
                  <a:close/>
                  <a:moveTo>
                    <a:pt x="3266" y="0"/>
                  </a:moveTo>
                  <a:lnTo>
                    <a:pt x="3266" y="34"/>
                  </a:lnTo>
                  <a:lnTo>
                    <a:pt x="3616" y="34"/>
                  </a:lnTo>
                  <a:lnTo>
                    <a:pt x="3633" y="0"/>
                  </a:lnTo>
                  <a:close/>
                  <a:moveTo>
                    <a:pt x="3983" y="0"/>
                  </a:moveTo>
                  <a:lnTo>
                    <a:pt x="3983" y="34"/>
                  </a:lnTo>
                  <a:lnTo>
                    <a:pt x="4349" y="34"/>
                  </a:lnTo>
                  <a:lnTo>
                    <a:pt x="4349" y="0"/>
                  </a:lnTo>
                  <a:close/>
                  <a:moveTo>
                    <a:pt x="4733" y="0"/>
                  </a:moveTo>
                  <a:lnTo>
                    <a:pt x="4733" y="34"/>
                  </a:lnTo>
                  <a:lnTo>
                    <a:pt x="5099" y="34"/>
                  </a:lnTo>
                  <a:lnTo>
                    <a:pt x="5099" y="0"/>
                  </a:lnTo>
                  <a:close/>
                  <a:moveTo>
                    <a:pt x="5466" y="0"/>
                  </a:moveTo>
                  <a:lnTo>
                    <a:pt x="5466" y="34"/>
                  </a:lnTo>
                  <a:lnTo>
                    <a:pt x="5832" y="34"/>
                  </a:lnTo>
                  <a:lnTo>
                    <a:pt x="5832" y="0"/>
                  </a:lnTo>
                  <a:close/>
                  <a:moveTo>
                    <a:pt x="6199" y="0"/>
                  </a:moveTo>
                  <a:lnTo>
                    <a:pt x="6199" y="34"/>
                  </a:lnTo>
                  <a:lnTo>
                    <a:pt x="6566" y="34"/>
                  </a:lnTo>
                  <a:lnTo>
                    <a:pt x="6566" y="0"/>
                  </a:lnTo>
                  <a:close/>
                  <a:moveTo>
                    <a:pt x="6949" y="0"/>
                  </a:moveTo>
                  <a:lnTo>
                    <a:pt x="6949" y="34"/>
                  </a:lnTo>
                  <a:lnTo>
                    <a:pt x="7315" y="34"/>
                  </a:lnTo>
                  <a:lnTo>
                    <a:pt x="7315" y="0"/>
                  </a:lnTo>
                  <a:close/>
                  <a:moveTo>
                    <a:pt x="7682" y="0"/>
                  </a:moveTo>
                  <a:lnTo>
                    <a:pt x="7682" y="34"/>
                  </a:lnTo>
                  <a:lnTo>
                    <a:pt x="8049" y="34"/>
                  </a:lnTo>
                  <a:lnTo>
                    <a:pt x="8049" y="0"/>
                  </a:lnTo>
                  <a:close/>
                  <a:moveTo>
                    <a:pt x="0" y="117"/>
                  </a:moveTo>
                  <a:lnTo>
                    <a:pt x="0" y="484"/>
                  </a:lnTo>
                  <a:lnTo>
                    <a:pt x="50" y="484"/>
                  </a:lnTo>
                  <a:lnTo>
                    <a:pt x="50" y="117"/>
                  </a:lnTo>
                  <a:close/>
                  <a:moveTo>
                    <a:pt x="7999" y="417"/>
                  </a:moveTo>
                  <a:lnTo>
                    <a:pt x="7999" y="784"/>
                  </a:lnTo>
                  <a:lnTo>
                    <a:pt x="8049" y="784"/>
                  </a:lnTo>
                  <a:lnTo>
                    <a:pt x="8049" y="417"/>
                  </a:lnTo>
                  <a:close/>
                  <a:moveTo>
                    <a:pt x="0" y="867"/>
                  </a:moveTo>
                  <a:lnTo>
                    <a:pt x="0" y="1233"/>
                  </a:lnTo>
                  <a:lnTo>
                    <a:pt x="50" y="1233"/>
                  </a:lnTo>
                  <a:lnTo>
                    <a:pt x="50" y="867"/>
                  </a:lnTo>
                  <a:close/>
                  <a:moveTo>
                    <a:pt x="7999" y="1150"/>
                  </a:moveTo>
                  <a:lnTo>
                    <a:pt x="7999" y="1517"/>
                  </a:lnTo>
                  <a:lnTo>
                    <a:pt x="8049" y="1517"/>
                  </a:lnTo>
                  <a:lnTo>
                    <a:pt x="8049" y="1150"/>
                  </a:lnTo>
                  <a:close/>
                  <a:moveTo>
                    <a:pt x="0" y="1600"/>
                  </a:moveTo>
                  <a:lnTo>
                    <a:pt x="0" y="1967"/>
                  </a:lnTo>
                  <a:lnTo>
                    <a:pt x="50" y="1967"/>
                  </a:lnTo>
                  <a:lnTo>
                    <a:pt x="50" y="1600"/>
                  </a:lnTo>
                  <a:close/>
                  <a:moveTo>
                    <a:pt x="250" y="2083"/>
                  </a:moveTo>
                  <a:lnTo>
                    <a:pt x="250" y="2133"/>
                  </a:lnTo>
                  <a:lnTo>
                    <a:pt x="634" y="2133"/>
                  </a:lnTo>
                  <a:lnTo>
                    <a:pt x="634" y="2083"/>
                  </a:lnTo>
                  <a:close/>
                  <a:moveTo>
                    <a:pt x="1000" y="2083"/>
                  </a:moveTo>
                  <a:lnTo>
                    <a:pt x="1000" y="2133"/>
                  </a:lnTo>
                  <a:lnTo>
                    <a:pt x="1367" y="2133"/>
                  </a:lnTo>
                  <a:lnTo>
                    <a:pt x="1384" y="2083"/>
                  </a:lnTo>
                  <a:close/>
                  <a:moveTo>
                    <a:pt x="1733" y="2083"/>
                  </a:moveTo>
                  <a:lnTo>
                    <a:pt x="1733" y="2133"/>
                  </a:lnTo>
                  <a:lnTo>
                    <a:pt x="2100" y="2133"/>
                  </a:lnTo>
                  <a:lnTo>
                    <a:pt x="2100" y="2083"/>
                  </a:lnTo>
                  <a:close/>
                  <a:moveTo>
                    <a:pt x="2483" y="2083"/>
                  </a:moveTo>
                  <a:lnTo>
                    <a:pt x="2483" y="2133"/>
                  </a:lnTo>
                  <a:lnTo>
                    <a:pt x="2850" y="2133"/>
                  </a:lnTo>
                  <a:lnTo>
                    <a:pt x="2850" y="2083"/>
                  </a:lnTo>
                  <a:close/>
                  <a:moveTo>
                    <a:pt x="3216" y="2083"/>
                  </a:moveTo>
                  <a:lnTo>
                    <a:pt x="3216" y="2133"/>
                  </a:lnTo>
                  <a:lnTo>
                    <a:pt x="3583" y="2133"/>
                  </a:lnTo>
                  <a:lnTo>
                    <a:pt x="3583" y="2083"/>
                  </a:lnTo>
                  <a:close/>
                  <a:moveTo>
                    <a:pt x="3950" y="2083"/>
                  </a:moveTo>
                  <a:lnTo>
                    <a:pt x="3950" y="2133"/>
                  </a:lnTo>
                  <a:lnTo>
                    <a:pt x="4333" y="2133"/>
                  </a:lnTo>
                  <a:lnTo>
                    <a:pt x="4333" y="2083"/>
                  </a:lnTo>
                  <a:close/>
                  <a:moveTo>
                    <a:pt x="4699" y="2083"/>
                  </a:moveTo>
                  <a:lnTo>
                    <a:pt x="4699" y="2133"/>
                  </a:lnTo>
                  <a:lnTo>
                    <a:pt x="5066" y="2133"/>
                  </a:lnTo>
                  <a:lnTo>
                    <a:pt x="5066" y="2083"/>
                  </a:lnTo>
                  <a:close/>
                  <a:moveTo>
                    <a:pt x="5433" y="2083"/>
                  </a:moveTo>
                  <a:lnTo>
                    <a:pt x="5433" y="2133"/>
                  </a:lnTo>
                  <a:lnTo>
                    <a:pt x="5799" y="2133"/>
                  </a:lnTo>
                  <a:lnTo>
                    <a:pt x="5799" y="2083"/>
                  </a:lnTo>
                  <a:close/>
                  <a:moveTo>
                    <a:pt x="6182" y="2083"/>
                  </a:moveTo>
                  <a:lnTo>
                    <a:pt x="6182" y="2133"/>
                  </a:lnTo>
                  <a:lnTo>
                    <a:pt x="6549" y="2133"/>
                  </a:lnTo>
                  <a:lnTo>
                    <a:pt x="6549" y="2083"/>
                  </a:lnTo>
                  <a:close/>
                  <a:moveTo>
                    <a:pt x="6916" y="2083"/>
                  </a:moveTo>
                  <a:lnTo>
                    <a:pt x="6916" y="2133"/>
                  </a:lnTo>
                  <a:lnTo>
                    <a:pt x="7282" y="2133"/>
                  </a:lnTo>
                  <a:lnTo>
                    <a:pt x="7282" y="2083"/>
                  </a:lnTo>
                  <a:close/>
                  <a:moveTo>
                    <a:pt x="7999" y="1883"/>
                  </a:moveTo>
                  <a:lnTo>
                    <a:pt x="7999" y="2083"/>
                  </a:lnTo>
                  <a:lnTo>
                    <a:pt x="7665" y="2083"/>
                  </a:lnTo>
                  <a:lnTo>
                    <a:pt x="7665" y="2133"/>
                  </a:lnTo>
                  <a:lnTo>
                    <a:pt x="8049" y="2133"/>
                  </a:lnTo>
                  <a:lnTo>
                    <a:pt x="8049" y="1883"/>
                  </a:lnTo>
                  <a:close/>
                </a:path>
              </a:pathLst>
            </a:custGeom>
            <a:noFill/>
            <a:ln cap="flat" cmpd="sng" w="9525">
              <a:solidFill>
                <a:srgbClr val="F588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8"/>
            <p:cNvSpPr txBox="1"/>
            <p:nvPr/>
          </p:nvSpPr>
          <p:spPr>
            <a:xfrm flipH="1">
              <a:off x="653929" y="2791000"/>
              <a:ext cx="1471500" cy="38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58870"/>
                  </a:solidFill>
                  <a:latin typeface="Fira Sans"/>
                  <a:ea typeface="Fira Sans"/>
                  <a:cs typeface="Fira Sans"/>
                  <a:sym typeface="Fira Sans"/>
                </a:rPr>
                <a:t>True label : not similar</a:t>
              </a:r>
              <a:r>
                <a:rPr b="1" lang="en" sz="1800">
                  <a:solidFill>
                    <a:srgbClr val="F58870"/>
                  </a:solidFill>
                  <a:latin typeface="Fira Sans"/>
                  <a:ea typeface="Fira Sans"/>
                  <a:cs typeface="Fira Sans"/>
                  <a:sym typeface="Fira Sans"/>
                </a:rPr>
                <a:t> </a:t>
              </a:r>
              <a:endParaRPr b="1" sz="1800">
                <a:solidFill>
                  <a:srgbClr val="F58870"/>
                </a:solidFill>
                <a:latin typeface="Fira Sans"/>
                <a:ea typeface="Fira Sans"/>
                <a:cs typeface="Fira Sans"/>
                <a:sym typeface="Fira Sans"/>
              </a:endParaRPr>
            </a:p>
          </p:txBody>
        </p:sp>
      </p:grpSp>
      <p:grpSp>
        <p:nvGrpSpPr>
          <p:cNvPr id="1462" name="Google Shape;1462;p58"/>
          <p:cNvGrpSpPr/>
          <p:nvPr/>
        </p:nvGrpSpPr>
        <p:grpSpPr>
          <a:xfrm>
            <a:off x="4856430" y="3133575"/>
            <a:ext cx="1471500" cy="1415731"/>
            <a:chOff x="3837775" y="2797175"/>
            <a:chExt cx="1471500" cy="1415731"/>
          </a:xfrm>
        </p:grpSpPr>
        <p:grpSp>
          <p:nvGrpSpPr>
            <p:cNvPr id="1463" name="Google Shape;1463;p58"/>
            <p:cNvGrpSpPr/>
            <p:nvPr/>
          </p:nvGrpSpPr>
          <p:grpSpPr>
            <a:xfrm>
              <a:off x="3864453" y="3390006"/>
              <a:ext cx="1418143" cy="822900"/>
              <a:chOff x="663631" y="3390839"/>
              <a:chExt cx="1418143" cy="822900"/>
            </a:xfrm>
          </p:grpSpPr>
          <p:sp>
            <p:nvSpPr>
              <p:cNvPr id="1464" name="Google Shape;1464;p58"/>
              <p:cNvSpPr/>
              <p:nvPr/>
            </p:nvSpPr>
            <p:spPr>
              <a:xfrm>
                <a:off x="663631" y="3390839"/>
                <a:ext cx="1418143" cy="822900"/>
              </a:xfrm>
              <a:custGeom>
                <a:rect b="b" l="l" r="r" t="t"/>
                <a:pathLst>
                  <a:path extrusionOk="0" h="2083" w="7999">
                    <a:moveTo>
                      <a:pt x="1" y="0"/>
                    </a:moveTo>
                    <a:lnTo>
                      <a:pt x="1" y="2083"/>
                    </a:lnTo>
                    <a:lnTo>
                      <a:pt x="7999" y="2083"/>
                    </a:lnTo>
                    <a:lnTo>
                      <a:pt x="79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8"/>
              <p:cNvSpPr/>
              <p:nvPr/>
            </p:nvSpPr>
            <p:spPr>
              <a:xfrm>
                <a:off x="663631" y="3390839"/>
                <a:ext cx="1418143" cy="822900"/>
              </a:xfrm>
              <a:custGeom>
                <a:rect b="b" l="l" r="r" t="t"/>
                <a:pathLst>
                  <a:path extrusionOk="0" h="2083" w="7999">
                    <a:moveTo>
                      <a:pt x="1" y="0"/>
                    </a:moveTo>
                    <a:lnTo>
                      <a:pt x="1" y="2083"/>
                    </a:lnTo>
                    <a:lnTo>
                      <a:pt x="7999" y="2083"/>
                    </a:lnTo>
                    <a:lnTo>
                      <a:pt x="7999" y="0"/>
                    </a:lnTo>
                    <a:close/>
                  </a:path>
                </a:pathLst>
              </a:custGeom>
              <a:solidFill>
                <a:srgbClr val="FFFFFF"/>
              </a:solidFill>
              <a:ln cap="flat" cmpd="sng" w="19050">
                <a:solidFill>
                  <a:srgbClr val="F5887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6" name="Google Shape;1466;p58"/>
            <p:cNvSpPr/>
            <p:nvPr/>
          </p:nvSpPr>
          <p:spPr>
            <a:xfrm>
              <a:off x="3864463" y="2809622"/>
              <a:ext cx="1418123" cy="369285"/>
            </a:xfrm>
            <a:custGeom>
              <a:rect b="b" l="l" r="r" t="t"/>
              <a:pathLst>
                <a:path extrusionOk="0" h="2083" w="7999">
                  <a:moveTo>
                    <a:pt x="1" y="0"/>
                  </a:moveTo>
                  <a:lnTo>
                    <a:pt x="1" y="2083"/>
                  </a:lnTo>
                  <a:lnTo>
                    <a:pt x="7999" y="2083"/>
                  </a:lnTo>
                  <a:lnTo>
                    <a:pt x="79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8"/>
            <p:cNvSpPr/>
            <p:nvPr/>
          </p:nvSpPr>
          <p:spPr>
            <a:xfrm>
              <a:off x="3860031" y="2803169"/>
              <a:ext cx="1426987" cy="378326"/>
            </a:xfrm>
            <a:custGeom>
              <a:rect b="b" l="l" r="r" t="t"/>
              <a:pathLst>
                <a:path extrusionOk="0" h="2134" w="8049">
                  <a:moveTo>
                    <a:pt x="283" y="0"/>
                  </a:moveTo>
                  <a:lnTo>
                    <a:pt x="283" y="34"/>
                  </a:lnTo>
                  <a:lnTo>
                    <a:pt x="650" y="34"/>
                  </a:lnTo>
                  <a:lnTo>
                    <a:pt x="650" y="0"/>
                  </a:lnTo>
                  <a:close/>
                  <a:moveTo>
                    <a:pt x="1016" y="0"/>
                  </a:moveTo>
                  <a:lnTo>
                    <a:pt x="1016" y="34"/>
                  </a:lnTo>
                  <a:lnTo>
                    <a:pt x="1383" y="34"/>
                  </a:lnTo>
                  <a:lnTo>
                    <a:pt x="1383" y="0"/>
                  </a:lnTo>
                  <a:close/>
                  <a:moveTo>
                    <a:pt x="1750" y="0"/>
                  </a:moveTo>
                  <a:lnTo>
                    <a:pt x="1750" y="34"/>
                  </a:lnTo>
                  <a:lnTo>
                    <a:pt x="2133" y="34"/>
                  </a:lnTo>
                  <a:lnTo>
                    <a:pt x="2133" y="0"/>
                  </a:lnTo>
                  <a:close/>
                  <a:moveTo>
                    <a:pt x="2499" y="0"/>
                  </a:moveTo>
                  <a:lnTo>
                    <a:pt x="2499" y="34"/>
                  </a:lnTo>
                  <a:lnTo>
                    <a:pt x="2866" y="34"/>
                  </a:lnTo>
                  <a:lnTo>
                    <a:pt x="2866" y="0"/>
                  </a:lnTo>
                  <a:close/>
                  <a:moveTo>
                    <a:pt x="3233" y="0"/>
                  </a:moveTo>
                  <a:lnTo>
                    <a:pt x="3233" y="34"/>
                  </a:lnTo>
                  <a:lnTo>
                    <a:pt x="3599" y="34"/>
                  </a:lnTo>
                  <a:lnTo>
                    <a:pt x="3599" y="0"/>
                  </a:lnTo>
                  <a:close/>
                  <a:moveTo>
                    <a:pt x="3982" y="0"/>
                  </a:moveTo>
                  <a:lnTo>
                    <a:pt x="3982" y="34"/>
                  </a:lnTo>
                  <a:lnTo>
                    <a:pt x="4349" y="34"/>
                  </a:lnTo>
                  <a:lnTo>
                    <a:pt x="4349" y="0"/>
                  </a:lnTo>
                  <a:close/>
                  <a:moveTo>
                    <a:pt x="4716" y="0"/>
                  </a:moveTo>
                  <a:lnTo>
                    <a:pt x="4716" y="34"/>
                  </a:lnTo>
                  <a:lnTo>
                    <a:pt x="5082" y="34"/>
                  </a:lnTo>
                  <a:lnTo>
                    <a:pt x="5082" y="0"/>
                  </a:lnTo>
                  <a:close/>
                  <a:moveTo>
                    <a:pt x="5449" y="0"/>
                  </a:moveTo>
                  <a:lnTo>
                    <a:pt x="5449" y="34"/>
                  </a:lnTo>
                  <a:lnTo>
                    <a:pt x="5832" y="34"/>
                  </a:lnTo>
                  <a:lnTo>
                    <a:pt x="5832" y="0"/>
                  </a:lnTo>
                  <a:close/>
                  <a:moveTo>
                    <a:pt x="6199" y="0"/>
                  </a:moveTo>
                  <a:lnTo>
                    <a:pt x="6199" y="34"/>
                  </a:lnTo>
                  <a:lnTo>
                    <a:pt x="6565" y="34"/>
                  </a:lnTo>
                  <a:lnTo>
                    <a:pt x="6565" y="0"/>
                  </a:lnTo>
                  <a:close/>
                  <a:moveTo>
                    <a:pt x="6932" y="0"/>
                  </a:moveTo>
                  <a:lnTo>
                    <a:pt x="6932" y="34"/>
                  </a:lnTo>
                  <a:lnTo>
                    <a:pt x="7298" y="34"/>
                  </a:lnTo>
                  <a:lnTo>
                    <a:pt x="7315" y="0"/>
                  </a:lnTo>
                  <a:close/>
                  <a:moveTo>
                    <a:pt x="7682" y="0"/>
                  </a:moveTo>
                  <a:lnTo>
                    <a:pt x="7682" y="34"/>
                  </a:lnTo>
                  <a:lnTo>
                    <a:pt x="8048" y="34"/>
                  </a:lnTo>
                  <a:lnTo>
                    <a:pt x="8048" y="0"/>
                  </a:lnTo>
                  <a:close/>
                  <a:moveTo>
                    <a:pt x="0" y="117"/>
                  </a:moveTo>
                  <a:lnTo>
                    <a:pt x="0" y="484"/>
                  </a:lnTo>
                  <a:lnTo>
                    <a:pt x="33" y="484"/>
                  </a:lnTo>
                  <a:lnTo>
                    <a:pt x="33" y="117"/>
                  </a:lnTo>
                  <a:close/>
                  <a:moveTo>
                    <a:pt x="7998" y="417"/>
                  </a:moveTo>
                  <a:lnTo>
                    <a:pt x="7998" y="784"/>
                  </a:lnTo>
                  <a:lnTo>
                    <a:pt x="8048" y="784"/>
                  </a:lnTo>
                  <a:lnTo>
                    <a:pt x="8048" y="417"/>
                  </a:lnTo>
                  <a:close/>
                  <a:moveTo>
                    <a:pt x="0" y="867"/>
                  </a:moveTo>
                  <a:lnTo>
                    <a:pt x="0" y="1233"/>
                  </a:lnTo>
                  <a:lnTo>
                    <a:pt x="33" y="1233"/>
                  </a:lnTo>
                  <a:lnTo>
                    <a:pt x="33" y="867"/>
                  </a:lnTo>
                  <a:close/>
                  <a:moveTo>
                    <a:pt x="7998" y="1150"/>
                  </a:moveTo>
                  <a:lnTo>
                    <a:pt x="7998" y="1517"/>
                  </a:lnTo>
                  <a:lnTo>
                    <a:pt x="8048" y="1517"/>
                  </a:lnTo>
                  <a:lnTo>
                    <a:pt x="8048" y="1150"/>
                  </a:lnTo>
                  <a:close/>
                  <a:moveTo>
                    <a:pt x="0" y="1600"/>
                  </a:moveTo>
                  <a:lnTo>
                    <a:pt x="0" y="1967"/>
                  </a:lnTo>
                  <a:lnTo>
                    <a:pt x="33" y="1967"/>
                  </a:lnTo>
                  <a:lnTo>
                    <a:pt x="33" y="1600"/>
                  </a:lnTo>
                  <a:close/>
                  <a:moveTo>
                    <a:pt x="250" y="2083"/>
                  </a:moveTo>
                  <a:lnTo>
                    <a:pt x="250" y="2133"/>
                  </a:lnTo>
                  <a:lnTo>
                    <a:pt x="617" y="2133"/>
                  </a:lnTo>
                  <a:lnTo>
                    <a:pt x="617" y="2083"/>
                  </a:lnTo>
                  <a:close/>
                  <a:moveTo>
                    <a:pt x="983" y="2083"/>
                  </a:moveTo>
                  <a:lnTo>
                    <a:pt x="983" y="2133"/>
                  </a:lnTo>
                  <a:lnTo>
                    <a:pt x="1366" y="2133"/>
                  </a:lnTo>
                  <a:lnTo>
                    <a:pt x="1366" y="2083"/>
                  </a:lnTo>
                  <a:close/>
                  <a:moveTo>
                    <a:pt x="1733" y="2083"/>
                  </a:moveTo>
                  <a:lnTo>
                    <a:pt x="1733" y="2133"/>
                  </a:lnTo>
                  <a:lnTo>
                    <a:pt x="2100" y="2133"/>
                  </a:lnTo>
                  <a:lnTo>
                    <a:pt x="2116" y="2083"/>
                  </a:lnTo>
                  <a:close/>
                  <a:moveTo>
                    <a:pt x="2466" y="2083"/>
                  </a:moveTo>
                  <a:lnTo>
                    <a:pt x="2466" y="2133"/>
                  </a:lnTo>
                  <a:lnTo>
                    <a:pt x="2833" y="2133"/>
                  </a:lnTo>
                  <a:lnTo>
                    <a:pt x="2833" y="2083"/>
                  </a:lnTo>
                  <a:close/>
                  <a:moveTo>
                    <a:pt x="3216" y="2083"/>
                  </a:moveTo>
                  <a:lnTo>
                    <a:pt x="3216" y="2133"/>
                  </a:lnTo>
                  <a:lnTo>
                    <a:pt x="3583" y="2133"/>
                  </a:lnTo>
                  <a:lnTo>
                    <a:pt x="3583" y="2083"/>
                  </a:lnTo>
                  <a:close/>
                  <a:moveTo>
                    <a:pt x="3949" y="2083"/>
                  </a:moveTo>
                  <a:lnTo>
                    <a:pt x="3949" y="2133"/>
                  </a:lnTo>
                  <a:lnTo>
                    <a:pt x="4316" y="2133"/>
                  </a:lnTo>
                  <a:lnTo>
                    <a:pt x="4316" y="2083"/>
                  </a:lnTo>
                  <a:close/>
                  <a:moveTo>
                    <a:pt x="4682" y="2083"/>
                  </a:moveTo>
                  <a:lnTo>
                    <a:pt x="4682" y="2133"/>
                  </a:lnTo>
                  <a:lnTo>
                    <a:pt x="5065" y="2133"/>
                  </a:lnTo>
                  <a:lnTo>
                    <a:pt x="5065" y="2083"/>
                  </a:lnTo>
                  <a:close/>
                  <a:moveTo>
                    <a:pt x="5432" y="2083"/>
                  </a:moveTo>
                  <a:lnTo>
                    <a:pt x="5432" y="2133"/>
                  </a:lnTo>
                  <a:lnTo>
                    <a:pt x="5799" y="2133"/>
                  </a:lnTo>
                  <a:lnTo>
                    <a:pt x="5799" y="2083"/>
                  </a:lnTo>
                  <a:close/>
                  <a:moveTo>
                    <a:pt x="6165" y="2083"/>
                  </a:moveTo>
                  <a:lnTo>
                    <a:pt x="6165" y="2133"/>
                  </a:lnTo>
                  <a:lnTo>
                    <a:pt x="6532" y="2133"/>
                  </a:lnTo>
                  <a:lnTo>
                    <a:pt x="6532" y="2083"/>
                  </a:lnTo>
                  <a:close/>
                  <a:moveTo>
                    <a:pt x="6915" y="2083"/>
                  </a:moveTo>
                  <a:lnTo>
                    <a:pt x="6915" y="2133"/>
                  </a:lnTo>
                  <a:lnTo>
                    <a:pt x="7282" y="2133"/>
                  </a:lnTo>
                  <a:lnTo>
                    <a:pt x="7282" y="2083"/>
                  </a:lnTo>
                  <a:close/>
                  <a:moveTo>
                    <a:pt x="7998" y="1883"/>
                  </a:moveTo>
                  <a:lnTo>
                    <a:pt x="7998" y="2083"/>
                  </a:lnTo>
                  <a:lnTo>
                    <a:pt x="7648" y="2083"/>
                  </a:lnTo>
                  <a:lnTo>
                    <a:pt x="7648" y="2133"/>
                  </a:lnTo>
                  <a:lnTo>
                    <a:pt x="8048" y="2133"/>
                  </a:lnTo>
                  <a:lnTo>
                    <a:pt x="8048" y="1883"/>
                  </a:lnTo>
                  <a:close/>
                </a:path>
              </a:pathLst>
            </a:custGeom>
            <a:noFill/>
            <a:ln cap="flat" cmpd="sng" w="9525">
              <a:solidFill>
                <a:srgbClr val="F588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8"/>
            <p:cNvSpPr txBox="1"/>
            <p:nvPr/>
          </p:nvSpPr>
          <p:spPr>
            <a:xfrm flipH="1">
              <a:off x="3892245" y="2797175"/>
              <a:ext cx="1392300" cy="38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solidFill>
                    <a:srgbClr val="3EC09C"/>
                  </a:solidFill>
                  <a:latin typeface="Fira Sans"/>
                  <a:ea typeface="Fira Sans"/>
                  <a:cs typeface="Fira Sans"/>
                  <a:sym typeface="Fira Sans"/>
                </a:rPr>
                <a:t>True label : similar</a:t>
              </a:r>
              <a:endParaRPr b="1" sz="1800">
                <a:solidFill>
                  <a:srgbClr val="3EC09C"/>
                </a:solidFill>
                <a:latin typeface="Fira Sans"/>
                <a:ea typeface="Fira Sans"/>
                <a:cs typeface="Fira Sans"/>
                <a:sym typeface="Fira Sans"/>
              </a:endParaRPr>
            </a:p>
          </p:txBody>
        </p:sp>
        <p:grpSp>
          <p:nvGrpSpPr>
            <p:cNvPr id="1469" name="Google Shape;1469;p58"/>
            <p:cNvGrpSpPr/>
            <p:nvPr/>
          </p:nvGrpSpPr>
          <p:grpSpPr>
            <a:xfrm>
              <a:off x="3837775" y="3427325"/>
              <a:ext cx="1471500" cy="748252"/>
              <a:chOff x="3841414" y="3355750"/>
              <a:chExt cx="1471500" cy="748252"/>
            </a:xfrm>
          </p:grpSpPr>
          <p:sp>
            <p:nvSpPr>
              <p:cNvPr id="1470" name="Google Shape;1470;p58"/>
              <p:cNvSpPr txBox="1"/>
              <p:nvPr/>
            </p:nvSpPr>
            <p:spPr>
              <a:xfrm flipH="1">
                <a:off x="3841414" y="3597301"/>
                <a:ext cx="14715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Krub"/>
                    <a:ea typeface="Krub"/>
                    <a:cs typeface="Krub"/>
                    <a:sym typeface="Krub"/>
                  </a:rPr>
                  <a:t>Model 1: similar </a:t>
                </a:r>
                <a:endParaRPr sz="1000">
                  <a:solidFill>
                    <a:schemeClr val="dk1"/>
                  </a:solidFill>
                  <a:latin typeface="Krub"/>
                  <a:ea typeface="Krub"/>
                  <a:cs typeface="Krub"/>
                  <a:sym typeface="Krub"/>
                </a:endParaRPr>
              </a:p>
              <a:p>
                <a:pPr indent="0" lvl="0" marL="0" rtl="0" algn="l">
                  <a:spcBef>
                    <a:spcPts val="0"/>
                  </a:spcBef>
                  <a:spcAft>
                    <a:spcPts val="0"/>
                  </a:spcAft>
                  <a:buNone/>
                </a:pPr>
                <a:r>
                  <a:rPr lang="en" sz="1000">
                    <a:solidFill>
                      <a:schemeClr val="dk1"/>
                    </a:solidFill>
                    <a:latin typeface="Krub"/>
                    <a:ea typeface="Krub"/>
                    <a:cs typeface="Krub"/>
                    <a:sym typeface="Krub"/>
                  </a:rPr>
                  <a:t>Model 2 : similar</a:t>
                </a:r>
                <a:r>
                  <a:rPr lang="en" sz="1200">
                    <a:solidFill>
                      <a:srgbClr val="000000"/>
                    </a:solidFill>
                    <a:latin typeface="Fira Sans"/>
                    <a:ea typeface="Fira Sans"/>
                    <a:cs typeface="Fira Sans"/>
                    <a:sym typeface="Fira Sans"/>
                  </a:rPr>
                  <a:t> </a:t>
                </a:r>
                <a:endParaRPr sz="1200">
                  <a:solidFill>
                    <a:srgbClr val="000000"/>
                  </a:solidFill>
                  <a:latin typeface="Fira Sans"/>
                  <a:ea typeface="Fira Sans"/>
                  <a:cs typeface="Fira Sans"/>
                  <a:sym typeface="Fira Sans"/>
                </a:endParaRPr>
              </a:p>
            </p:txBody>
          </p:sp>
          <p:sp>
            <p:nvSpPr>
              <p:cNvPr id="1471" name="Google Shape;1471;p58"/>
              <p:cNvSpPr txBox="1"/>
              <p:nvPr/>
            </p:nvSpPr>
            <p:spPr>
              <a:xfrm flipH="1">
                <a:off x="3860764" y="3355750"/>
                <a:ext cx="1418100" cy="33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EC09C"/>
                    </a:solidFill>
                    <a:latin typeface="Fira Sans"/>
                    <a:ea typeface="Fira Sans"/>
                    <a:cs typeface="Fira Sans"/>
                    <a:sym typeface="Fira Sans"/>
                  </a:rPr>
                  <a:t>Prediction</a:t>
                </a:r>
                <a:endParaRPr b="1" sz="1300">
                  <a:solidFill>
                    <a:srgbClr val="3EC09C"/>
                  </a:solidFill>
                  <a:latin typeface="Fira Sans"/>
                  <a:ea typeface="Fira Sans"/>
                  <a:cs typeface="Fira Sans"/>
                  <a:sym typeface="Fira Sans"/>
                </a:endParaRPr>
              </a:p>
            </p:txBody>
          </p:sp>
        </p:grpSp>
      </p:grpSp>
      <p:grpSp>
        <p:nvGrpSpPr>
          <p:cNvPr id="1472" name="Google Shape;1472;p58"/>
          <p:cNvGrpSpPr/>
          <p:nvPr/>
        </p:nvGrpSpPr>
        <p:grpSpPr>
          <a:xfrm>
            <a:off x="6680036" y="3127400"/>
            <a:ext cx="1475688" cy="1421906"/>
            <a:chOff x="5406289" y="2791000"/>
            <a:chExt cx="1475688" cy="1421906"/>
          </a:xfrm>
        </p:grpSpPr>
        <p:grpSp>
          <p:nvGrpSpPr>
            <p:cNvPr id="1473" name="Google Shape;1473;p58"/>
            <p:cNvGrpSpPr/>
            <p:nvPr/>
          </p:nvGrpSpPr>
          <p:grpSpPr>
            <a:xfrm>
              <a:off x="5432970" y="3390006"/>
              <a:ext cx="1418143" cy="822900"/>
              <a:chOff x="663631" y="3390839"/>
              <a:chExt cx="1418143" cy="822900"/>
            </a:xfrm>
          </p:grpSpPr>
          <p:sp>
            <p:nvSpPr>
              <p:cNvPr id="1474" name="Google Shape;1474;p58"/>
              <p:cNvSpPr/>
              <p:nvPr/>
            </p:nvSpPr>
            <p:spPr>
              <a:xfrm>
                <a:off x="663631" y="3390839"/>
                <a:ext cx="1418143" cy="822900"/>
              </a:xfrm>
              <a:custGeom>
                <a:rect b="b" l="l" r="r" t="t"/>
                <a:pathLst>
                  <a:path extrusionOk="0" h="2083" w="7999">
                    <a:moveTo>
                      <a:pt x="1" y="0"/>
                    </a:moveTo>
                    <a:lnTo>
                      <a:pt x="1" y="2083"/>
                    </a:lnTo>
                    <a:lnTo>
                      <a:pt x="7999" y="2083"/>
                    </a:lnTo>
                    <a:lnTo>
                      <a:pt x="79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8"/>
              <p:cNvSpPr/>
              <p:nvPr/>
            </p:nvSpPr>
            <p:spPr>
              <a:xfrm>
                <a:off x="663631" y="3390839"/>
                <a:ext cx="1418143" cy="822900"/>
              </a:xfrm>
              <a:custGeom>
                <a:rect b="b" l="l" r="r" t="t"/>
                <a:pathLst>
                  <a:path extrusionOk="0" h="2083" w="7999">
                    <a:moveTo>
                      <a:pt x="1" y="0"/>
                    </a:moveTo>
                    <a:lnTo>
                      <a:pt x="1" y="2083"/>
                    </a:lnTo>
                    <a:lnTo>
                      <a:pt x="7999" y="2083"/>
                    </a:lnTo>
                    <a:lnTo>
                      <a:pt x="7999" y="0"/>
                    </a:lnTo>
                    <a:close/>
                  </a:path>
                </a:pathLst>
              </a:custGeom>
              <a:solidFill>
                <a:srgbClr val="FFFFFF"/>
              </a:solidFill>
              <a:ln cap="flat" cmpd="sng" w="19050">
                <a:solidFill>
                  <a:srgbClr val="F5887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6" name="Google Shape;1476;p58"/>
            <p:cNvSpPr/>
            <p:nvPr/>
          </p:nvSpPr>
          <p:spPr>
            <a:xfrm>
              <a:off x="5432892" y="2809622"/>
              <a:ext cx="1418300" cy="369285"/>
            </a:xfrm>
            <a:custGeom>
              <a:rect b="b" l="l" r="r" t="t"/>
              <a:pathLst>
                <a:path extrusionOk="0" h="2083" w="8000">
                  <a:moveTo>
                    <a:pt x="1" y="0"/>
                  </a:moveTo>
                  <a:lnTo>
                    <a:pt x="1" y="2083"/>
                  </a:lnTo>
                  <a:lnTo>
                    <a:pt x="7999" y="2083"/>
                  </a:lnTo>
                  <a:lnTo>
                    <a:pt x="79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8"/>
            <p:cNvSpPr/>
            <p:nvPr/>
          </p:nvSpPr>
          <p:spPr>
            <a:xfrm>
              <a:off x="5428548" y="2803169"/>
              <a:ext cx="1426987" cy="378326"/>
            </a:xfrm>
            <a:custGeom>
              <a:rect b="b" l="l" r="r" t="t"/>
              <a:pathLst>
                <a:path extrusionOk="0" h="2134" w="8049">
                  <a:moveTo>
                    <a:pt x="301" y="0"/>
                  </a:moveTo>
                  <a:lnTo>
                    <a:pt x="301" y="34"/>
                  </a:lnTo>
                  <a:lnTo>
                    <a:pt x="667" y="34"/>
                  </a:lnTo>
                  <a:lnTo>
                    <a:pt x="667" y="0"/>
                  </a:lnTo>
                  <a:close/>
                  <a:moveTo>
                    <a:pt x="1034" y="0"/>
                  </a:moveTo>
                  <a:lnTo>
                    <a:pt x="1034" y="34"/>
                  </a:lnTo>
                  <a:lnTo>
                    <a:pt x="1400" y="34"/>
                  </a:lnTo>
                  <a:lnTo>
                    <a:pt x="1400" y="0"/>
                  </a:lnTo>
                  <a:close/>
                  <a:moveTo>
                    <a:pt x="1767" y="0"/>
                  </a:moveTo>
                  <a:lnTo>
                    <a:pt x="1767" y="34"/>
                  </a:lnTo>
                  <a:lnTo>
                    <a:pt x="2150" y="34"/>
                  </a:lnTo>
                  <a:lnTo>
                    <a:pt x="2150" y="0"/>
                  </a:lnTo>
                  <a:close/>
                  <a:moveTo>
                    <a:pt x="2517" y="0"/>
                  </a:moveTo>
                  <a:lnTo>
                    <a:pt x="2517" y="34"/>
                  </a:lnTo>
                  <a:lnTo>
                    <a:pt x="2883" y="34"/>
                  </a:lnTo>
                  <a:lnTo>
                    <a:pt x="2883" y="0"/>
                  </a:lnTo>
                  <a:close/>
                  <a:moveTo>
                    <a:pt x="3250" y="0"/>
                  </a:moveTo>
                  <a:lnTo>
                    <a:pt x="3250" y="34"/>
                  </a:lnTo>
                  <a:lnTo>
                    <a:pt x="3616" y="34"/>
                  </a:lnTo>
                  <a:lnTo>
                    <a:pt x="3616" y="0"/>
                  </a:lnTo>
                  <a:close/>
                  <a:moveTo>
                    <a:pt x="3983" y="0"/>
                  </a:moveTo>
                  <a:lnTo>
                    <a:pt x="3983" y="34"/>
                  </a:lnTo>
                  <a:lnTo>
                    <a:pt x="4366" y="34"/>
                  </a:lnTo>
                  <a:lnTo>
                    <a:pt x="4366" y="0"/>
                  </a:lnTo>
                  <a:close/>
                  <a:moveTo>
                    <a:pt x="4733" y="0"/>
                  </a:moveTo>
                  <a:lnTo>
                    <a:pt x="4733" y="34"/>
                  </a:lnTo>
                  <a:lnTo>
                    <a:pt x="5099" y="34"/>
                  </a:lnTo>
                  <a:lnTo>
                    <a:pt x="5099" y="0"/>
                  </a:lnTo>
                  <a:close/>
                  <a:moveTo>
                    <a:pt x="5466" y="0"/>
                  </a:moveTo>
                  <a:lnTo>
                    <a:pt x="5466" y="34"/>
                  </a:lnTo>
                  <a:lnTo>
                    <a:pt x="5833" y="34"/>
                  </a:lnTo>
                  <a:lnTo>
                    <a:pt x="5833" y="0"/>
                  </a:lnTo>
                  <a:close/>
                  <a:moveTo>
                    <a:pt x="6216" y="0"/>
                  </a:moveTo>
                  <a:lnTo>
                    <a:pt x="6216" y="34"/>
                  </a:lnTo>
                  <a:lnTo>
                    <a:pt x="6582" y="34"/>
                  </a:lnTo>
                  <a:lnTo>
                    <a:pt x="6582" y="0"/>
                  </a:lnTo>
                  <a:close/>
                  <a:moveTo>
                    <a:pt x="6949" y="0"/>
                  </a:moveTo>
                  <a:lnTo>
                    <a:pt x="6949" y="34"/>
                  </a:lnTo>
                  <a:lnTo>
                    <a:pt x="7316" y="34"/>
                  </a:lnTo>
                  <a:lnTo>
                    <a:pt x="7316" y="0"/>
                  </a:lnTo>
                  <a:close/>
                  <a:moveTo>
                    <a:pt x="7682" y="0"/>
                  </a:moveTo>
                  <a:lnTo>
                    <a:pt x="7682" y="34"/>
                  </a:lnTo>
                  <a:lnTo>
                    <a:pt x="8049" y="34"/>
                  </a:lnTo>
                  <a:lnTo>
                    <a:pt x="8049" y="0"/>
                  </a:lnTo>
                  <a:close/>
                  <a:moveTo>
                    <a:pt x="1" y="117"/>
                  </a:moveTo>
                  <a:lnTo>
                    <a:pt x="1" y="484"/>
                  </a:lnTo>
                  <a:lnTo>
                    <a:pt x="51" y="484"/>
                  </a:lnTo>
                  <a:lnTo>
                    <a:pt x="51" y="117"/>
                  </a:lnTo>
                  <a:close/>
                  <a:moveTo>
                    <a:pt x="8015" y="417"/>
                  </a:moveTo>
                  <a:lnTo>
                    <a:pt x="8015" y="784"/>
                  </a:lnTo>
                  <a:lnTo>
                    <a:pt x="8049" y="784"/>
                  </a:lnTo>
                  <a:lnTo>
                    <a:pt x="8049" y="417"/>
                  </a:lnTo>
                  <a:close/>
                  <a:moveTo>
                    <a:pt x="1" y="867"/>
                  </a:moveTo>
                  <a:lnTo>
                    <a:pt x="1" y="1233"/>
                  </a:lnTo>
                  <a:lnTo>
                    <a:pt x="51" y="1233"/>
                  </a:lnTo>
                  <a:lnTo>
                    <a:pt x="51" y="867"/>
                  </a:lnTo>
                  <a:close/>
                  <a:moveTo>
                    <a:pt x="8015" y="1150"/>
                  </a:moveTo>
                  <a:lnTo>
                    <a:pt x="8015" y="1517"/>
                  </a:lnTo>
                  <a:lnTo>
                    <a:pt x="8049" y="1517"/>
                  </a:lnTo>
                  <a:lnTo>
                    <a:pt x="8049" y="1150"/>
                  </a:lnTo>
                  <a:close/>
                  <a:moveTo>
                    <a:pt x="1" y="1600"/>
                  </a:moveTo>
                  <a:lnTo>
                    <a:pt x="1" y="1967"/>
                  </a:lnTo>
                  <a:lnTo>
                    <a:pt x="51" y="1967"/>
                  </a:lnTo>
                  <a:lnTo>
                    <a:pt x="51" y="1600"/>
                  </a:lnTo>
                  <a:close/>
                  <a:moveTo>
                    <a:pt x="267" y="2083"/>
                  </a:moveTo>
                  <a:lnTo>
                    <a:pt x="267" y="2133"/>
                  </a:lnTo>
                  <a:lnTo>
                    <a:pt x="634" y="2133"/>
                  </a:lnTo>
                  <a:lnTo>
                    <a:pt x="634" y="2083"/>
                  </a:lnTo>
                  <a:close/>
                  <a:moveTo>
                    <a:pt x="1000" y="2083"/>
                  </a:moveTo>
                  <a:lnTo>
                    <a:pt x="1000" y="2133"/>
                  </a:lnTo>
                  <a:lnTo>
                    <a:pt x="1367" y="2133"/>
                  </a:lnTo>
                  <a:lnTo>
                    <a:pt x="1367" y="2083"/>
                  </a:lnTo>
                  <a:close/>
                  <a:moveTo>
                    <a:pt x="1750" y="2083"/>
                  </a:moveTo>
                  <a:lnTo>
                    <a:pt x="1750" y="2133"/>
                  </a:lnTo>
                  <a:lnTo>
                    <a:pt x="2117" y="2133"/>
                  </a:lnTo>
                  <a:lnTo>
                    <a:pt x="2117" y="2083"/>
                  </a:lnTo>
                  <a:close/>
                  <a:moveTo>
                    <a:pt x="2483" y="2083"/>
                  </a:moveTo>
                  <a:lnTo>
                    <a:pt x="2483" y="2133"/>
                  </a:lnTo>
                  <a:lnTo>
                    <a:pt x="2850" y="2133"/>
                  </a:lnTo>
                  <a:lnTo>
                    <a:pt x="2850" y="2083"/>
                  </a:lnTo>
                  <a:close/>
                  <a:moveTo>
                    <a:pt x="3217" y="2083"/>
                  </a:moveTo>
                  <a:lnTo>
                    <a:pt x="3217" y="2133"/>
                  </a:lnTo>
                  <a:lnTo>
                    <a:pt x="3600" y="2133"/>
                  </a:lnTo>
                  <a:lnTo>
                    <a:pt x="3600" y="2083"/>
                  </a:lnTo>
                  <a:close/>
                  <a:moveTo>
                    <a:pt x="3966" y="2083"/>
                  </a:moveTo>
                  <a:lnTo>
                    <a:pt x="3966" y="2133"/>
                  </a:lnTo>
                  <a:lnTo>
                    <a:pt x="4333" y="2133"/>
                  </a:lnTo>
                  <a:lnTo>
                    <a:pt x="4333" y="2083"/>
                  </a:lnTo>
                  <a:close/>
                  <a:moveTo>
                    <a:pt x="4700" y="2083"/>
                  </a:moveTo>
                  <a:lnTo>
                    <a:pt x="4700" y="2133"/>
                  </a:lnTo>
                  <a:lnTo>
                    <a:pt x="5066" y="2133"/>
                  </a:lnTo>
                  <a:lnTo>
                    <a:pt x="5066" y="2083"/>
                  </a:lnTo>
                  <a:close/>
                  <a:moveTo>
                    <a:pt x="5449" y="2083"/>
                  </a:moveTo>
                  <a:lnTo>
                    <a:pt x="5449" y="2133"/>
                  </a:lnTo>
                  <a:lnTo>
                    <a:pt x="5816" y="2133"/>
                  </a:lnTo>
                  <a:lnTo>
                    <a:pt x="5816" y="2083"/>
                  </a:lnTo>
                  <a:close/>
                  <a:moveTo>
                    <a:pt x="6183" y="2083"/>
                  </a:moveTo>
                  <a:lnTo>
                    <a:pt x="6183" y="2133"/>
                  </a:lnTo>
                  <a:lnTo>
                    <a:pt x="6549" y="2133"/>
                  </a:lnTo>
                  <a:lnTo>
                    <a:pt x="6549" y="2083"/>
                  </a:lnTo>
                  <a:close/>
                  <a:moveTo>
                    <a:pt x="6916" y="2083"/>
                  </a:moveTo>
                  <a:lnTo>
                    <a:pt x="6916" y="2133"/>
                  </a:lnTo>
                  <a:lnTo>
                    <a:pt x="7299" y="2133"/>
                  </a:lnTo>
                  <a:lnTo>
                    <a:pt x="7299" y="2083"/>
                  </a:lnTo>
                  <a:close/>
                  <a:moveTo>
                    <a:pt x="8015" y="1883"/>
                  </a:moveTo>
                  <a:lnTo>
                    <a:pt x="8015" y="2083"/>
                  </a:lnTo>
                  <a:lnTo>
                    <a:pt x="7665" y="2083"/>
                  </a:lnTo>
                  <a:lnTo>
                    <a:pt x="7665" y="2133"/>
                  </a:lnTo>
                  <a:lnTo>
                    <a:pt x="8049" y="2133"/>
                  </a:lnTo>
                  <a:lnTo>
                    <a:pt x="8049" y="1883"/>
                  </a:lnTo>
                  <a:close/>
                </a:path>
              </a:pathLst>
            </a:custGeom>
            <a:noFill/>
            <a:ln cap="flat" cmpd="sng" w="9525">
              <a:solidFill>
                <a:srgbClr val="F588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8"/>
            <p:cNvSpPr txBox="1"/>
            <p:nvPr/>
          </p:nvSpPr>
          <p:spPr>
            <a:xfrm flipH="1">
              <a:off x="5410478" y="2791000"/>
              <a:ext cx="1471500" cy="38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solidFill>
                    <a:srgbClr val="F58870"/>
                  </a:solidFill>
                  <a:latin typeface="Fira Sans"/>
                  <a:ea typeface="Fira Sans"/>
                  <a:cs typeface="Fira Sans"/>
                  <a:sym typeface="Fira Sans"/>
                </a:rPr>
                <a:t>True label : not similar</a:t>
              </a:r>
              <a:endParaRPr b="1" sz="1800">
                <a:solidFill>
                  <a:srgbClr val="F58870"/>
                </a:solidFill>
                <a:latin typeface="Fira Sans"/>
                <a:ea typeface="Fira Sans"/>
                <a:cs typeface="Fira Sans"/>
                <a:sym typeface="Fira Sans"/>
              </a:endParaRPr>
            </a:p>
          </p:txBody>
        </p:sp>
        <p:grpSp>
          <p:nvGrpSpPr>
            <p:cNvPr id="1479" name="Google Shape;1479;p58"/>
            <p:cNvGrpSpPr/>
            <p:nvPr/>
          </p:nvGrpSpPr>
          <p:grpSpPr>
            <a:xfrm>
              <a:off x="5406289" y="3427325"/>
              <a:ext cx="1471500" cy="748252"/>
              <a:chOff x="5413443" y="3370375"/>
              <a:chExt cx="1471500" cy="748252"/>
            </a:xfrm>
          </p:grpSpPr>
          <p:sp>
            <p:nvSpPr>
              <p:cNvPr id="1480" name="Google Shape;1480;p58"/>
              <p:cNvSpPr txBox="1"/>
              <p:nvPr/>
            </p:nvSpPr>
            <p:spPr>
              <a:xfrm flipH="1">
                <a:off x="5413443" y="3611927"/>
                <a:ext cx="14715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Krub"/>
                    <a:ea typeface="Krub"/>
                    <a:cs typeface="Krub"/>
                    <a:sym typeface="Krub"/>
                  </a:rPr>
                  <a:t>Model 1: not similar </a:t>
                </a:r>
                <a:endParaRPr sz="1000">
                  <a:solidFill>
                    <a:schemeClr val="dk1"/>
                  </a:solidFill>
                  <a:latin typeface="Krub"/>
                  <a:ea typeface="Krub"/>
                  <a:cs typeface="Krub"/>
                  <a:sym typeface="Krub"/>
                </a:endParaRPr>
              </a:p>
              <a:p>
                <a:pPr indent="0" lvl="0" marL="0" rtl="0" algn="l">
                  <a:spcBef>
                    <a:spcPts val="0"/>
                  </a:spcBef>
                  <a:spcAft>
                    <a:spcPts val="0"/>
                  </a:spcAft>
                  <a:buClr>
                    <a:schemeClr val="dk1"/>
                  </a:buClr>
                  <a:buSzPts val="1100"/>
                  <a:buFont typeface="Arial"/>
                  <a:buNone/>
                </a:pPr>
                <a:r>
                  <a:rPr lang="en" sz="1000">
                    <a:solidFill>
                      <a:schemeClr val="dk1"/>
                    </a:solidFill>
                    <a:latin typeface="Krub"/>
                    <a:ea typeface="Krub"/>
                    <a:cs typeface="Krub"/>
                    <a:sym typeface="Krub"/>
                  </a:rPr>
                  <a:t>Model 2 : not similar</a:t>
                </a:r>
                <a:endParaRPr sz="1200">
                  <a:latin typeface="Fira Sans"/>
                  <a:ea typeface="Fira Sans"/>
                  <a:cs typeface="Fira Sans"/>
                  <a:sym typeface="Fira Sans"/>
                </a:endParaRPr>
              </a:p>
            </p:txBody>
          </p:sp>
          <p:sp>
            <p:nvSpPr>
              <p:cNvPr id="1481" name="Google Shape;1481;p58"/>
              <p:cNvSpPr txBox="1"/>
              <p:nvPr/>
            </p:nvSpPr>
            <p:spPr>
              <a:xfrm flipH="1">
                <a:off x="5432804" y="3370375"/>
                <a:ext cx="1418100" cy="33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58870"/>
                    </a:solidFill>
                    <a:latin typeface="Fira Sans"/>
                    <a:ea typeface="Fira Sans"/>
                    <a:cs typeface="Fira Sans"/>
                    <a:sym typeface="Fira Sans"/>
                  </a:rPr>
                  <a:t>Prediction</a:t>
                </a:r>
                <a:endParaRPr b="1" sz="1300">
                  <a:solidFill>
                    <a:srgbClr val="F58870"/>
                  </a:solidFill>
                  <a:latin typeface="Fira Sans"/>
                  <a:ea typeface="Fira Sans"/>
                  <a:cs typeface="Fira Sans"/>
                  <a:sym typeface="Fira Sans"/>
                </a:endParaRPr>
              </a:p>
            </p:txBody>
          </p:sp>
        </p:grpSp>
      </p:grpSp>
      <p:grpSp>
        <p:nvGrpSpPr>
          <p:cNvPr id="1482" name="Google Shape;1482;p58"/>
          <p:cNvGrpSpPr/>
          <p:nvPr/>
        </p:nvGrpSpPr>
        <p:grpSpPr>
          <a:xfrm>
            <a:off x="3032825" y="3139569"/>
            <a:ext cx="1471500" cy="1409737"/>
            <a:chOff x="2293337" y="2803169"/>
            <a:chExt cx="1471500" cy="1409737"/>
          </a:xfrm>
        </p:grpSpPr>
        <p:grpSp>
          <p:nvGrpSpPr>
            <p:cNvPr id="1483" name="Google Shape;1483;p58"/>
            <p:cNvGrpSpPr/>
            <p:nvPr/>
          </p:nvGrpSpPr>
          <p:grpSpPr>
            <a:xfrm>
              <a:off x="2320011" y="3390006"/>
              <a:ext cx="1418143" cy="822900"/>
              <a:chOff x="663631" y="3390839"/>
              <a:chExt cx="1418143" cy="822900"/>
            </a:xfrm>
          </p:grpSpPr>
          <p:sp>
            <p:nvSpPr>
              <p:cNvPr id="1484" name="Google Shape;1484;p58"/>
              <p:cNvSpPr/>
              <p:nvPr/>
            </p:nvSpPr>
            <p:spPr>
              <a:xfrm>
                <a:off x="663631" y="3390839"/>
                <a:ext cx="1418143" cy="822900"/>
              </a:xfrm>
              <a:custGeom>
                <a:rect b="b" l="l" r="r" t="t"/>
                <a:pathLst>
                  <a:path extrusionOk="0" h="2083" w="7999">
                    <a:moveTo>
                      <a:pt x="1" y="0"/>
                    </a:moveTo>
                    <a:lnTo>
                      <a:pt x="1" y="2083"/>
                    </a:lnTo>
                    <a:lnTo>
                      <a:pt x="7999" y="2083"/>
                    </a:lnTo>
                    <a:lnTo>
                      <a:pt x="79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8"/>
              <p:cNvSpPr/>
              <p:nvPr/>
            </p:nvSpPr>
            <p:spPr>
              <a:xfrm>
                <a:off x="663631" y="3390839"/>
                <a:ext cx="1418143" cy="822900"/>
              </a:xfrm>
              <a:custGeom>
                <a:rect b="b" l="l" r="r" t="t"/>
                <a:pathLst>
                  <a:path extrusionOk="0" h="2083" w="7999">
                    <a:moveTo>
                      <a:pt x="1" y="0"/>
                    </a:moveTo>
                    <a:lnTo>
                      <a:pt x="1" y="2083"/>
                    </a:lnTo>
                    <a:lnTo>
                      <a:pt x="7999" y="2083"/>
                    </a:lnTo>
                    <a:lnTo>
                      <a:pt x="7999" y="0"/>
                    </a:lnTo>
                    <a:close/>
                  </a:path>
                </a:pathLst>
              </a:custGeom>
              <a:solidFill>
                <a:srgbClr val="FFFFFF"/>
              </a:solidFill>
              <a:ln cap="flat" cmpd="sng" w="19050">
                <a:solidFill>
                  <a:srgbClr val="F5887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58"/>
            <p:cNvSpPr/>
            <p:nvPr/>
          </p:nvSpPr>
          <p:spPr>
            <a:xfrm>
              <a:off x="2318514" y="2809622"/>
              <a:ext cx="1421137" cy="369285"/>
            </a:xfrm>
            <a:custGeom>
              <a:rect b="b" l="l" r="r" t="t"/>
              <a:pathLst>
                <a:path extrusionOk="0" h="2083" w="8016">
                  <a:moveTo>
                    <a:pt x="0" y="0"/>
                  </a:moveTo>
                  <a:lnTo>
                    <a:pt x="0" y="2083"/>
                  </a:lnTo>
                  <a:lnTo>
                    <a:pt x="8015" y="2083"/>
                  </a:lnTo>
                  <a:lnTo>
                    <a:pt x="80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8"/>
            <p:cNvSpPr/>
            <p:nvPr/>
          </p:nvSpPr>
          <p:spPr>
            <a:xfrm>
              <a:off x="2315589" y="2803169"/>
              <a:ext cx="1426987" cy="378326"/>
            </a:xfrm>
            <a:custGeom>
              <a:rect b="b" l="l" r="r" t="t"/>
              <a:pathLst>
                <a:path extrusionOk="0" h="2134" w="8049">
                  <a:moveTo>
                    <a:pt x="284" y="0"/>
                  </a:moveTo>
                  <a:lnTo>
                    <a:pt x="284" y="34"/>
                  </a:lnTo>
                  <a:lnTo>
                    <a:pt x="651" y="34"/>
                  </a:lnTo>
                  <a:lnTo>
                    <a:pt x="651" y="0"/>
                  </a:lnTo>
                  <a:close/>
                  <a:moveTo>
                    <a:pt x="1017" y="0"/>
                  </a:moveTo>
                  <a:lnTo>
                    <a:pt x="1017" y="34"/>
                  </a:lnTo>
                  <a:lnTo>
                    <a:pt x="1400" y="34"/>
                  </a:lnTo>
                  <a:lnTo>
                    <a:pt x="1400" y="0"/>
                  </a:lnTo>
                  <a:close/>
                  <a:moveTo>
                    <a:pt x="1767" y="0"/>
                  </a:moveTo>
                  <a:lnTo>
                    <a:pt x="1767" y="34"/>
                  </a:lnTo>
                  <a:lnTo>
                    <a:pt x="2134" y="34"/>
                  </a:lnTo>
                  <a:lnTo>
                    <a:pt x="2134" y="0"/>
                  </a:lnTo>
                  <a:close/>
                  <a:moveTo>
                    <a:pt x="2500" y="0"/>
                  </a:moveTo>
                  <a:lnTo>
                    <a:pt x="2500" y="34"/>
                  </a:lnTo>
                  <a:lnTo>
                    <a:pt x="2867" y="34"/>
                  </a:lnTo>
                  <a:lnTo>
                    <a:pt x="2867" y="0"/>
                  </a:lnTo>
                  <a:close/>
                  <a:moveTo>
                    <a:pt x="3250" y="0"/>
                  </a:moveTo>
                  <a:lnTo>
                    <a:pt x="3250" y="34"/>
                  </a:lnTo>
                  <a:lnTo>
                    <a:pt x="3617" y="34"/>
                  </a:lnTo>
                  <a:lnTo>
                    <a:pt x="3617" y="0"/>
                  </a:lnTo>
                  <a:close/>
                  <a:moveTo>
                    <a:pt x="3983" y="0"/>
                  </a:moveTo>
                  <a:lnTo>
                    <a:pt x="3983" y="34"/>
                  </a:lnTo>
                  <a:lnTo>
                    <a:pt x="4350" y="34"/>
                  </a:lnTo>
                  <a:lnTo>
                    <a:pt x="4350" y="0"/>
                  </a:lnTo>
                  <a:close/>
                  <a:moveTo>
                    <a:pt x="4716" y="0"/>
                  </a:moveTo>
                  <a:lnTo>
                    <a:pt x="4716" y="34"/>
                  </a:lnTo>
                  <a:lnTo>
                    <a:pt x="5100" y="34"/>
                  </a:lnTo>
                  <a:lnTo>
                    <a:pt x="5100" y="0"/>
                  </a:lnTo>
                  <a:close/>
                  <a:moveTo>
                    <a:pt x="5466" y="0"/>
                  </a:moveTo>
                  <a:lnTo>
                    <a:pt x="5466" y="34"/>
                  </a:lnTo>
                  <a:lnTo>
                    <a:pt x="5833" y="34"/>
                  </a:lnTo>
                  <a:lnTo>
                    <a:pt x="5833" y="0"/>
                  </a:lnTo>
                  <a:close/>
                  <a:moveTo>
                    <a:pt x="6199" y="0"/>
                  </a:moveTo>
                  <a:lnTo>
                    <a:pt x="6199" y="34"/>
                  </a:lnTo>
                  <a:lnTo>
                    <a:pt x="6566" y="34"/>
                  </a:lnTo>
                  <a:lnTo>
                    <a:pt x="6566" y="0"/>
                  </a:lnTo>
                  <a:close/>
                  <a:moveTo>
                    <a:pt x="6949" y="0"/>
                  </a:moveTo>
                  <a:lnTo>
                    <a:pt x="6949" y="34"/>
                  </a:lnTo>
                  <a:lnTo>
                    <a:pt x="7316" y="34"/>
                  </a:lnTo>
                  <a:lnTo>
                    <a:pt x="7316" y="0"/>
                  </a:lnTo>
                  <a:close/>
                  <a:moveTo>
                    <a:pt x="7682" y="0"/>
                  </a:moveTo>
                  <a:lnTo>
                    <a:pt x="7682" y="34"/>
                  </a:lnTo>
                  <a:lnTo>
                    <a:pt x="8049" y="34"/>
                  </a:lnTo>
                  <a:lnTo>
                    <a:pt x="8049" y="0"/>
                  </a:lnTo>
                  <a:close/>
                  <a:moveTo>
                    <a:pt x="1" y="117"/>
                  </a:moveTo>
                  <a:lnTo>
                    <a:pt x="1" y="484"/>
                  </a:lnTo>
                  <a:lnTo>
                    <a:pt x="51" y="484"/>
                  </a:lnTo>
                  <a:lnTo>
                    <a:pt x="51" y="117"/>
                  </a:lnTo>
                  <a:close/>
                  <a:moveTo>
                    <a:pt x="7999" y="417"/>
                  </a:moveTo>
                  <a:lnTo>
                    <a:pt x="7999" y="784"/>
                  </a:lnTo>
                  <a:lnTo>
                    <a:pt x="8049" y="784"/>
                  </a:lnTo>
                  <a:lnTo>
                    <a:pt x="8049" y="417"/>
                  </a:lnTo>
                  <a:close/>
                  <a:moveTo>
                    <a:pt x="1" y="867"/>
                  </a:moveTo>
                  <a:lnTo>
                    <a:pt x="1" y="1233"/>
                  </a:lnTo>
                  <a:lnTo>
                    <a:pt x="51" y="1233"/>
                  </a:lnTo>
                  <a:lnTo>
                    <a:pt x="51" y="867"/>
                  </a:lnTo>
                  <a:close/>
                  <a:moveTo>
                    <a:pt x="7999" y="1150"/>
                  </a:moveTo>
                  <a:lnTo>
                    <a:pt x="7999" y="1517"/>
                  </a:lnTo>
                  <a:lnTo>
                    <a:pt x="8049" y="1517"/>
                  </a:lnTo>
                  <a:lnTo>
                    <a:pt x="8049" y="1150"/>
                  </a:lnTo>
                  <a:close/>
                  <a:moveTo>
                    <a:pt x="1" y="1600"/>
                  </a:moveTo>
                  <a:lnTo>
                    <a:pt x="1" y="1967"/>
                  </a:lnTo>
                  <a:lnTo>
                    <a:pt x="51" y="1967"/>
                  </a:lnTo>
                  <a:lnTo>
                    <a:pt x="51" y="1600"/>
                  </a:lnTo>
                  <a:close/>
                  <a:moveTo>
                    <a:pt x="251" y="2083"/>
                  </a:moveTo>
                  <a:lnTo>
                    <a:pt x="251" y="2133"/>
                  </a:lnTo>
                  <a:lnTo>
                    <a:pt x="617" y="2133"/>
                  </a:lnTo>
                  <a:lnTo>
                    <a:pt x="617" y="2083"/>
                  </a:lnTo>
                  <a:close/>
                  <a:moveTo>
                    <a:pt x="1001" y="2083"/>
                  </a:moveTo>
                  <a:lnTo>
                    <a:pt x="1001" y="2133"/>
                  </a:lnTo>
                  <a:lnTo>
                    <a:pt x="1367" y="2133"/>
                  </a:lnTo>
                  <a:lnTo>
                    <a:pt x="1367" y="2083"/>
                  </a:lnTo>
                  <a:close/>
                  <a:moveTo>
                    <a:pt x="1734" y="2083"/>
                  </a:moveTo>
                  <a:lnTo>
                    <a:pt x="1734" y="2133"/>
                  </a:lnTo>
                  <a:lnTo>
                    <a:pt x="2100" y="2133"/>
                  </a:lnTo>
                  <a:lnTo>
                    <a:pt x="2100" y="2083"/>
                  </a:lnTo>
                  <a:close/>
                  <a:moveTo>
                    <a:pt x="2467" y="2083"/>
                  </a:moveTo>
                  <a:lnTo>
                    <a:pt x="2467" y="2133"/>
                  </a:lnTo>
                  <a:lnTo>
                    <a:pt x="2850" y="2133"/>
                  </a:lnTo>
                  <a:lnTo>
                    <a:pt x="2850" y="2083"/>
                  </a:lnTo>
                  <a:close/>
                  <a:moveTo>
                    <a:pt x="3217" y="2083"/>
                  </a:moveTo>
                  <a:lnTo>
                    <a:pt x="3217" y="2133"/>
                  </a:lnTo>
                  <a:lnTo>
                    <a:pt x="3583" y="2133"/>
                  </a:lnTo>
                  <a:lnTo>
                    <a:pt x="3583" y="2083"/>
                  </a:lnTo>
                  <a:close/>
                  <a:moveTo>
                    <a:pt x="3950" y="2083"/>
                  </a:moveTo>
                  <a:lnTo>
                    <a:pt x="3950" y="2133"/>
                  </a:lnTo>
                  <a:lnTo>
                    <a:pt x="4316" y="2133"/>
                  </a:lnTo>
                  <a:lnTo>
                    <a:pt x="4333" y="2083"/>
                  </a:lnTo>
                  <a:close/>
                  <a:moveTo>
                    <a:pt x="4700" y="2083"/>
                  </a:moveTo>
                  <a:lnTo>
                    <a:pt x="4700" y="2133"/>
                  </a:lnTo>
                  <a:lnTo>
                    <a:pt x="5066" y="2133"/>
                  </a:lnTo>
                  <a:lnTo>
                    <a:pt x="5066" y="2083"/>
                  </a:lnTo>
                  <a:close/>
                  <a:moveTo>
                    <a:pt x="5433" y="2083"/>
                  </a:moveTo>
                  <a:lnTo>
                    <a:pt x="5433" y="2133"/>
                  </a:lnTo>
                  <a:lnTo>
                    <a:pt x="5799" y="2133"/>
                  </a:lnTo>
                  <a:lnTo>
                    <a:pt x="5799" y="2083"/>
                  </a:lnTo>
                  <a:close/>
                  <a:moveTo>
                    <a:pt x="6183" y="2083"/>
                  </a:moveTo>
                  <a:lnTo>
                    <a:pt x="6183" y="2133"/>
                  </a:lnTo>
                  <a:lnTo>
                    <a:pt x="6549" y="2133"/>
                  </a:lnTo>
                  <a:lnTo>
                    <a:pt x="6549" y="2083"/>
                  </a:lnTo>
                  <a:close/>
                  <a:moveTo>
                    <a:pt x="6916" y="2083"/>
                  </a:moveTo>
                  <a:lnTo>
                    <a:pt x="6916" y="2133"/>
                  </a:lnTo>
                  <a:lnTo>
                    <a:pt x="7282" y="2133"/>
                  </a:lnTo>
                  <a:lnTo>
                    <a:pt x="7282" y="2083"/>
                  </a:lnTo>
                  <a:close/>
                  <a:moveTo>
                    <a:pt x="7999" y="1883"/>
                  </a:moveTo>
                  <a:lnTo>
                    <a:pt x="7999" y="2083"/>
                  </a:lnTo>
                  <a:lnTo>
                    <a:pt x="7666" y="2083"/>
                  </a:lnTo>
                  <a:lnTo>
                    <a:pt x="7666" y="2133"/>
                  </a:lnTo>
                  <a:lnTo>
                    <a:pt x="8049" y="2133"/>
                  </a:lnTo>
                  <a:lnTo>
                    <a:pt x="8049" y="1883"/>
                  </a:lnTo>
                  <a:close/>
                </a:path>
              </a:pathLst>
            </a:custGeom>
            <a:solidFill>
              <a:srgbClr val="0065DE"/>
            </a:solidFill>
            <a:ln cap="flat" cmpd="sng" w="9525">
              <a:solidFill>
                <a:srgbClr val="F588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8"/>
            <p:cNvSpPr txBox="1"/>
            <p:nvPr/>
          </p:nvSpPr>
          <p:spPr>
            <a:xfrm flipH="1">
              <a:off x="2319886" y="2806325"/>
              <a:ext cx="1418100" cy="38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solidFill>
                    <a:srgbClr val="00C3B1"/>
                  </a:solidFill>
                  <a:latin typeface="Fira Sans"/>
                  <a:ea typeface="Fira Sans"/>
                  <a:cs typeface="Fira Sans"/>
                  <a:sym typeface="Fira Sans"/>
                </a:rPr>
                <a:t>True label : similar</a:t>
              </a:r>
              <a:endParaRPr b="1" sz="1800">
                <a:solidFill>
                  <a:srgbClr val="00C3B1"/>
                </a:solidFill>
                <a:latin typeface="Fira Sans"/>
                <a:ea typeface="Fira Sans"/>
                <a:cs typeface="Fira Sans"/>
                <a:sym typeface="Fira Sans"/>
              </a:endParaRPr>
            </a:p>
          </p:txBody>
        </p:sp>
        <p:grpSp>
          <p:nvGrpSpPr>
            <p:cNvPr id="1489" name="Google Shape;1489;p58"/>
            <p:cNvGrpSpPr/>
            <p:nvPr/>
          </p:nvGrpSpPr>
          <p:grpSpPr>
            <a:xfrm>
              <a:off x="2293337" y="3427325"/>
              <a:ext cx="1471500" cy="748254"/>
              <a:chOff x="2279029" y="3370377"/>
              <a:chExt cx="1471500" cy="748254"/>
            </a:xfrm>
          </p:grpSpPr>
          <p:sp>
            <p:nvSpPr>
              <p:cNvPr id="1490" name="Google Shape;1490;p58"/>
              <p:cNvSpPr txBox="1"/>
              <p:nvPr/>
            </p:nvSpPr>
            <p:spPr>
              <a:xfrm flipH="1">
                <a:off x="2279029" y="3611931"/>
                <a:ext cx="14715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Krub"/>
                    <a:ea typeface="Krub"/>
                    <a:cs typeface="Krub"/>
                    <a:sym typeface="Krub"/>
                  </a:rPr>
                  <a:t>Model 1: similar </a:t>
                </a:r>
                <a:endParaRPr sz="1000">
                  <a:solidFill>
                    <a:schemeClr val="dk1"/>
                  </a:solidFill>
                  <a:latin typeface="Krub"/>
                  <a:ea typeface="Krub"/>
                  <a:cs typeface="Krub"/>
                  <a:sym typeface="Krub"/>
                </a:endParaRPr>
              </a:p>
              <a:p>
                <a:pPr indent="0" lvl="0" marL="0" rtl="0" algn="l">
                  <a:spcBef>
                    <a:spcPts val="0"/>
                  </a:spcBef>
                  <a:spcAft>
                    <a:spcPts val="0"/>
                  </a:spcAft>
                  <a:buClr>
                    <a:schemeClr val="dk1"/>
                  </a:buClr>
                  <a:buSzPts val="1100"/>
                  <a:buFont typeface="Arial"/>
                  <a:buNone/>
                </a:pPr>
                <a:r>
                  <a:rPr lang="en" sz="1000">
                    <a:solidFill>
                      <a:schemeClr val="dk1"/>
                    </a:solidFill>
                    <a:latin typeface="Krub"/>
                    <a:ea typeface="Krub"/>
                    <a:cs typeface="Krub"/>
                    <a:sym typeface="Krub"/>
                  </a:rPr>
                  <a:t>Model 2 : similar</a:t>
                </a:r>
                <a:endParaRPr sz="1200">
                  <a:latin typeface="Fira Sans"/>
                  <a:ea typeface="Fira Sans"/>
                  <a:cs typeface="Fira Sans"/>
                  <a:sym typeface="Fira Sans"/>
                </a:endParaRPr>
              </a:p>
            </p:txBody>
          </p:sp>
          <p:sp>
            <p:nvSpPr>
              <p:cNvPr id="1491" name="Google Shape;1491;p58"/>
              <p:cNvSpPr txBox="1"/>
              <p:nvPr/>
            </p:nvSpPr>
            <p:spPr>
              <a:xfrm flipH="1">
                <a:off x="2298368" y="3370377"/>
                <a:ext cx="1418100" cy="33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3B5A3"/>
                    </a:solidFill>
                    <a:latin typeface="Fira Sans"/>
                    <a:ea typeface="Fira Sans"/>
                    <a:cs typeface="Fira Sans"/>
                    <a:sym typeface="Fira Sans"/>
                  </a:rPr>
                  <a:t>Prediction</a:t>
                </a:r>
                <a:endParaRPr b="1" sz="1300">
                  <a:solidFill>
                    <a:srgbClr val="03B5A3"/>
                  </a:solidFill>
                  <a:latin typeface="Fira Sans"/>
                  <a:ea typeface="Fira Sans"/>
                  <a:cs typeface="Fira Sans"/>
                  <a:sym typeface="Fira Sans"/>
                </a:endParaRPr>
              </a:p>
            </p:txBody>
          </p:sp>
        </p:grpSp>
      </p:grpSp>
      <p:pic>
        <p:nvPicPr>
          <p:cNvPr id="1492" name="Google Shape;1492;p58"/>
          <p:cNvPicPr preferRelativeResize="0"/>
          <p:nvPr/>
        </p:nvPicPr>
        <p:blipFill>
          <a:blip r:embed="rId3">
            <a:alphaModFix/>
          </a:blip>
          <a:stretch>
            <a:fillRect/>
          </a:stretch>
        </p:blipFill>
        <p:spPr>
          <a:xfrm>
            <a:off x="1021575" y="1254275"/>
            <a:ext cx="1626983" cy="572700"/>
          </a:xfrm>
          <a:prstGeom prst="rect">
            <a:avLst/>
          </a:prstGeom>
          <a:noFill/>
          <a:ln>
            <a:noFill/>
          </a:ln>
        </p:spPr>
      </p:pic>
      <p:pic>
        <p:nvPicPr>
          <p:cNvPr id="1493" name="Google Shape;1493;p58"/>
          <p:cNvPicPr preferRelativeResize="0"/>
          <p:nvPr/>
        </p:nvPicPr>
        <p:blipFill>
          <a:blip r:embed="rId4">
            <a:alphaModFix/>
          </a:blip>
          <a:stretch>
            <a:fillRect/>
          </a:stretch>
        </p:blipFill>
        <p:spPr>
          <a:xfrm>
            <a:off x="1002392" y="2063513"/>
            <a:ext cx="1665350" cy="648375"/>
          </a:xfrm>
          <a:prstGeom prst="rect">
            <a:avLst/>
          </a:prstGeom>
          <a:noFill/>
          <a:ln>
            <a:noFill/>
          </a:ln>
        </p:spPr>
      </p:pic>
      <p:pic>
        <p:nvPicPr>
          <p:cNvPr id="1494" name="Google Shape;1494;p58"/>
          <p:cNvPicPr preferRelativeResize="0"/>
          <p:nvPr/>
        </p:nvPicPr>
        <p:blipFill>
          <a:blip r:embed="rId5">
            <a:alphaModFix/>
          </a:blip>
          <a:stretch>
            <a:fillRect/>
          </a:stretch>
        </p:blipFill>
        <p:spPr>
          <a:xfrm>
            <a:off x="3111625" y="1032325"/>
            <a:ext cx="1168925" cy="915725"/>
          </a:xfrm>
          <a:prstGeom prst="rect">
            <a:avLst/>
          </a:prstGeom>
          <a:noFill/>
          <a:ln>
            <a:noFill/>
          </a:ln>
        </p:spPr>
      </p:pic>
      <p:pic>
        <p:nvPicPr>
          <p:cNvPr id="1495" name="Google Shape;1495;p58"/>
          <p:cNvPicPr preferRelativeResize="0"/>
          <p:nvPr/>
        </p:nvPicPr>
        <p:blipFill>
          <a:blip r:embed="rId6">
            <a:alphaModFix/>
          </a:blip>
          <a:stretch>
            <a:fillRect/>
          </a:stretch>
        </p:blipFill>
        <p:spPr>
          <a:xfrm>
            <a:off x="3160412" y="1962650"/>
            <a:ext cx="1168925" cy="850112"/>
          </a:xfrm>
          <a:prstGeom prst="rect">
            <a:avLst/>
          </a:prstGeom>
          <a:noFill/>
          <a:ln>
            <a:noFill/>
          </a:ln>
        </p:spPr>
      </p:pic>
      <p:pic>
        <p:nvPicPr>
          <p:cNvPr id="1496" name="Google Shape;1496;p58"/>
          <p:cNvPicPr preferRelativeResize="0"/>
          <p:nvPr/>
        </p:nvPicPr>
        <p:blipFill>
          <a:blip r:embed="rId7">
            <a:alphaModFix/>
          </a:blip>
          <a:stretch>
            <a:fillRect/>
          </a:stretch>
        </p:blipFill>
        <p:spPr>
          <a:xfrm>
            <a:off x="4805338" y="1098813"/>
            <a:ext cx="1392329" cy="775150"/>
          </a:xfrm>
          <a:prstGeom prst="rect">
            <a:avLst/>
          </a:prstGeom>
          <a:noFill/>
          <a:ln>
            <a:noFill/>
          </a:ln>
        </p:spPr>
      </p:pic>
      <p:pic>
        <p:nvPicPr>
          <p:cNvPr id="1497" name="Google Shape;1497;p58"/>
          <p:cNvPicPr preferRelativeResize="0"/>
          <p:nvPr/>
        </p:nvPicPr>
        <p:blipFill>
          <a:blip r:embed="rId8">
            <a:alphaModFix/>
          </a:blip>
          <a:stretch>
            <a:fillRect/>
          </a:stretch>
        </p:blipFill>
        <p:spPr>
          <a:xfrm>
            <a:off x="4743613" y="1955086"/>
            <a:ext cx="1515775" cy="816500"/>
          </a:xfrm>
          <a:prstGeom prst="rect">
            <a:avLst/>
          </a:prstGeom>
          <a:noFill/>
          <a:ln>
            <a:noFill/>
          </a:ln>
        </p:spPr>
      </p:pic>
      <p:pic>
        <p:nvPicPr>
          <p:cNvPr id="1498" name="Google Shape;1498;p58"/>
          <p:cNvPicPr preferRelativeResize="0"/>
          <p:nvPr/>
        </p:nvPicPr>
        <p:blipFill>
          <a:blip r:embed="rId9">
            <a:alphaModFix/>
          </a:blip>
          <a:stretch>
            <a:fillRect/>
          </a:stretch>
        </p:blipFill>
        <p:spPr>
          <a:xfrm>
            <a:off x="6568724" y="1104625"/>
            <a:ext cx="1626975" cy="787934"/>
          </a:xfrm>
          <a:prstGeom prst="rect">
            <a:avLst/>
          </a:prstGeom>
          <a:noFill/>
          <a:ln>
            <a:noFill/>
          </a:ln>
        </p:spPr>
      </p:pic>
      <p:pic>
        <p:nvPicPr>
          <p:cNvPr id="1499" name="Google Shape;1499;p58"/>
          <p:cNvPicPr preferRelativeResize="0"/>
          <p:nvPr/>
        </p:nvPicPr>
        <p:blipFill>
          <a:blip r:embed="rId10">
            <a:alphaModFix/>
          </a:blip>
          <a:stretch>
            <a:fillRect/>
          </a:stretch>
        </p:blipFill>
        <p:spPr>
          <a:xfrm>
            <a:off x="6673701" y="1979450"/>
            <a:ext cx="1523320" cy="81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59"/>
          <p:cNvSpPr txBox="1"/>
          <p:nvPr>
            <p:ph idx="1" type="subTitle"/>
          </p:nvPr>
        </p:nvSpPr>
        <p:spPr>
          <a:xfrm>
            <a:off x="911775" y="1655325"/>
            <a:ext cx="7473900" cy="21339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a:t>Address overfitting ( Data Augmentation, GAN) </a:t>
            </a:r>
            <a:endParaRPr/>
          </a:p>
          <a:p>
            <a:pPr indent="-330200" lvl="0" marL="457200" rtl="0" algn="l">
              <a:spcBef>
                <a:spcPts val="0"/>
              </a:spcBef>
              <a:spcAft>
                <a:spcPts val="0"/>
              </a:spcAft>
              <a:buSzPts val="1600"/>
              <a:buAutoNum type="arabicPeriod"/>
            </a:pPr>
            <a:r>
              <a:rPr lang="en"/>
              <a:t>Use cases  (application of handwritten signatures  to e-signatures ) </a:t>
            </a:r>
            <a:endParaRPr/>
          </a:p>
        </p:txBody>
      </p:sp>
      <p:sp>
        <p:nvSpPr>
          <p:cNvPr id="1505" name="Google Shape;1505;p5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Conclusion and Recommendations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42"/>
          <p:cNvSpPr/>
          <p:nvPr/>
        </p:nvSpPr>
        <p:spPr>
          <a:xfrm>
            <a:off x="714900" y="3496238"/>
            <a:ext cx="1010199" cy="783881"/>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2"/>
          <p:cNvSpPr/>
          <p:nvPr/>
        </p:nvSpPr>
        <p:spPr>
          <a:xfrm>
            <a:off x="4693550" y="1198464"/>
            <a:ext cx="1010199" cy="783881"/>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2"/>
          <p:cNvSpPr/>
          <p:nvPr/>
        </p:nvSpPr>
        <p:spPr>
          <a:xfrm>
            <a:off x="4728987" y="2360885"/>
            <a:ext cx="1010199" cy="78384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2"/>
          <p:cNvSpPr/>
          <p:nvPr/>
        </p:nvSpPr>
        <p:spPr>
          <a:xfrm>
            <a:off x="4728987" y="3512951"/>
            <a:ext cx="1010199" cy="78384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2"/>
          <p:cNvSpPr txBox="1"/>
          <p:nvPr>
            <p:ph idx="2" type="title"/>
          </p:nvPr>
        </p:nvSpPr>
        <p:spPr>
          <a:xfrm>
            <a:off x="1627700" y="2498425"/>
            <a:ext cx="3066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193" name="Google Shape;1193;p42"/>
          <p:cNvSpPr/>
          <p:nvPr/>
        </p:nvSpPr>
        <p:spPr>
          <a:xfrm>
            <a:off x="714900" y="2349300"/>
            <a:ext cx="1010199" cy="78384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2"/>
          <p:cNvSpPr txBox="1"/>
          <p:nvPr>
            <p:ph idx="3" type="title"/>
          </p:nvPr>
        </p:nvSpPr>
        <p:spPr>
          <a:xfrm>
            <a:off x="881900" y="2560024"/>
            <a:ext cx="676200" cy="3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195" name="Google Shape;1195;p42"/>
          <p:cNvSpPr txBox="1"/>
          <p:nvPr>
            <p:ph idx="4" type="title"/>
          </p:nvPr>
        </p:nvSpPr>
        <p:spPr>
          <a:xfrm>
            <a:off x="1627700" y="3641013"/>
            <a:ext cx="28245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EDA</a:t>
            </a:r>
            <a:endParaRPr/>
          </a:p>
        </p:txBody>
      </p:sp>
      <p:sp>
        <p:nvSpPr>
          <p:cNvPr id="1196" name="Google Shape;1196;p42"/>
          <p:cNvSpPr txBox="1"/>
          <p:nvPr>
            <p:ph idx="5" type="title"/>
          </p:nvPr>
        </p:nvSpPr>
        <p:spPr>
          <a:xfrm>
            <a:off x="812300" y="3706986"/>
            <a:ext cx="815400" cy="3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197" name="Google Shape;1197;p42"/>
          <p:cNvSpPr txBox="1"/>
          <p:nvPr>
            <p:ph idx="7" type="title"/>
          </p:nvPr>
        </p:nvSpPr>
        <p:spPr>
          <a:xfrm>
            <a:off x="5617400" y="1326550"/>
            <a:ext cx="28245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Siamese Networks</a:t>
            </a:r>
            <a:endParaRPr/>
          </a:p>
        </p:txBody>
      </p:sp>
      <p:sp>
        <p:nvSpPr>
          <p:cNvPr id="1198" name="Google Shape;1198;p42"/>
          <p:cNvSpPr txBox="1"/>
          <p:nvPr>
            <p:ph idx="4294967295" type="title"/>
          </p:nvPr>
        </p:nvSpPr>
        <p:spPr>
          <a:xfrm>
            <a:off x="4791100" y="1409199"/>
            <a:ext cx="815100" cy="3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03</a:t>
            </a:r>
            <a:endParaRPr>
              <a:solidFill>
                <a:schemeClr val="accent5"/>
              </a:solidFill>
            </a:endParaRPr>
          </a:p>
        </p:txBody>
      </p:sp>
      <p:sp>
        <p:nvSpPr>
          <p:cNvPr id="1199" name="Google Shape;1199;p42"/>
          <p:cNvSpPr txBox="1"/>
          <p:nvPr>
            <p:ph idx="9" type="title"/>
          </p:nvPr>
        </p:nvSpPr>
        <p:spPr>
          <a:xfrm>
            <a:off x="5612300" y="2498425"/>
            <a:ext cx="2834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Modelling</a:t>
            </a:r>
            <a:endParaRPr/>
          </a:p>
        </p:txBody>
      </p:sp>
      <p:sp>
        <p:nvSpPr>
          <p:cNvPr id="1200" name="Google Shape;1200;p42"/>
          <p:cNvSpPr txBox="1"/>
          <p:nvPr>
            <p:ph idx="13" type="title"/>
          </p:nvPr>
        </p:nvSpPr>
        <p:spPr>
          <a:xfrm>
            <a:off x="4895990" y="2571624"/>
            <a:ext cx="676200" cy="3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201" name="Google Shape;1201;p42"/>
          <p:cNvSpPr txBox="1"/>
          <p:nvPr>
            <p:ph idx="15" type="title"/>
          </p:nvPr>
        </p:nvSpPr>
        <p:spPr>
          <a:xfrm>
            <a:off x="5612293" y="3624325"/>
            <a:ext cx="2834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&amp; Recommendations </a:t>
            </a:r>
            <a:endParaRPr/>
          </a:p>
        </p:txBody>
      </p:sp>
      <p:sp>
        <p:nvSpPr>
          <p:cNvPr id="1202" name="Google Shape;1202;p42"/>
          <p:cNvSpPr txBox="1"/>
          <p:nvPr>
            <p:ph idx="16" type="title"/>
          </p:nvPr>
        </p:nvSpPr>
        <p:spPr>
          <a:xfrm>
            <a:off x="4895990" y="3723674"/>
            <a:ext cx="676200" cy="3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203" name="Google Shape;1203;p42"/>
          <p:cNvSpPr txBox="1"/>
          <p:nvPr>
            <p:ph type="title"/>
          </p:nvPr>
        </p:nvSpPr>
        <p:spPr>
          <a:xfrm>
            <a:off x="714900" y="930000"/>
            <a:ext cx="3858600" cy="10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6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Conclusion &amp; Recommendations</a:t>
            </a:r>
            <a:endParaRPr sz="2300"/>
          </a:p>
        </p:txBody>
      </p:sp>
      <p:pic>
        <p:nvPicPr>
          <p:cNvPr id="1511" name="Google Shape;1511;p60"/>
          <p:cNvPicPr preferRelativeResize="0"/>
          <p:nvPr/>
        </p:nvPicPr>
        <p:blipFill rotWithShape="1">
          <a:blip r:embed="rId3">
            <a:alphaModFix/>
          </a:blip>
          <a:srcRect b="1655" l="710" r="631" t="1520"/>
          <a:stretch/>
        </p:blipFill>
        <p:spPr>
          <a:xfrm>
            <a:off x="1447675" y="1765425"/>
            <a:ext cx="6094201" cy="27789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5" name="Shape 1515"/>
        <p:cNvGrpSpPr/>
        <p:nvPr/>
      </p:nvGrpSpPr>
      <p:grpSpPr>
        <a:xfrm>
          <a:off x="0" y="0"/>
          <a:ext cx="0" cy="0"/>
          <a:chOff x="0" y="0"/>
          <a:chExt cx="0" cy="0"/>
        </a:xfrm>
      </p:grpSpPr>
      <p:sp>
        <p:nvSpPr>
          <p:cNvPr id="1516" name="Google Shape;1516;p61"/>
          <p:cNvSpPr txBox="1"/>
          <p:nvPr>
            <p:ph type="title"/>
          </p:nvPr>
        </p:nvSpPr>
        <p:spPr>
          <a:xfrm>
            <a:off x="621288" y="5084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Building Image Pairs</a:t>
            </a:r>
            <a:endParaRPr sz="2300"/>
          </a:p>
        </p:txBody>
      </p:sp>
      <p:pic>
        <p:nvPicPr>
          <p:cNvPr id="1517" name="Google Shape;1517;p61"/>
          <p:cNvPicPr preferRelativeResize="0"/>
          <p:nvPr/>
        </p:nvPicPr>
        <p:blipFill>
          <a:blip r:embed="rId3">
            <a:alphaModFix/>
          </a:blip>
          <a:stretch>
            <a:fillRect/>
          </a:stretch>
        </p:blipFill>
        <p:spPr>
          <a:xfrm>
            <a:off x="1308650" y="3131425"/>
            <a:ext cx="2791525" cy="1674925"/>
          </a:xfrm>
          <a:prstGeom prst="rect">
            <a:avLst/>
          </a:prstGeom>
          <a:noFill/>
          <a:ln>
            <a:noFill/>
          </a:ln>
        </p:spPr>
      </p:pic>
      <p:pic>
        <p:nvPicPr>
          <p:cNvPr id="1518" name="Google Shape;1518;p61"/>
          <p:cNvPicPr preferRelativeResize="0"/>
          <p:nvPr/>
        </p:nvPicPr>
        <p:blipFill>
          <a:blip r:embed="rId4">
            <a:alphaModFix/>
          </a:blip>
          <a:stretch>
            <a:fillRect/>
          </a:stretch>
        </p:blipFill>
        <p:spPr>
          <a:xfrm>
            <a:off x="4318413" y="3205325"/>
            <a:ext cx="3590925" cy="1504950"/>
          </a:xfrm>
          <a:prstGeom prst="rect">
            <a:avLst/>
          </a:prstGeom>
          <a:noFill/>
          <a:ln>
            <a:noFill/>
          </a:ln>
        </p:spPr>
      </p:pic>
      <p:graphicFrame>
        <p:nvGraphicFramePr>
          <p:cNvPr id="1519" name="Google Shape;1519;p61"/>
          <p:cNvGraphicFramePr/>
          <p:nvPr/>
        </p:nvGraphicFramePr>
        <p:xfrm>
          <a:off x="1001250" y="2067025"/>
          <a:ext cx="3000000" cy="3000000"/>
        </p:xfrm>
        <a:graphic>
          <a:graphicData uri="http://schemas.openxmlformats.org/drawingml/2006/table">
            <a:tbl>
              <a:tblPr>
                <a:noFill/>
                <a:tableStyleId>{75837BED-BB78-4043-B239-A44B49DAD8C4}</a:tableStyleId>
              </a:tblPr>
              <a:tblGrid>
                <a:gridCol w="2413000"/>
                <a:gridCol w="2413000"/>
                <a:gridCol w="2413000"/>
              </a:tblGrid>
              <a:tr h="381000">
                <a:tc>
                  <a:txBody>
                    <a:bodyPr/>
                    <a:lstStyle/>
                    <a:p>
                      <a:pPr indent="0" lvl="0" marL="0" rtl="0" algn="l">
                        <a:spcBef>
                          <a:spcPts val="0"/>
                        </a:spcBef>
                        <a:spcAft>
                          <a:spcPts val="0"/>
                        </a:spcAft>
                        <a:buNone/>
                      </a:pPr>
                      <a:r>
                        <a:rPr lang="en" sz="1200">
                          <a:latin typeface="Fira Sans"/>
                          <a:ea typeface="Fira Sans"/>
                          <a:cs typeface="Fira Sans"/>
                          <a:sym typeface="Fira Sans"/>
                        </a:rPr>
                        <a:t>Image 1</a:t>
                      </a:r>
                      <a:endParaRPr sz="1200">
                        <a:latin typeface="Fira Sans"/>
                        <a:ea typeface="Fira Sans"/>
                        <a:cs typeface="Fira Sans"/>
                        <a:sym typeface="Fira Sans"/>
                      </a:endParaRPr>
                    </a:p>
                  </a:txBody>
                  <a:tcPr marT="91425" marB="91425" marR="91425" marL="91425"/>
                </a:tc>
                <a:tc>
                  <a:txBody>
                    <a:bodyPr/>
                    <a:lstStyle/>
                    <a:p>
                      <a:pPr indent="0" lvl="0" marL="0" rtl="0" algn="l">
                        <a:spcBef>
                          <a:spcPts val="0"/>
                        </a:spcBef>
                        <a:spcAft>
                          <a:spcPts val="0"/>
                        </a:spcAft>
                        <a:buNone/>
                      </a:pPr>
                      <a:r>
                        <a:rPr lang="en" sz="1200">
                          <a:latin typeface="Fira Sans"/>
                          <a:ea typeface="Fira Sans"/>
                          <a:cs typeface="Fira Sans"/>
                          <a:sym typeface="Fira Sans"/>
                        </a:rPr>
                        <a:t>Image 2</a:t>
                      </a:r>
                      <a:endParaRPr sz="1200">
                        <a:latin typeface="Fira Sans"/>
                        <a:ea typeface="Fira Sans"/>
                        <a:cs typeface="Fira Sans"/>
                        <a:sym typeface="Fira Sans"/>
                      </a:endParaRPr>
                    </a:p>
                  </a:txBody>
                  <a:tcPr marT="91425" marB="91425" marR="91425" marL="91425"/>
                </a:tc>
                <a:tc>
                  <a:txBody>
                    <a:bodyPr/>
                    <a:lstStyle/>
                    <a:p>
                      <a:pPr indent="0" lvl="0" marL="0" rtl="0" algn="l">
                        <a:spcBef>
                          <a:spcPts val="0"/>
                        </a:spcBef>
                        <a:spcAft>
                          <a:spcPts val="0"/>
                        </a:spcAft>
                        <a:buNone/>
                      </a:pPr>
                      <a:r>
                        <a:rPr lang="en" sz="1200">
                          <a:latin typeface="Fira Sans"/>
                          <a:ea typeface="Fira Sans"/>
                          <a:cs typeface="Fira Sans"/>
                          <a:sym typeface="Fira Sans"/>
                        </a:rPr>
                        <a:t>Train Label </a:t>
                      </a:r>
                      <a:endParaRPr sz="1200">
                        <a:latin typeface="Fira Sans"/>
                        <a:ea typeface="Fira Sans"/>
                        <a:cs typeface="Fira Sans"/>
                        <a:sym typeface="Fira Sans"/>
                      </a:endParaRPr>
                    </a:p>
                  </a:txBody>
                  <a:tcPr marT="91425" marB="91425" marR="91425" marL="91425"/>
                </a:tc>
              </a:tr>
              <a:tr h="381000">
                <a:tc>
                  <a:txBody>
                    <a:bodyPr/>
                    <a:lstStyle/>
                    <a:p>
                      <a:pPr indent="0" lvl="0" marL="0" rtl="0" algn="l">
                        <a:spcBef>
                          <a:spcPts val="0"/>
                        </a:spcBef>
                        <a:spcAft>
                          <a:spcPts val="0"/>
                        </a:spcAft>
                        <a:buNone/>
                      </a:pPr>
                      <a:r>
                        <a:rPr lang="en" sz="1200">
                          <a:latin typeface="Fira Sans"/>
                          <a:ea typeface="Fira Sans"/>
                          <a:cs typeface="Fira Sans"/>
                          <a:sym typeface="Fira Sans"/>
                        </a:rPr>
                        <a:t>     062/09_062.png</a:t>
                      </a:r>
                      <a:endParaRPr sz="1200">
                        <a:latin typeface="Fira Sans"/>
                        <a:ea typeface="Fira Sans"/>
                        <a:cs typeface="Fira Sans"/>
                        <a:sym typeface="Fira Sans"/>
                      </a:endParaRPr>
                    </a:p>
                  </a:txBody>
                  <a:tcPr marT="91425" marB="91425" marR="91425" marL="91425"/>
                </a:tc>
                <a:tc>
                  <a:txBody>
                    <a:bodyPr/>
                    <a:lstStyle/>
                    <a:p>
                      <a:pPr indent="0" lvl="0" marL="0" rtl="0" algn="l">
                        <a:spcBef>
                          <a:spcPts val="0"/>
                        </a:spcBef>
                        <a:spcAft>
                          <a:spcPts val="0"/>
                        </a:spcAft>
                        <a:buNone/>
                      </a:pPr>
                      <a:r>
                        <a:rPr lang="en" sz="1200">
                          <a:latin typeface="Fira Sans"/>
                          <a:ea typeface="Fira Sans"/>
                          <a:cs typeface="Fira Sans"/>
                          <a:sym typeface="Fira Sans"/>
                        </a:rPr>
                        <a:t>062_forg/01_0109062.PNG</a:t>
                      </a:r>
                      <a:endParaRPr sz="1200">
                        <a:latin typeface="Fira Sans"/>
                        <a:ea typeface="Fira Sans"/>
                        <a:cs typeface="Fira Sans"/>
                        <a:sym typeface="Fira Sans"/>
                      </a:endParaRPr>
                    </a:p>
                  </a:txBody>
                  <a:tcPr marT="91425" marB="91425" marR="91425" marL="91425"/>
                </a:tc>
                <a:tc>
                  <a:txBody>
                    <a:bodyPr/>
                    <a:lstStyle/>
                    <a:p>
                      <a:pPr indent="0" lvl="0" marL="0" rtl="0" algn="l">
                        <a:spcBef>
                          <a:spcPts val="0"/>
                        </a:spcBef>
                        <a:spcAft>
                          <a:spcPts val="0"/>
                        </a:spcAft>
                        <a:buNone/>
                      </a:pPr>
                      <a:r>
                        <a:rPr lang="en" sz="1200">
                          <a:latin typeface="Fira Sans"/>
                          <a:ea typeface="Fira Sans"/>
                          <a:cs typeface="Fira Sans"/>
                          <a:sym typeface="Fira Sans"/>
                        </a:rPr>
                        <a:t>1</a:t>
                      </a:r>
                      <a:endParaRPr sz="1200">
                        <a:latin typeface="Fira Sans"/>
                        <a:ea typeface="Fira Sans"/>
                        <a:cs typeface="Fira Sans"/>
                        <a:sym typeface="Fira Sans"/>
                      </a:endParaRPr>
                    </a:p>
                  </a:txBody>
                  <a:tcPr marT="91425" marB="91425" marR="91425" marL="91425"/>
                </a:tc>
              </a:tr>
            </a:tbl>
          </a:graphicData>
        </a:graphic>
      </p:graphicFrame>
      <p:sp>
        <p:nvSpPr>
          <p:cNvPr id="1520" name="Google Shape;1520;p61"/>
          <p:cNvSpPr txBox="1"/>
          <p:nvPr/>
        </p:nvSpPr>
        <p:spPr>
          <a:xfrm>
            <a:off x="1449300" y="1173750"/>
            <a:ext cx="681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Fira Sans"/>
                <a:ea typeface="Fira Sans"/>
                <a:cs typeface="Fira Sans"/>
                <a:sym typeface="Fira Sans"/>
              </a:rPr>
              <a:t>Image pairs were created by mapping each of the genuine signatures by each individual against every other signature by the same individual (genuine + forgery). </a:t>
            </a:r>
            <a:r>
              <a:rPr lang="en" sz="1200" u="sng">
                <a:latin typeface="Fira Sans"/>
                <a:ea typeface="Fira Sans"/>
                <a:cs typeface="Fira Sans"/>
                <a:sym typeface="Fira Sans"/>
              </a:rPr>
              <a:t>For example if individual 001 has 10 signatures in the training file, 5 genuine, 5 forgery. each genuine signature will be mapped 9 times with the other 9 signatures.</a:t>
            </a:r>
            <a:endParaRPr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62"/>
          <p:cNvSpPr/>
          <p:nvPr/>
        </p:nvSpPr>
        <p:spPr>
          <a:xfrm>
            <a:off x="1609085" y="1725044"/>
            <a:ext cx="815255" cy="63259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6" name="Google Shape;1526;p62"/>
          <p:cNvGrpSpPr/>
          <p:nvPr/>
        </p:nvGrpSpPr>
        <p:grpSpPr>
          <a:xfrm>
            <a:off x="1580825" y="3233150"/>
            <a:ext cx="5981225" cy="996900"/>
            <a:chOff x="1580825" y="3233150"/>
            <a:chExt cx="5981225" cy="996900"/>
          </a:xfrm>
        </p:grpSpPr>
        <p:cxnSp>
          <p:nvCxnSpPr>
            <p:cNvPr id="1527" name="Google Shape;1527;p62"/>
            <p:cNvCxnSpPr/>
            <p:nvPr/>
          </p:nvCxnSpPr>
          <p:spPr>
            <a:xfrm flipH="1" rot="10800000">
              <a:off x="1580825" y="3233150"/>
              <a:ext cx="2995200" cy="996900"/>
            </a:xfrm>
            <a:prstGeom prst="curvedConnector3">
              <a:avLst>
                <a:gd fmla="val 50000" name="adj1"/>
              </a:avLst>
            </a:prstGeom>
            <a:noFill/>
            <a:ln cap="flat" cmpd="sng" w="19050">
              <a:solidFill>
                <a:schemeClr val="accent4"/>
              </a:solidFill>
              <a:prstDash val="solid"/>
              <a:round/>
              <a:headEnd len="med" w="med" type="none"/>
              <a:tailEnd len="med" w="med" type="none"/>
            </a:ln>
          </p:spPr>
        </p:cxnSp>
        <p:cxnSp>
          <p:nvCxnSpPr>
            <p:cNvPr id="1528" name="Google Shape;1528;p62"/>
            <p:cNvCxnSpPr/>
            <p:nvPr/>
          </p:nvCxnSpPr>
          <p:spPr>
            <a:xfrm>
              <a:off x="4576150" y="3233175"/>
              <a:ext cx="2985900" cy="982800"/>
            </a:xfrm>
            <a:prstGeom prst="curvedConnector3">
              <a:avLst>
                <a:gd fmla="val 50000" name="adj1"/>
              </a:avLst>
            </a:prstGeom>
            <a:noFill/>
            <a:ln cap="flat" cmpd="sng" w="19050">
              <a:solidFill>
                <a:schemeClr val="accent4"/>
              </a:solidFill>
              <a:prstDash val="solid"/>
              <a:round/>
              <a:headEnd len="med" w="med" type="none"/>
              <a:tailEnd len="med" w="med" type="none"/>
            </a:ln>
          </p:spPr>
        </p:cxnSp>
      </p:grpSp>
      <p:sp>
        <p:nvSpPr>
          <p:cNvPr id="1529" name="Google Shape;1529;p62"/>
          <p:cNvSpPr/>
          <p:nvPr/>
        </p:nvSpPr>
        <p:spPr>
          <a:xfrm>
            <a:off x="4161754" y="2933656"/>
            <a:ext cx="815255" cy="63259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2"/>
          <p:cNvSpPr/>
          <p:nvPr/>
        </p:nvSpPr>
        <p:spPr>
          <a:xfrm>
            <a:off x="7143448" y="3874231"/>
            <a:ext cx="815255" cy="63259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2"/>
          <p:cNvSpPr/>
          <p:nvPr/>
        </p:nvSpPr>
        <p:spPr>
          <a:xfrm>
            <a:off x="1160597" y="3874231"/>
            <a:ext cx="815255" cy="632597"/>
          </a:xfrm>
          <a:custGeom>
            <a:rect b="b" l="l" r="r" t="t"/>
            <a:pathLst>
              <a:path extrusionOk="0" h="6840" w="8815">
                <a:moveTo>
                  <a:pt x="4408" y="1"/>
                </a:moveTo>
                <a:cubicBezTo>
                  <a:pt x="31" y="1"/>
                  <a:pt x="0" y="6840"/>
                  <a:pt x="4408" y="6840"/>
                </a:cubicBezTo>
                <a:cubicBezTo>
                  <a:pt x="8815" y="6840"/>
                  <a:pt x="8815" y="1"/>
                  <a:pt x="4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PATIENT MEDICAL HISTORY</a:t>
            </a:r>
            <a:endParaRPr/>
          </a:p>
        </p:txBody>
      </p:sp>
      <p:graphicFrame>
        <p:nvGraphicFramePr>
          <p:cNvPr id="1533" name="Google Shape;1533;p62"/>
          <p:cNvGraphicFramePr/>
          <p:nvPr/>
        </p:nvGraphicFramePr>
        <p:xfrm>
          <a:off x="2530225" y="1370728"/>
          <a:ext cx="3000000" cy="3000000"/>
        </p:xfrm>
        <a:graphic>
          <a:graphicData uri="http://schemas.openxmlformats.org/drawingml/2006/table">
            <a:tbl>
              <a:tblPr>
                <a:noFill/>
                <a:tableStyleId>{75837BED-BB78-4043-B239-A44B49DAD8C4}</a:tableStyleId>
              </a:tblPr>
              <a:tblGrid>
                <a:gridCol w="1097500"/>
                <a:gridCol w="1387650"/>
                <a:gridCol w="1381325"/>
                <a:gridCol w="1108825"/>
              </a:tblGrid>
              <a:tr h="670525">
                <a:tc>
                  <a:txBody>
                    <a:bodyPr/>
                    <a:lstStyle/>
                    <a:p>
                      <a:pPr indent="0" lvl="0" marL="0" rtl="0" algn="l">
                        <a:spcBef>
                          <a:spcPts val="0"/>
                        </a:spcBef>
                        <a:spcAft>
                          <a:spcPts val="0"/>
                        </a:spcAft>
                        <a:buNone/>
                      </a:pPr>
                      <a:r>
                        <a:rPr lang="en" sz="1600">
                          <a:solidFill>
                            <a:schemeClr val="dk1"/>
                          </a:solidFill>
                          <a:latin typeface="Black Han Sans"/>
                          <a:ea typeface="Black Han Sans"/>
                          <a:cs typeface="Black Han Sans"/>
                          <a:sym typeface="Black Han Sans"/>
                        </a:rPr>
                        <a:t>Age</a:t>
                      </a:r>
                      <a:endParaRPr sz="1600">
                        <a:solidFill>
                          <a:schemeClr val="dk1"/>
                        </a:solidFill>
                        <a:latin typeface="Black Han Sans"/>
                        <a:ea typeface="Black Han Sans"/>
                        <a:cs typeface="Black Han Sans"/>
                        <a:sym typeface="Black Han Sans"/>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latin typeface="Krub Medium"/>
                          <a:ea typeface="Krub Medium"/>
                          <a:cs typeface="Krub Medium"/>
                          <a:sym typeface="Krub Medium"/>
                        </a:rPr>
                        <a:t>47</a:t>
                      </a:r>
                      <a:r>
                        <a:rPr lang="en" sz="1600">
                          <a:solidFill>
                            <a:schemeClr val="dk1"/>
                          </a:solidFill>
                          <a:latin typeface="Krub Medium"/>
                          <a:ea typeface="Krub Medium"/>
                          <a:cs typeface="Krub Medium"/>
                          <a:sym typeface="Krub Medium"/>
                        </a:rPr>
                        <a:t> years old</a:t>
                      </a:r>
                      <a:endParaRPr sz="1600">
                        <a:solidFill>
                          <a:schemeClr val="dk1"/>
                        </a:solidFill>
                        <a:latin typeface="Krub Medium"/>
                        <a:ea typeface="Krub Medium"/>
                        <a:cs typeface="Krub Medium"/>
                        <a:sym typeface="Krub Medium"/>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sz="1600">
                          <a:solidFill>
                            <a:schemeClr val="dk1"/>
                          </a:solidFill>
                          <a:latin typeface="Black Han Sans"/>
                          <a:ea typeface="Black Han Sans"/>
                          <a:cs typeface="Black Han Sans"/>
                          <a:sym typeface="Black Han Sans"/>
                        </a:rPr>
                        <a:t>Diseases</a:t>
                      </a:r>
                      <a:endParaRPr sz="1600">
                        <a:solidFill>
                          <a:schemeClr val="dk1"/>
                        </a:solidFill>
                        <a:latin typeface="Black Han Sans"/>
                        <a:ea typeface="Black Han Sans"/>
                        <a:cs typeface="Black Han Sans"/>
                        <a:sym typeface="Black Han Sans"/>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latin typeface="Krub Medium"/>
                          <a:ea typeface="Krub Medium"/>
                          <a:cs typeface="Krub Medium"/>
                          <a:sym typeface="Krub Medium"/>
                        </a:rPr>
                        <a:t>None</a:t>
                      </a:r>
                      <a:endParaRPr sz="1600">
                        <a:solidFill>
                          <a:schemeClr val="dk1"/>
                        </a:solidFill>
                        <a:latin typeface="Krub Medium"/>
                        <a:ea typeface="Krub Medium"/>
                        <a:cs typeface="Krub Medium"/>
                        <a:sym typeface="Krub Medium"/>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r>
              <a:tr h="670525">
                <a:tc>
                  <a:txBody>
                    <a:bodyPr/>
                    <a:lstStyle/>
                    <a:p>
                      <a:pPr indent="0" lvl="0" marL="0" rtl="0" algn="l">
                        <a:spcBef>
                          <a:spcPts val="0"/>
                        </a:spcBef>
                        <a:spcAft>
                          <a:spcPts val="0"/>
                        </a:spcAft>
                        <a:buNone/>
                      </a:pPr>
                      <a:r>
                        <a:rPr lang="en" sz="1600">
                          <a:solidFill>
                            <a:schemeClr val="dk1"/>
                          </a:solidFill>
                          <a:latin typeface="Black Han Sans"/>
                          <a:ea typeface="Black Han Sans"/>
                          <a:cs typeface="Black Han Sans"/>
                          <a:sym typeface="Black Han Sans"/>
                        </a:rPr>
                        <a:t>Gender</a:t>
                      </a:r>
                      <a:endParaRPr sz="1600">
                        <a:solidFill>
                          <a:schemeClr val="dk1"/>
                        </a:solidFill>
                        <a:latin typeface="Black Han Sans"/>
                        <a:ea typeface="Black Han Sans"/>
                        <a:cs typeface="Black Han Sans"/>
                        <a:sym typeface="Black Han Sans"/>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latin typeface="Krub Medium"/>
                          <a:ea typeface="Krub Medium"/>
                          <a:cs typeface="Krub Medium"/>
                          <a:sym typeface="Krub Medium"/>
                        </a:rPr>
                        <a:t>Woman</a:t>
                      </a:r>
                      <a:endParaRPr sz="1600">
                        <a:solidFill>
                          <a:schemeClr val="dk1"/>
                        </a:solidFill>
                        <a:latin typeface="Krub Medium"/>
                        <a:ea typeface="Krub Medium"/>
                        <a:cs typeface="Krub Medium"/>
                        <a:sym typeface="Krub Medium"/>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sz="1600">
                          <a:solidFill>
                            <a:schemeClr val="dk1"/>
                          </a:solidFill>
                          <a:latin typeface="Black Han Sans"/>
                          <a:ea typeface="Black Han Sans"/>
                          <a:cs typeface="Black Han Sans"/>
                          <a:sym typeface="Black Han Sans"/>
                        </a:rPr>
                        <a:t>Location</a:t>
                      </a:r>
                      <a:endParaRPr sz="1600">
                        <a:solidFill>
                          <a:schemeClr val="dk1"/>
                        </a:solidFill>
                        <a:latin typeface="Black Han Sans"/>
                        <a:ea typeface="Black Han Sans"/>
                        <a:cs typeface="Black Han Sans"/>
                        <a:sym typeface="Black Han Sans"/>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latin typeface="Krub Medium"/>
                          <a:ea typeface="Krub Medium"/>
                          <a:cs typeface="Krub Medium"/>
                          <a:sym typeface="Krub Medium"/>
                        </a:rPr>
                        <a:t>Spain</a:t>
                      </a:r>
                      <a:endParaRPr sz="1600">
                        <a:solidFill>
                          <a:schemeClr val="dk1"/>
                        </a:solidFill>
                        <a:latin typeface="Krub Medium"/>
                        <a:ea typeface="Krub Medium"/>
                        <a:cs typeface="Krub Medium"/>
                        <a:sym typeface="Krub Medium"/>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sp>
        <p:nvSpPr>
          <p:cNvPr id="1534" name="Google Shape;1534;p62"/>
          <p:cNvSpPr txBox="1"/>
          <p:nvPr>
            <p:ph idx="4294967295" type="title"/>
          </p:nvPr>
        </p:nvSpPr>
        <p:spPr>
          <a:xfrm>
            <a:off x="6696075" y="2826000"/>
            <a:ext cx="17100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2023</a:t>
            </a:r>
            <a:endParaRPr sz="2400"/>
          </a:p>
        </p:txBody>
      </p:sp>
      <p:sp>
        <p:nvSpPr>
          <p:cNvPr id="1535" name="Google Shape;1535;p62"/>
          <p:cNvSpPr txBox="1"/>
          <p:nvPr>
            <p:ph idx="4294967295" type="subTitle"/>
          </p:nvPr>
        </p:nvSpPr>
        <p:spPr>
          <a:xfrm>
            <a:off x="6696075" y="3250899"/>
            <a:ext cx="1710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1600">
                <a:solidFill>
                  <a:schemeClr val="accent3"/>
                </a:solidFill>
                <a:latin typeface="Krub Medium"/>
                <a:ea typeface="Krub Medium"/>
                <a:cs typeface="Krub Medium"/>
                <a:sym typeface="Krub Medium"/>
              </a:rPr>
              <a:t>Mercury is a small planet</a:t>
            </a:r>
            <a:endParaRPr sz="1600">
              <a:solidFill>
                <a:schemeClr val="accent3"/>
              </a:solidFill>
              <a:latin typeface="Krub Medium"/>
              <a:ea typeface="Krub Medium"/>
              <a:cs typeface="Krub Medium"/>
              <a:sym typeface="Krub Medium"/>
            </a:endParaRPr>
          </a:p>
        </p:txBody>
      </p:sp>
      <p:sp>
        <p:nvSpPr>
          <p:cNvPr id="1536" name="Google Shape;1536;p62"/>
          <p:cNvSpPr txBox="1"/>
          <p:nvPr>
            <p:ph idx="4294967295" type="title"/>
          </p:nvPr>
        </p:nvSpPr>
        <p:spPr>
          <a:xfrm>
            <a:off x="3721000" y="3630450"/>
            <a:ext cx="1710000" cy="37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2022</a:t>
            </a:r>
            <a:endParaRPr sz="2400"/>
          </a:p>
        </p:txBody>
      </p:sp>
      <p:sp>
        <p:nvSpPr>
          <p:cNvPr id="1537" name="Google Shape;1537;p62"/>
          <p:cNvSpPr txBox="1"/>
          <p:nvPr>
            <p:ph idx="4294967295" type="subTitle"/>
          </p:nvPr>
        </p:nvSpPr>
        <p:spPr>
          <a:xfrm>
            <a:off x="3721000" y="4000648"/>
            <a:ext cx="1710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1600">
                <a:solidFill>
                  <a:schemeClr val="accent3"/>
                </a:solidFill>
                <a:latin typeface="Krub Medium"/>
                <a:ea typeface="Krub Medium"/>
                <a:cs typeface="Krub Medium"/>
                <a:sym typeface="Krub Medium"/>
              </a:rPr>
              <a:t>Mars is </a:t>
            </a:r>
            <a:r>
              <a:rPr lang="en" sz="1600">
                <a:solidFill>
                  <a:schemeClr val="accent3"/>
                </a:solidFill>
                <a:latin typeface="Krub Medium"/>
                <a:ea typeface="Krub Medium"/>
                <a:cs typeface="Krub Medium"/>
                <a:sym typeface="Krub Medium"/>
              </a:rPr>
              <a:t>a very cold place</a:t>
            </a:r>
            <a:endParaRPr sz="1600">
              <a:solidFill>
                <a:schemeClr val="accent3"/>
              </a:solidFill>
              <a:latin typeface="Krub Medium"/>
              <a:ea typeface="Krub Medium"/>
              <a:cs typeface="Krub Medium"/>
              <a:sym typeface="Krub Medium"/>
            </a:endParaRPr>
          </a:p>
        </p:txBody>
      </p:sp>
      <p:sp>
        <p:nvSpPr>
          <p:cNvPr id="1538" name="Google Shape;1538;p62"/>
          <p:cNvSpPr txBox="1"/>
          <p:nvPr>
            <p:ph idx="4294967295" type="title"/>
          </p:nvPr>
        </p:nvSpPr>
        <p:spPr>
          <a:xfrm>
            <a:off x="713225" y="2880700"/>
            <a:ext cx="1710000" cy="37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2021</a:t>
            </a:r>
            <a:endParaRPr sz="2400"/>
          </a:p>
        </p:txBody>
      </p:sp>
      <p:sp>
        <p:nvSpPr>
          <p:cNvPr id="1539" name="Google Shape;1539;p62"/>
          <p:cNvSpPr txBox="1"/>
          <p:nvPr>
            <p:ph idx="4294967295" type="subTitle"/>
          </p:nvPr>
        </p:nvSpPr>
        <p:spPr>
          <a:xfrm>
            <a:off x="713225" y="3250899"/>
            <a:ext cx="1710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1600">
                <a:solidFill>
                  <a:schemeClr val="accent3"/>
                </a:solidFill>
                <a:latin typeface="Krub Medium"/>
                <a:ea typeface="Krub Medium"/>
                <a:cs typeface="Krub Medium"/>
                <a:sym typeface="Krub Medium"/>
              </a:rPr>
              <a:t>Venus has a beautiful name</a:t>
            </a:r>
            <a:endParaRPr sz="1600">
              <a:solidFill>
                <a:schemeClr val="accent3"/>
              </a:solidFill>
              <a:latin typeface="Krub Medium"/>
              <a:ea typeface="Krub Medium"/>
              <a:cs typeface="Krub Medium"/>
              <a:sym typeface="Krub Medium"/>
            </a:endParaRPr>
          </a:p>
        </p:txBody>
      </p:sp>
      <p:sp>
        <p:nvSpPr>
          <p:cNvPr id="1540" name="Google Shape;1540;p62"/>
          <p:cNvSpPr/>
          <p:nvPr/>
        </p:nvSpPr>
        <p:spPr>
          <a:xfrm>
            <a:off x="4384542" y="3064793"/>
            <a:ext cx="369679" cy="370313"/>
          </a:xfrm>
          <a:custGeom>
            <a:rect b="b" l="l" r="r" t="t"/>
            <a:pathLst>
              <a:path extrusionOk="0" h="10521" w="10503">
                <a:moveTo>
                  <a:pt x="4784" y="0"/>
                </a:moveTo>
                <a:cubicBezTo>
                  <a:pt x="4746" y="0"/>
                  <a:pt x="4704" y="18"/>
                  <a:pt x="4668" y="54"/>
                </a:cubicBezTo>
                <a:cubicBezTo>
                  <a:pt x="4621" y="102"/>
                  <a:pt x="4621" y="221"/>
                  <a:pt x="4668" y="268"/>
                </a:cubicBezTo>
                <a:lnTo>
                  <a:pt x="5025" y="626"/>
                </a:lnTo>
                <a:lnTo>
                  <a:pt x="4668" y="983"/>
                </a:lnTo>
                <a:cubicBezTo>
                  <a:pt x="4621" y="1030"/>
                  <a:pt x="4621" y="1150"/>
                  <a:pt x="4668" y="1197"/>
                </a:cubicBezTo>
                <a:cubicBezTo>
                  <a:pt x="4704" y="1233"/>
                  <a:pt x="4746" y="1251"/>
                  <a:pt x="4784" y="1251"/>
                </a:cubicBezTo>
                <a:cubicBezTo>
                  <a:pt x="4823" y="1251"/>
                  <a:pt x="4859" y="1233"/>
                  <a:pt x="4883" y="1197"/>
                </a:cubicBezTo>
                <a:lnTo>
                  <a:pt x="5240" y="840"/>
                </a:lnTo>
                <a:lnTo>
                  <a:pt x="5597" y="1197"/>
                </a:lnTo>
                <a:cubicBezTo>
                  <a:pt x="5633" y="1233"/>
                  <a:pt x="5674" y="1251"/>
                  <a:pt x="5713" y="1251"/>
                </a:cubicBezTo>
                <a:cubicBezTo>
                  <a:pt x="5752" y="1251"/>
                  <a:pt x="5788" y="1233"/>
                  <a:pt x="5811" y="1197"/>
                </a:cubicBezTo>
                <a:cubicBezTo>
                  <a:pt x="5883" y="1150"/>
                  <a:pt x="5883" y="1030"/>
                  <a:pt x="5811" y="983"/>
                </a:cubicBezTo>
                <a:lnTo>
                  <a:pt x="5454" y="626"/>
                </a:lnTo>
                <a:lnTo>
                  <a:pt x="5811" y="268"/>
                </a:lnTo>
                <a:cubicBezTo>
                  <a:pt x="5883" y="221"/>
                  <a:pt x="5883" y="126"/>
                  <a:pt x="5811" y="54"/>
                </a:cubicBezTo>
                <a:cubicBezTo>
                  <a:pt x="5788" y="18"/>
                  <a:pt x="5752" y="0"/>
                  <a:pt x="5713" y="0"/>
                </a:cubicBezTo>
                <a:cubicBezTo>
                  <a:pt x="5674" y="0"/>
                  <a:pt x="5633" y="18"/>
                  <a:pt x="5597" y="54"/>
                </a:cubicBezTo>
                <a:lnTo>
                  <a:pt x="5240" y="411"/>
                </a:lnTo>
                <a:lnTo>
                  <a:pt x="4883" y="54"/>
                </a:lnTo>
                <a:cubicBezTo>
                  <a:pt x="4859" y="18"/>
                  <a:pt x="4823" y="0"/>
                  <a:pt x="4784" y="0"/>
                </a:cubicBezTo>
                <a:close/>
                <a:moveTo>
                  <a:pt x="3462" y="487"/>
                </a:moveTo>
                <a:cubicBezTo>
                  <a:pt x="3406" y="487"/>
                  <a:pt x="3352" y="526"/>
                  <a:pt x="3335" y="578"/>
                </a:cubicBezTo>
                <a:cubicBezTo>
                  <a:pt x="3287" y="649"/>
                  <a:pt x="3335" y="745"/>
                  <a:pt x="3406" y="792"/>
                </a:cubicBezTo>
                <a:lnTo>
                  <a:pt x="3597" y="864"/>
                </a:lnTo>
                <a:cubicBezTo>
                  <a:pt x="2168" y="1411"/>
                  <a:pt x="1072" y="2626"/>
                  <a:pt x="691" y="4103"/>
                </a:cubicBezTo>
                <a:cubicBezTo>
                  <a:pt x="667" y="4198"/>
                  <a:pt x="715" y="4269"/>
                  <a:pt x="810" y="4293"/>
                </a:cubicBezTo>
                <a:cubicBezTo>
                  <a:pt x="823" y="4297"/>
                  <a:pt x="836" y="4299"/>
                  <a:pt x="850" y="4299"/>
                </a:cubicBezTo>
                <a:cubicBezTo>
                  <a:pt x="913" y="4299"/>
                  <a:pt x="977" y="4257"/>
                  <a:pt x="977" y="4198"/>
                </a:cubicBezTo>
                <a:cubicBezTo>
                  <a:pt x="1334" y="2793"/>
                  <a:pt x="2382" y="1650"/>
                  <a:pt x="3716" y="1150"/>
                </a:cubicBezTo>
                <a:lnTo>
                  <a:pt x="3716" y="1150"/>
                </a:lnTo>
                <a:lnTo>
                  <a:pt x="3620" y="1364"/>
                </a:lnTo>
                <a:cubicBezTo>
                  <a:pt x="3597" y="1435"/>
                  <a:pt x="3620" y="1531"/>
                  <a:pt x="3692" y="1578"/>
                </a:cubicBezTo>
                <a:cubicBezTo>
                  <a:pt x="3714" y="1584"/>
                  <a:pt x="3736" y="1587"/>
                  <a:pt x="3755" y="1587"/>
                </a:cubicBezTo>
                <a:cubicBezTo>
                  <a:pt x="3820" y="1587"/>
                  <a:pt x="3870" y="1556"/>
                  <a:pt x="3906" y="1483"/>
                </a:cubicBezTo>
                <a:lnTo>
                  <a:pt x="4144" y="959"/>
                </a:lnTo>
                <a:cubicBezTo>
                  <a:pt x="4168" y="888"/>
                  <a:pt x="4144" y="792"/>
                  <a:pt x="4073" y="745"/>
                </a:cubicBezTo>
                <a:lnTo>
                  <a:pt x="3525" y="507"/>
                </a:lnTo>
                <a:cubicBezTo>
                  <a:pt x="3505" y="493"/>
                  <a:pt x="3483" y="487"/>
                  <a:pt x="3462" y="487"/>
                </a:cubicBezTo>
                <a:close/>
                <a:moveTo>
                  <a:pt x="6501" y="738"/>
                </a:moveTo>
                <a:cubicBezTo>
                  <a:pt x="6431" y="738"/>
                  <a:pt x="6379" y="781"/>
                  <a:pt x="6359" y="840"/>
                </a:cubicBezTo>
                <a:cubicBezTo>
                  <a:pt x="6311" y="935"/>
                  <a:pt x="6359" y="1007"/>
                  <a:pt x="6454" y="1030"/>
                </a:cubicBezTo>
                <a:cubicBezTo>
                  <a:pt x="7836" y="1435"/>
                  <a:pt x="8955" y="2507"/>
                  <a:pt x="9407" y="3864"/>
                </a:cubicBezTo>
                <a:lnTo>
                  <a:pt x="9193" y="3745"/>
                </a:lnTo>
                <a:cubicBezTo>
                  <a:pt x="9175" y="3739"/>
                  <a:pt x="9156" y="3736"/>
                  <a:pt x="9136" y="3736"/>
                </a:cubicBezTo>
                <a:cubicBezTo>
                  <a:pt x="9077" y="3736"/>
                  <a:pt x="9014" y="3763"/>
                  <a:pt x="8979" y="3817"/>
                </a:cubicBezTo>
                <a:cubicBezTo>
                  <a:pt x="8955" y="3912"/>
                  <a:pt x="8979" y="3983"/>
                  <a:pt x="9050" y="4031"/>
                </a:cubicBezTo>
                <a:lnTo>
                  <a:pt x="9598" y="4293"/>
                </a:lnTo>
                <a:cubicBezTo>
                  <a:pt x="9616" y="4299"/>
                  <a:pt x="9635" y="4302"/>
                  <a:pt x="9655" y="4302"/>
                </a:cubicBezTo>
                <a:cubicBezTo>
                  <a:pt x="9714" y="4302"/>
                  <a:pt x="9776" y="4275"/>
                  <a:pt x="9812" y="4222"/>
                </a:cubicBezTo>
                <a:lnTo>
                  <a:pt x="10050" y="3674"/>
                </a:lnTo>
                <a:cubicBezTo>
                  <a:pt x="10098" y="3602"/>
                  <a:pt x="10050" y="3507"/>
                  <a:pt x="9979" y="3483"/>
                </a:cubicBezTo>
                <a:cubicBezTo>
                  <a:pt x="9955" y="3467"/>
                  <a:pt x="9929" y="3460"/>
                  <a:pt x="9903" y="3460"/>
                </a:cubicBezTo>
                <a:cubicBezTo>
                  <a:pt x="9852" y="3460"/>
                  <a:pt x="9804" y="3491"/>
                  <a:pt x="9788" y="3555"/>
                </a:cubicBezTo>
                <a:lnTo>
                  <a:pt x="9693" y="3721"/>
                </a:lnTo>
                <a:cubicBezTo>
                  <a:pt x="9193" y="2293"/>
                  <a:pt x="8026" y="1150"/>
                  <a:pt x="6550" y="745"/>
                </a:cubicBezTo>
                <a:cubicBezTo>
                  <a:pt x="6533" y="740"/>
                  <a:pt x="6517" y="738"/>
                  <a:pt x="6501" y="738"/>
                </a:cubicBezTo>
                <a:close/>
                <a:moveTo>
                  <a:pt x="6103" y="4380"/>
                </a:moveTo>
                <a:cubicBezTo>
                  <a:pt x="6085" y="4380"/>
                  <a:pt x="6066" y="4383"/>
                  <a:pt x="6050" y="4388"/>
                </a:cubicBezTo>
                <a:cubicBezTo>
                  <a:pt x="5954" y="4412"/>
                  <a:pt x="5907" y="4484"/>
                  <a:pt x="5930" y="4579"/>
                </a:cubicBezTo>
                <a:cubicBezTo>
                  <a:pt x="5978" y="4674"/>
                  <a:pt x="5978" y="4793"/>
                  <a:pt x="5930" y="4888"/>
                </a:cubicBezTo>
                <a:cubicBezTo>
                  <a:pt x="5883" y="4984"/>
                  <a:pt x="5907" y="5079"/>
                  <a:pt x="5978" y="5103"/>
                </a:cubicBezTo>
                <a:cubicBezTo>
                  <a:pt x="6010" y="5119"/>
                  <a:pt x="6039" y="5127"/>
                  <a:pt x="6065" y="5127"/>
                </a:cubicBezTo>
                <a:cubicBezTo>
                  <a:pt x="6118" y="5127"/>
                  <a:pt x="6161" y="5095"/>
                  <a:pt x="6192" y="5031"/>
                </a:cubicBezTo>
                <a:cubicBezTo>
                  <a:pt x="6288" y="4865"/>
                  <a:pt x="6311" y="4674"/>
                  <a:pt x="6240" y="4484"/>
                </a:cubicBezTo>
                <a:cubicBezTo>
                  <a:pt x="6222" y="4411"/>
                  <a:pt x="6162" y="4380"/>
                  <a:pt x="6103" y="4380"/>
                </a:cubicBezTo>
                <a:close/>
                <a:moveTo>
                  <a:pt x="4414" y="4382"/>
                </a:moveTo>
                <a:cubicBezTo>
                  <a:pt x="4351" y="4382"/>
                  <a:pt x="4283" y="4425"/>
                  <a:pt x="4263" y="4484"/>
                </a:cubicBezTo>
                <a:cubicBezTo>
                  <a:pt x="4192" y="4674"/>
                  <a:pt x="4216" y="4865"/>
                  <a:pt x="4311" y="5055"/>
                </a:cubicBezTo>
                <a:cubicBezTo>
                  <a:pt x="4326" y="5101"/>
                  <a:pt x="4372" y="5127"/>
                  <a:pt x="4421" y="5127"/>
                </a:cubicBezTo>
                <a:cubicBezTo>
                  <a:pt x="4448" y="5127"/>
                  <a:pt x="4476" y="5120"/>
                  <a:pt x="4502" y="5103"/>
                </a:cubicBezTo>
                <a:cubicBezTo>
                  <a:pt x="4573" y="5079"/>
                  <a:pt x="4621" y="4984"/>
                  <a:pt x="4573" y="4888"/>
                </a:cubicBezTo>
                <a:cubicBezTo>
                  <a:pt x="4525" y="4793"/>
                  <a:pt x="4525" y="4698"/>
                  <a:pt x="4549" y="4579"/>
                </a:cubicBezTo>
                <a:cubicBezTo>
                  <a:pt x="4573" y="4507"/>
                  <a:pt x="4525" y="4412"/>
                  <a:pt x="4454" y="4388"/>
                </a:cubicBezTo>
                <a:cubicBezTo>
                  <a:pt x="4441" y="4384"/>
                  <a:pt x="4428" y="4382"/>
                  <a:pt x="4414" y="4382"/>
                </a:cubicBezTo>
                <a:close/>
                <a:moveTo>
                  <a:pt x="691" y="4865"/>
                </a:moveTo>
                <a:cubicBezTo>
                  <a:pt x="929" y="4865"/>
                  <a:pt x="1096" y="5055"/>
                  <a:pt x="1096" y="5269"/>
                </a:cubicBezTo>
                <a:cubicBezTo>
                  <a:pt x="1096" y="5484"/>
                  <a:pt x="929" y="5674"/>
                  <a:pt x="691" y="5674"/>
                </a:cubicBezTo>
                <a:cubicBezTo>
                  <a:pt x="477" y="5674"/>
                  <a:pt x="310" y="5484"/>
                  <a:pt x="310" y="5269"/>
                </a:cubicBezTo>
                <a:cubicBezTo>
                  <a:pt x="310" y="5055"/>
                  <a:pt x="477" y="4865"/>
                  <a:pt x="691" y="4865"/>
                </a:cubicBezTo>
                <a:close/>
                <a:moveTo>
                  <a:pt x="9788" y="4865"/>
                </a:moveTo>
                <a:cubicBezTo>
                  <a:pt x="10027" y="4865"/>
                  <a:pt x="10193" y="5055"/>
                  <a:pt x="10193" y="5269"/>
                </a:cubicBezTo>
                <a:cubicBezTo>
                  <a:pt x="10193" y="5484"/>
                  <a:pt x="10027" y="5674"/>
                  <a:pt x="9788" y="5674"/>
                </a:cubicBezTo>
                <a:cubicBezTo>
                  <a:pt x="9574" y="5674"/>
                  <a:pt x="9407" y="5484"/>
                  <a:pt x="9407" y="5269"/>
                </a:cubicBezTo>
                <a:cubicBezTo>
                  <a:pt x="9407" y="5055"/>
                  <a:pt x="9574" y="4865"/>
                  <a:pt x="9788" y="4865"/>
                </a:cubicBezTo>
                <a:close/>
                <a:moveTo>
                  <a:pt x="691" y="4555"/>
                </a:moveTo>
                <a:cubicBezTo>
                  <a:pt x="310" y="4555"/>
                  <a:pt x="1" y="4888"/>
                  <a:pt x="1" y="5269"/>
                </a:cubicBezTo>
                <a:cubicBezTo>
                  <a:pt x="1" y="5650"/>
                  <a:pt x="310" y="5984"/>
                  <a:pt x="691" y="5984"/>
                </a:cubicBezTo>
                <a:cubicBezTo>
                  <a:pt x="1096" y="5984"/>
                  <a:pt x="1406" y="5650"/>
                  <a:pt x="1406" y="5269"/>
                </a:cubicBezTo>
                <a:cubicBezTo>
                  <a:pt x="1406" y="4888"/>
                  <a:pt x="1096" y="4555"/>
                  <a:pt x="691" y="4555"/>
                </a:cubicBezTo>
                <a:close/>
                <a:moveTo>
                  <a:pt x="9788" y="4555"/>
                </a:moveTo>
                <a:cubicBezTo>
                  <a:pt x="9407" y="4555"/>
                  <a:pt x="9098" y="4888"/>
                  <a:pt x="9098" y="5269"/>
                </a:cubicBezTo>
                <a:cubicBezTo>
                  <a:pt x="9098" y="5650"/>
                  <a:pt x="9407" y="5984"/>
                  <a:pt x="9788" y="5984"/>
                </a:cubicBezTo>
                <a:cubicBezTo>
                  <a:pt x="10193" y="5984"/>
                  <a:pt x="10503" y="5650"/>
                  <a:pt x="10503" y="5269"/>
                </a:cubicBezTo>
                <a:cubicBezTo>
                  <a:pt x="10503" y="4888"/>
                  <a:pt x="10193" y="4555"/>
                  <a:pt x="9788" y="4555"/>
                </a:cubicBezTo>
                <a:close/>
                <a:moveTo>
                  <a:pt x="4446" y="5692"/>
                </a:moveTo>
                <a:cubicBezTo>
                  <a:pt x="4432" y="5692"/>
                  <a:pt x="4419" y="5694"/>
                  <a:pt x="4406" y="5698"/>
                </a:cubicBezTo>
                <a:cubicBezTo>
                  <a:pt x="4311" y="5722"/>
                  <a:pt x="4263" y="5817"/>
                  <a:pt x="4311" y="5889"/>
                </a:cubicBezTo>
                <a:cubicBezTo>
                  <a:pt x="4335" y="6008"/>
                  <a:pt x="4311" y="6127"/>
                  <a:pt x="4263" y="6222"/>
                </a:cubicBezTo>
                <a:cubicBezTo>
                  <a:pt x="4216" y="6293"/>
                  <a:pt x="4263" y="6389"/>
                  <a:pt x="4335" y="6436"/>
                </a:cubicBezTo>
                <a:cubicBezTo>
                  <a:pt x="4353" y="6442"/>
                  <a:pt x="4372" y="6445"/>
                  <a:pt x="4391" y="6445"/>
                </a:cubicBezTo>
                <a:cubicBezTo>
                  <a:pt x="4449" y="6445"/>
                  <a:pt x="4508" y="6418"/>
                  <a:pt x="4525" y="6365"/>
                </a:cubicBezTo>
                <a:cubicBezTo>
                  <a:pt x="4621" y="6174"/>
                  <a:pt x="4644" y="5984"/>
                  <a:pt x="4597" y="5793"/>
                </a:cubicBezTo>
                <a:cubicBezTo>
                  <a:pt x="4577" y="5735"/>
                  <a:pt x="4509" y="5692"/>
                  <a:pt x="4446" y="5692"/>
                </a:cubicBezTo>
                <a:close/>
                <a:moveTo>
                  <a:pt x="6057" y="5692"/>
                </a:moveTo>
                <a:cubicBezTo>
                  <a:pt x="5994" y="5692"/>
                  <a:pt x="5926" y="5735"/>
                  <a:pt x="5907" y="5793"/>
                </a:cubicBezTo>
                <a:cubicBezTo>
                  <a:pt x="5835" y="5984"/>
                  <a:pt x="5859" y="6198"/>
                  <a:pt x="5954" y="6365"/>
                </a:cubicBezTo>
                <a:cubicBezTo>
                  <a:pt x="5990" y="6418"/>
                  <a:pt x="6052" y="6445"/>
                  <a:pt x="6112" y="6445"/>
                </a:cubicBezTo>
                <a:cubicBezTo>
                  <a:pt x="6131" y="6445"/>
                  <a:pt x="6151" y="6442"/>
                  <a:pt x="6169" y="6436"/>
                </a:cubicBezTo>
                <a:cubicBezTo>
                  <a:pt x="6240" y="6389"/>
                  <a:pt x="6264" y="6293"/>
                  <a:pt x="6240" y="6222"/>
                </a:cubicBezTo>
                <a:cubicBezTo>
                  <a:pt x="6169" y="6127"/>
                  <a:pt x="6169" y="6008"/>
                  <a:pt x="6192" y="5889"/>
                </a:cubicBezTo>
                <a:cubicBezTo>
                  <a:pt x="6216" y="5817"/>
                  <a:pt x="6169" y="5722"/>
                  <a:pt x="6097" y="5698"/>
                </a:cubicBezTo>
                <a:cubicBezTo>
                  <a:pt x="6084" y="5694"/>
                  <a:pt x="6071" y="5692"/>
                  <a:pt x="6057" y="5692"/>
                </a:cubicBezTo>
                <a:close/>
                <a:moveTo>
                  <a:pt x="6002" y="3626"/>
                </a:moveTo>
                <a:cubicBezTo>
                  <a:pt x="6288" y="3626"/>
                  <a:pt x="6502" y="3793"/>
                  <a:pt x="6597" y="4007"/>
                </a:cubicBezTo>
                <a:cubicBezTo>
                  <a:pt x="6573" y="4103"/>
                  <a:pt x="6550" y="4174"/>
                  <a:pt x="6478" y="4245"/>
                </a:cubicBezTo>
                <a:cubicBezTo>
                  <a:pt x="6431" y="4317"/>
                  <a:pt x="6431" y="4412"/>
                  <a:pt x="6502" y="4460"/>
                </a:cubicBezTo>
                <a:cubicBezTo>
                  <a:pt x="6538" y="4495"/>
                  <a:pt x="6579" y="4513"/>
                  <a:pt x="6618" y="4513"/>
                </a:cubicBezTo>
                <a:cubicBezTo>
                  <a:pt x="6657" y="4513"/>
                  <a:pt x="6693" y="4495"/>
                  <a:pt x="6716" y="4460"/>
                </a:cubicBezTo>
                <a:cubicBezTo>
                  <a:pt x="6788" y="4364"/>
                  <a:pt x="6859" y="4269"/>
                  <a:pt x="6883" y="4150"/>
                </a:cubicBezTo>
                <a:cubicBezTo>
                  <a:pt x="7169" y="4198"/>
                  <a:pt x="7383" y="4412"/>
                  <a:pt x="7383" y="4674"/>
                </a:cubicBezTo>
                <a:cubicBezTo>
                  <a:pt x="7383" y="4722"/>
                  <a:pt x="7383" y="4746"/>
                  <a:pt x="7359" y="4793"/>
                </a:cubicBezTo>
                <a:cubicBezTo>
                  <a:pt x="7288" y="4722"/>
                  <a:pt x="7193" y="4674"/>
                  <a:pt x="7121" y="4650"/>
                </a:cubicBezTo>
                <a:cubicBezTo>
                  <a:pt x="7104" y="4646"/>
                  <a:pt x="7088" y="4644"/>
                  <a:pt x="7073" y="4644"/>
                </a:cubicBezTo>
                <a:cubicBezTo>
                  <a:pt x="7001" y="4644"/>
                  <a:pt x="6946" y="4687"/>
                  <a:pt x="6907" y="4746"/>
                </a:cubicBezTo>
                <a:cubicBezTo>
                  <a:pt x="6883" y="4817"/>
                  <a:pt x="6931" y="4912"/>
                  <a:pt x="7002" y="4936"/>
                </a:cubicBezTo>
                <a:cubicBezTo>
                  <a:pt x="7264" y="5031"/>
                  <a:pt x="7383" y="5269"/>
                  <a:pt x="7383" y="5531"/>
                </a:cubicBezTo>
                <a:cubicBezTo>
                  <a:pt x="7383" y="5841"/>
                  <a:pt x="7169" y="6127"/>
                  <a:pt x="6883" y="6270"/>
                </a:cubicBezTo>
                <a:cubicBezTo>
                  <a:pt x="6835" y="6127"/>
                  <a:pt x="6740" y="6008"/>
                  <a:pt x="6597" y="5889"/>
                </a:cubicBezTo>
                <a:cubicBezTo>
                  <a:pt x="6572" y="5872"/>
                  <a:pt x="6544" y="5864"/>
                  <a:pt x="6516" y="5864"/>
                </a:cubicBezTo>
                <a:cubicBezTo>
                  <a:pt x="6464" y="5864"/>
                  <a:pt x="6414" y="5890"/>
                  <a:pt x="6383" y="5936"/>
                </a:cubicBezTo>
                <a:cubicBezTo>
                  <a:pt x="6335" y="6008"/>
                  <a:pt x="6335" y="6103"/>
                  <a:pt x="6407" y="6151"/>
                </a:cubicBezTo>
                <a:cubicBezTo>
                  <a:pt x="6526" y="6222"/>
                  <a:pt x="6597" y="6365"/>
                  <a:pt x="6597" y="6484"/>
                </a:cubicBezTo>
                <a:cubicBezTo>
                  <a:pt x="6526" y="6722"/>
                  <a:pt x="6311" y="6913"/>
                  <a:pt x="6002" y="6913"/>
                </a:cubicBezTo>
                <a:cubicBezTo>
                  <a:pt x="5668" y="6913"/>
                  <a:pt x="5407" y="6674"/>
                  <a:pt x="5407" y="6365"/>
                </a:cubicBezTo>
                <a:lnTo>
                  <a:pt x="5407" y="5222"/>
                </a:lnTo>
                <a:cubicBezTo>
                  <a:pt x="5407" y="5127"/>
                  <a:pt x="5335" y="5079"/>
                  <a:pt x="5240" y="5079"/>
                </a:cubicBezTo>
                <a:cubicBezTo>
                  <a:pt x="5145" y="5079"/>
                  <a:pt x="5097" y="5127"/>
                  <a:pt x="5097" y="5222"/>
                </a:cubicBezTo>
                <a:lnTo>
                  <a:pt x="5097" y="6365"/>
                </a:lnTo>
                <a:cubicBezTo>
                  <a:pt x="5097" y="6674"/>
                  <a:pt x="4811" y="6913"/>
                  <a:pt x="4478" y="6913"/>
                </a:cubicBezTo>
                <a:cubicBezTo>
                  <a:pt x="4192" y="6913"/>
                  <a:pt x="3954" y="6722"/>
                  <a:pt x="3882" y="6484"/>
                </a:cubicBezTo>
                <a:cubicBezTo>
                  <a:pt x="3882" y="6365"/>
                  <a:pt x="3954" y="6222"/>
                  <a:pt x="4073" y="6151"/>
                </a:cubicBezTo>
                <a:cubicBezTo>
                  <a:pt x="4144" y="6103"/>
                  <a:pt x="4144" y="6008"/>
                  <a:pt x="4097" y="5936"/>
                </a:cubicBezTo>
                <a:cubicBezTo>
                  <a:pt x="4066" y="5890"/>
                  <a:pt x="4015" y="5864"/>
                  <a:pt x="3964" y="5864"/>
                </a:cubicBezTo>
                <a:cubicBezTo>
                  <a:pt x="3936" y="5864"/>
                  <a:pt x="3908" y="5872"/>
                  <a:pt x="3882" y="5889"/>
                </a:cubicBezTo>
                <a:cubicBezTo>
                  <a:pt x="3763" y="6008"/>
                  <a:pt x="3668" y="6127"/>
                  <a:pt x="3620" y="6270"/>
                </a:cubicBezTo>
                <a:cubicBezTo>
                  <a:pt x="3311" y="6127"/>
                  <a:pt x="3120" y="5841"/>
                  <a:pt x="3120" y="5531"/>
                </a:cubicBezTo>
                <a:cubicBezTo>
                  <a:pt x="3120" y="5269"/>
                  <a:pt x="3216" y="5031"/>
                  <a:pt x="3478" y="4936"/>
                </a:cubicBezTo>
                <a:cubicBezTo>
                  <a:pt x="3573" y="4912"/>
                  <a:pt x="3597" y="4817"/>
                  <a:pt x="3573" y="4746"/>
                </a:cubicBezTo>
                <a:cubicBezTo>
                  <a:pt x="3553" y="4687"/>
                  <a:pt x="3485" y="4644"/>
                  <a:pt x="3422" y="4644"/>
                </a:cubicBezTo>
                <a:cubicBezTo>
                  <a:pt x="3408" y="4644"/>
                  <a:pt x="3395" y="4646"/>
                  <a:pt x="3382" y="4650"/>
                </a:cubicBezTo>
                <a:cubicBezTo>
                  <a:pt x="3287" y="4674"/>
                  <a:pt x="3216" y="4722"/>
                  <a:pt x="3120" y="4793"/>
                </a:cubicBezTo>
                <a:cubicBezTo>
                  <a:pt x="3120" y="4746"/>
                  <a:pt x="3120" y="4722"/>
                  <a:pt x="3120" y="4674"/>
                </a:cubicBezTo>
                <a:cubicBezTo>
                  <a:pt x="3120" y="4412"/>
                  <a:pt x="3335" y="4198"/>
                  <a:pt x="3620" y="4150"/>
                </a:cubicBezTo>
                <a:cubicBezTo>
                  <a:pt x="3644" y="4269"/>
                  <a:pt x="3692" y="4364"/>
                  <a:pt x="3763" y="4460"/>
                </a:cubicBezTo>
                <a:cubicBezTo>
                  <a:pt x="3799" y="4495"/>
                  <a:pt x="3841" y="4513"/>
                  <a:pt x="3882" y="4513"/>
                </a:cubicBezTo>
                <a:cubicBezTo>
                  <a:pt x="3924" y="4513"/>
                  <a:pt x="3966" y="4495"/>
                  <a:pt x="4001" y="4460"/>
                </a:cubicBezTo>
                <a:cubicBezTo>
                  <a:pt x="4049" y="4412"/>
                  <a:pt x="4073" y="4317"/>
                  <a:pt x="4001" y="4245"/>
                </a:cubicBezTo>
                <a:cubicBezTo>
                  <a:pt x="3954" y="4174"/>
                  <a:pt x="3906" y="4103"/>
                  <a:pt x="3906" y="4007"/>
                </a:cubicBezTo>
                <a:cubicBezTo>
                  <a:pt x="4001" y="3793"/>
                  <a:pt x="4192" y="3626"/>
                  <a:pt x="4478" y="3626"/>
                </a:cubicBezTo>
                <a:cubicBezTo>
                  <a:pt x="4811" y="3626"/>
                  <a:pt x="5097" y="3864"/>
                  <a:pt x="5097" y="4150"/>
                </a:cubicBezTo>
                <a:lnTo>
                  <a:pt x="5097" y="4507"/>
                </a:lnTo>
                <a:cubicBezTo>
                  <a:pt x="5097" y="4579"/>
                  <a:pt x="5168" y="4650"/>
                  <a:pt x="5240" y="4650"/>
                </a:cubicBezTo>
                <a:cubicBezTo>
                  <a:pt x="5335" y="4650"/>
                  <a:pt x="5407" y="4579"/>
                  <a:pt x="5407" y="4507"/>
                </a:cubicBezTo>
                <a:lnTo>
                  <a:pt x="5407" y="4150"/>
                </a:lnTo>
                <a:cubicBezTo>
                  <a:pt x="5407" y="3864"/>
                  <a:pt x="5668" y="3626"/>
                  <a:pt x="6002" y="3626"/>
                </a:cubicBezTo>
                <a:close/>
                <a:moveTo>
                  <a:pt x="4478" y="3340"/>
                </a:moveTo>
                <a:cubicBezTo>
                  <a:pt x="4121" y="3340"/>
                  <a:pt x="3787" y="3531"/>
                  <a:pt x="3644" y="3841"/>
                </a:cubicBezTo>
                <a:cubicBezTo>
                  <a:pt x="3168" y="3888"/>
                  <a:pt x="2811" y="4245"/>
                  <a:pt x="2811" y="4674"/>
                </a:cubicBezTo>
                <a:cubicBezTo>
                  <a:pt x="2811" y="4817"/>
                  <a:pt x="2835" y="4936"/>
                  <a:pt x="2906" y="5055"/>
                </a:cubicBezTo>
                <a:cubicBezTo>
                  <a:pt x="2835" y="5198"/>
                  <a:pt x="2811" y="5365"/>
                  <a:pt x="2811" y="5531"/>
                </a:cubicBezTo>
                <a:cubicBezTo>
                  <a:pt x="2811" y="5984"/>
                  <a:pt x="3120" y="6436"/>
                  <a:pt x="3620" y="6603"/>
                </a:cubicBezTo>
                <a:cubicBezTo>
                  <a:pt x="3716" y="6960"/>
                  <a:pt x="4073" y="7198"/>
                  <a:pt x="4478" y="7198"/>
                </a:cubicBezTo>
                <a:cubicBezTo>
                  <a:pt x="4811" y="7198"/>
                  <a:pt x="5073" y="7055"/>
                  <a:pt x="5240" y="6841"/>
                </a:cubicBezTo>
                <a:cubicBezTo>
                  <a:pt x="5407" y="7055"/>
                  <a:pt x="5692" y="7198"/>
                  <a:pt x="6002" y="7198"/>
                </a:cubicBezTo>
                <a:cubicBezTo>
                  <a:pt x="6431" y="7198"/>
                  <a:pt x="6788" y="6960"/>
                  <a:pt x="6883" y="6603"/>
                </a:cubicBezTo>
                <a:cubicBezTo>
                  <a:pt x="7359" y="6436"/>
                  <a:pt x="7693" y="5984"/>
                  <a:pt x="7693" y="5531"/>
                </a:cubicBezTo>
                <a:cubicBezTo>
                  <a:pt x="7693" y="5365"/>
                  <a:pt x="7645" y="5198"/>
                  <a:pt x="7597" y="5055"/>
                </a:cubicBezTo>
                <a:cubicBezTo>
                  <a:pt x="7645" y="4936"/>
                  <a:pt x="7693" y="4817"/>
                  <a:pt x="7693" y="4674"/>
                </a:cubicBezTo>
                <a:cubicBezTo>
                  <a:pt x="7693" y="4245"/>
                  <a:pt x="7335" y="3888"/>
                  <a:pt x="6859" y="3841"/>
                </a:cubicBezTo>
                <a:cubicBezTo>
                  <a:pt x="6716" y="3531"/>
                  <a:pt x="6383" y="3340"/>
                  <a:pt x="6002" y="3340"/>
                </a:cubicBezTo>
                <a:cubicBezTo>
                  <a:pt x="5692" y="3340"/>
                  <a:pt x="5407" y="3483"/>
                  <a:pt x="5240" y="3698"/>
                </a:cubicBezTo>
                <a:cubicBezTo>
                  <a:pt x="5073" y="3483"/>
                  <a:pt x="4811" y="3340"/>
                  <a:pt x="4478" y="3340"/>
                </a:cubicBezTo>
                <a:close/>
                <a:moveTo>
                  <a:pt x="5240" y="2078"/>
                </a:moveTo>
                <a:cubicBezTo>
                  <a:pt x="3501" y="2078"/>
                  <a:pt x="2072" y="3507"/>
                  <a:pt x="2072" y="5269"/>
                </a:cubicBezTo>
                <a:cubicBezTo>
                  <a:pt x="2072" y="7008"/>
                  <a:pt x="3501" y="8437"/>
                  <a:pt x="5240" y="8437"/>
                </a:cubicBezTo>
                <a:cubicBezTo>
                  <a:pt x="5835" y="8437"/>
                  <a:pt x="6407" y="8294"/>
                  <a:pt x="6907" y="7984"/>
                </a:cubicBezTo>
                <a:cubicBezTo>
                  <a:pt x="6978" y="7937"/>
                  <a:pt x="7002" y="7841"/>
                  <a:pt x="6954" y="7770"/>
                </a:cubicBezTo>
                <a:cubicBezTo>
                  <a:pt x="6924" y="7724"/>
                  <a:pt x="6873" y="7698"/>
                  <a:pt x="6822" y="7698"/>
                </a:cubicBezTo>
                <a:cubicBezTo>
                  <a:pt x="6794" y="7698"/>
                  <a:pt x="6765" y="7705"/>
                  <a:pt x="6740" y="7722"/>
                </a:cubicBezTo>
                <a:cubicBezTo>
                  <a:pt x="6311" y="7984"/>
                  <a:pt x="5788" y="8151"/>
                  <a:pt x="5240" y="8151"/>
                </a:cubicBezTo>
                <a:cubicBezTo>
                  <a:pt x="3668" y="8151"/>
                  <a:pt x="2382" y="6841"/>
                  <a:pt x="2382" y="5269"/>
                </a:cubicBezTo>
                <a:cubicBezTo>
                  <a:pt x="2382" y="3674"/>
                  <a:pt x="3668" y="2388"/>
                  <a:pt x="5240" y="2388"/>
                </a:cubicBezTo>
                <a:cubicBezTo>
                  <a:pt x="6835" y="2388"/>
                  <a:pt x="8121" y="3674"/>
                  <a:pt x="8121" y="5269"/>
                </a:cubicBezTo>
                <a:cubicBezTo>
                  <a:pt x="8121" y="6031"/>
                  <a:pt x="7836" y="6746"/>
                  <a:pt x="7288" y="7294"/>
                </a:cubicBezTo>
                <a:cubicBezTo>
                  <a:pt x="7240" y="7341"/>
                  <a:pt x="7240" y="7437"/>
                  <a:pt x="7288" y="7508"/>
                </a:cubicBezTo>
                <a:cubicBezTo>
                  <a:pt x="7324" y="7544"/>
                  <a:pt x="7365" y="7562"/>
                  <a:pt x="7404" y="7562"/>
                </a:cubicBezTo>
                <a:cubicBezTo>
                  <a:pt x="7443" y="7562"/>
                  <a:pt x="7478" y="7544"/>
                  <a:pt x="7502" y="7508"/>
                </a:cubicBezTo>
                <a:cubicBezTo>
                  <a:pt x="8098" y="6913"/>
                  <a:pt x="8431" y="6103"/>
                  <a:pt x="8431" y="5269"/>
                </a:cubicBezTo>
                <a:cubicBezTo>
                  <a:pt x="8431" y="3507"/>
                  <a:pt x="7002" y="2078"/>
                  <a:pt x="5240" y="2078"/>
                </a:cubicBezTo>
                <a:close/>
                <a:moveTo>
                  <a:pt x="900" y="6495"/>
                </a:moveTo>
                <a:cubicBezTo>
                  <a:pt x="847" y="6495"/>
                  <a:pt x="794" y="6516"/>
                  <a:pt x="763" y="6579"/>
                </a:cubicBezTo>
                <a:lnTo>
                  <a:pt x="501" y="7103"/>
                </a:lnTo>
                <a:cubicBezTo>
                  <a:pt x="477" y="7175"/>
                  <a:pt x="501" y="7270"/>
                  <a:pt x="572" y="7317"/>
                </a:cubicBezTo>
                <a:cubicBezTo>
                  <a:pt x="596" y="7323"/>
                  <a:pt x="620" y="7326"/>
                  <a:pt x="643" y="7326"/>
                </a:cubicBezTo>
                <a:cubicBezTo>
                  <a:pt x="711" y="7326"/>
                  <a:pt x="769" y="7300"/>
                  <a:pt x="787" y="7246"/>
                </a:cubicBezTo>
                <a:lnTo>
                  <a:pt x="882" y="7032"/>
                </a:lnTo>
                <a:cubicBezTo>
                  <a:pt x="1120" y="7627"/>
                  <a:pt x="1501" y="8175"/>
                  <a:pt x="1953" y="8651"/>
                </a:cubicBezTo>
                <a:cubicBezTo>
                  <a:pt x="2525" y="9175"/>
                  <a:pt x="3216" y="9580"/>
                  <a:pt x="3954" y="9794"/>
                </a:cubicBezTo>
                <a:cubicBezTo>
                  <a:pt x="3971" y="9798"/>
                  <a:pt x="3987" y="9800"/>
                  <a:pt x="4002" y="9800"/>
                </a:cubicBezTo>
                <a:cubicBezTo>
                  <a:pt x="4073" y="9800"/>
                  <a:pt x="4125" y="9758"/>
                  <a:pt x="4144" y="9699"/>
                </a:cubicBezTo>
                <a:cubicBezTo>
                  <a:pt x="4168" y="9604"/>
                  <a:pt x="4121" y="9532"/>
                  <a:pt x="4049" y="9508"/>
                </a:cubicBezTo>
                <a:cubicBezTo>
                  <a:pt x="3358" y="9294"/>
                  <a:pt x="2715" y="8937"/>
                  <a:pt x="2192" y="8413"/>
                </a:cubicBezTo>
                <a:cubicBezTo>
                  <a:pt x="1763" y="8008"/>
                  <a:pt x="1406" y="7484"/>
                  <a:pt x="1191" y="6936"/>
                </a:cubicBezTo>
                <a:lnTo>
                  <a:pt x="1191" y="6936"/>
                </a:lnTo>
                <a:lnTo>
                  <a:pt x="1382" y="7032"/>
                </a:lnTo>
                <a:cubicBezTo>
                  <a:pt x="1402" y="7045"/>
                  <a:pt x="1424" y="7051"/>
                  <a:pt x="1445" y="7051"/>
                </a:cubicBezTo>
                <a:cubicBezTo>
                  <a:pt x="1501" y="7051"/>
                  <a:pt x="1555" y="7012"/>
                  <a:pt x="1572" y="6960"/>
                </a:cubicBezTo>
                <a:cubicBezTo>
                  <a:pt x="1620" y="6889"/>
                  <a:pt x="1596" y="6794"/>
                  <a:pt x="1501" y="6746"/>
                </a:cubicBezTo>
                <a:lnTo>
                  <a:pt x="977" y="6508"/>
                </a:lnTo>
                <a:cubicBezTo>
                  <a:pt x="953" y="6500"/>
                  <a:pt x="927" y="6495"/>
                  <a:pt x="900" y="6495"/>
                </a:cubicBezTo>
                <a:close/>
                <a:moveTo>
                  <a:pt x="9597" y="6478"/>
                </a:moveTo>
                <a:cubicBezTo>
                  <a:pt x="9526" y="6478"/>
                  <a:pt x="9475" y="6520"/>
                  <a:pt x="9455" y="6579"/>
                </a:cubicBezTo>
                <a:cubicBezTo>
                  <a:pt x="9217" y="7270"/>
                  <a:pt x="8836" y="7913"/>
                  <a:pt x="8312" y="8413"/>
                </a:cubicBezTo>
                <a:cubicBezTo>
                  <a:pt x="7883" y="8842"/>
                  <a:pt x="7359" y="9175"/>
                  <a:pt x="6788" y="9389"/>
                </a:cubicBezTo>
                <a:lnTo>
                  <a:pt x="6883" y="9175"/>
                </a:lnTo>
                <a:cubicBezTo>
                  <a:pt x="6931" y="9104"/>
                  <a:pt x="6883" y="9008"/>
                  <a:pt x="6812" y="8961"/>
                </a:cubicBezTo>
                <a:cubicBezTo>
                  <a:pt x="6794" y="8955"/>
                  <a:pt x="6774" y="8952"/>
                  <a:pt x="6755" y="8952"/>
                </a:cubicBezTo>
                <a:cubicBezTo>
                  <a:pt x="6697" y="8952"/>
                  <a:pt x="6639" y="8979"/>
                  <a:pt x="6621" y="9032"/>
                </a:cubicBezTo>
                <a:lnTo>
                  <a:pt x="6359" y="9580"/>
                </a:lnTo>
                <a:cubicBezTo>
                  <a:pt x="6335" y="9651"/>
                  <a:pt x="6335" y="9723"/>
                  <a:pt x="6431" y="9794"/>
                </a:cubicBezTo>
                <a:lnTo>
                  <a:pt x="6954" y="10032"/>
                </a:lnTo>
                <a:cubicBezTo>
                  <a:pt x="6978" y="10048"/>
                  <a:pt x="7005" y="10056"/>
                  <a:pt x="7031" y="10056"/>
                </a:cubicBezTo>
                <a:cubicBezTo>
                  <a:pt x="7084" y="10056"/>
                  <a:pt x="7137" y="10024"/>
                  <a:pt x="7169" y="9961"/>
                </a:cubicBezTo>
                <a:cubicBezTo>
                  <a:pt x="7193" y="9889"/>
                  <a:pt x="7169" y="9794"/>
                  <a:pt x="7097" y="9770"/>
                </a:cubicBezTo>
                <a:lnTo>
                  <a:pt x="6907" y="9675"/>
                </a:lnTo>
                <a:cubicBezTo>
                  <a:pt x="7502" y="9461"/>
                  <a:pt x="8074" y="9104"/>
                  <a:pt x="8526" y="8651"/>
                </a:cubicBezTo>
                <a:cubicBezTo>
                  <a:pt x="9098" y="8103"/>
                  <a:pt x="9503" y="7413"/>
                  <a:pt x="9741" y="6674"/>
                </a:cubicBezTo>
                <a:cubicBezTo>
                  <a:pt x="9765" y="6603"/>
                  <a:pt x="9717" y="6508"/>
                  <a:pt x="9645" y="6484"/>
                </a:cubicBezTo>
                <a:cubicBezTo>
                  <a:pt x="9629" y="6480"/>
                  <a:pt x="9612" y="6478"/>
                  <a:pt x="9597" y="6478"/>
                </a:cubicBezTo>
                <a:close/>
                <a:moveTo>
                  <a:pt x="4787" y="9288"/>
                </a:moveTo>
                <a:cubicBezTo>
                  <a:pt x="4746" y="9288"/>
                  <a:pt x="4704" y="9306"/>
                  <a:pt x="4668" y="9342"/>
                </a:cubicBezTo>
                <a:cubicBezTo>
                  <a:pt x="4621" y="9389"/>
                  <a:pt x="4621" y="9485"/>
                  <a:pt x="4668" y="9556"/>
                </a:cubicBezTo>
                <a:lnTo>
                  <a:pt x="5025" y="9913"/>
                </a:lnTo>
                <a:lnTo>
                  <a:pt x="4668" y="10270"/>
                </a:lnTo>
                <a:cubicBezTo>
                  <a:pt x="4621" y="10318"/>
                  <a:pt x="4621" y="10413"/>
                  <a:pt x="4668" y="10485"/>
                </a:cubicBezTo>
                <a:cubicBezTo>
                  <a:pt x="4704" y="10509"/>
                  <a:pt x="4746" y="10520"/>
                  <a:pt x="4787" y="10520"/>
                </a:cubicBezTo>
                <a:cubicBezTo>
                  <a:pt x="4829" y="10520"/>
                  <a:pt x="4871" y="10509"/>
                  <a:pt x="4906" y="10485"/>
                </a:cubicBezTo>
                <a:lnTo>
                  <a:pt x="5240" y="10128"/>
                </a:lnTo>
                <a:lnTo>
                  <a:pt x="5597" y="10485"/>
                </a:lnTo>
                <a:cubicBezTo>
                  <a:pt x="5633" y="10509"/>
                  <a:pt x="5674" y="10520"/>
                  <a:pt x="5713" y="10520"/>
                </a:cubicBezTo>
                <a:cubicBezTo>
                  <a:pt x="5752" y="10520"/>
                  <a:pt x="5788" y="10509"/>
                  <a:pt x="5811" y="10485"/>
                </a:cubicBezTo>
                <a:cubicBezTo>
                  <a:pt x="5883" y="10413"/>
                  <a:pt x="5883" y="10318"/>
                  <a:pt x="5811" y="10270"/>
                </a:cubicBezTo>
                <a:lnTo>
                  <a:pt x="5478" y="9913"/>
                </a:lnTo>
                <a:lnTo>
                  <a:pt x="5811" y="9556"/>
                </a:lnTo>
                <a:cubicBezTo>
                  <a:pt x="5883" y="9485"/>
                  <a:pt x="5883" y="9389"/>
                  <a:pt x="5811" y="9342"/>
                </a:cubicBezTo>
                <a:cubicBezTo>
                  <a:pt x="5788" y="9306"/>
                  <a:pt x="5752" y="9288"/>
                  <a:pt x="5713" y="9288"/>
                </a:cubicBezTo>
                <a:cubicBezTo>
                  <a:pt x="5674" y="9288"/>
                  <a:pt x="5633" y="9306"/>
                  <a:pt x="5597" y="9342"/>
                </a:cubicBezTo>
                <a:lnTo>
                  <a:pt x="5240" y="9699"/>
                </a:lnTo>
                <a:lnTo>
                  <a:pt x="4906" y="9342"/>
                </a:lnTo>
                <a:cubicBezTo>
                  <a:pt x="4871" y="9306"/>
                  <a:pt x="4829" y="9288"/>
                  <a:pt x="4787" y="928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2"/>
          <p:cNvSpPr/>
          <p:nvPr/>
        </p:nvSpPr>
        <p:spPr>
          <a:xfrm>
            <a:off x="7449636" y="4017001"/>
            <a:ext cx="202878" cy="347047"/>
          </a:xfrm>
          <a:custGeom>
            <a:rect b="b" l="l" r="r" t="t"/>
            <a:pathLst>
              <a:path extrusionOk="0" h="9860" w="5764">
                <a:moveTo>
                  <a:pt x="2477" y="2239"/>
                </a:moveTo>
                <a:cubicBezTo>
                  <a:pt x="2406" y="2239"/>
                  <a:pt x="2334" y="2310"/>
                  <a:pt x="2334" y="2382"/>
                </a:cubicBezTo>
                <a:cubicBezTo>
                  <a:pt x="2334" y="2477"/>
                  <a:pt x="2406" y="2548"/>
                  <a:pt x="2477" y="2548"/>
                </a:cubicBezTo>
                <a:lnTo>
                  <a:pt x="3287" y="2548"/>
                </a:lnTo>
                <a:cubicBezTo>
                  <a:pt x="3358" y="2548"/>
                  <a:pt x="3430" y="2477"/>
                  <a:pt x="3430" y="2382"/>
                </a:cubicBezTo>
                <a:cubicBezTo>
                  <a:pt x="3430" y="2310"/>
                  <a:pt x="3358" y="2239"/>
                  <a:pt x="3287" y="2239"/>
                </a:cubicBezTo>
                <a:close/>
                <a:moveTo>
                  <a:pt x="2477" y="2834"/>
                </a:moveTo>
                <a:cubicBezTo>
                  <a:pt x="2406" y="2834"/>
                  <a:pt x="2334" y="2882"/>
                  <a:pt x="2334" y="2977"/>
                </a:cubicBezTo>
                <a:cubicBezTo>
                  <a:pt x="2334" y="3048"/>
                  <a:pt x="2406" y="3120"/>
                  <a:pt x="2477" y="3120"/>
                </a:cubicBezTo>
                <a:lnTo>
                  <a:pt x="3287" y="3120"/>
                </a:lnTo>
                <a:cubicBezTo>
                  <a:pt x="3358" y="3120"/>
                  <a:pt x="3430" y="3048"/>
                  <a:pt x="3430" y="2977"/>
                </a:cubicBezTo>
                <a:cubicBezTo>
                  <a:pt x="3430" y="2882"/>
                  <a:pt x="3358" y="2834"/>
                  <a:pt x="3287" y="2834"/>
                </a:cubicBezTo>
                <a:close/>
                <a:moveTo>
                  <a:pt x="2477" y="3406"/>
                </a:moveTo>
                <a:cubicBezTo>
                  <a:pt x="2406" y="3406"/>
                  <a:pt x="2334" y="3477"/>
                  <a:pt x="2334" y="3549"/>
                </a:cubicBezTo>
                <a:cubicBezTo>
                  <a:pt x="2334" y="3620"/>
                  <a:pt x="2406" y="3691"/>
                  <a:pt x="2477" y="3691"/>
                </a:cubicBezTo>
                <a:lnTo>
                  <a:pt x="3287" y="3691"/>
                </a:lnTo>
                <a:cubicBezTo>
                  <a:pt x="3358" y="3691"/>
                  <a:pt x="3430" y="3620"/>
                  <a:pt x="3430" y="3549"/>
                </a:cubicBezTo>
                <a:cubicBezTo>
                  <a:pt x="3430" y="3477"/>
                  <a:pt x="3358" y="3406"/>
                  <a:pt x="3287" y="3406"/>
                </a:cubicBezTo>
                <a:close/>
                <a:moveTo>
                  <a:pt x="2620" y="762"/>
                </a:moveTo>
                <a:cubicBezTo>
                  <a:pt x="2454" y="762"/>
                  <a:pt x="2334" y="905"/>
                  <a:pt x="2334" y="1048"/>
                </a:cubicBezTo>
                <a:lnTo>
                  <a:pt x="2334" y="1358"/>
                </a:lnTo>
                <a:lnTo>
                  <a:pt x="2025" y="1358"/>
                </a:lnTo>
                <a:cubicBezTo>
                  <a:pt x="1882" y="1358"/>
                  <a:pt x="1763" y="1477"/>
                  <a:pt x="1763" y="1620"/>
                </a:cubicBezTo>
                <a:lnTo>
                  <a:pt x="1763" y="2072"/>
                </a:lnTo>
                <a:cubicBezTo>
                  <a:pt x="1763" y="2144"/>
                  <a:pt x="1811" y="2215"/>
                  <a:pt x="1906" y="2215"/>
                </a:cubicBezTo>
                <a:cubicBezTo>
                  <a:pt x="1977" y="2215"/>
                  <a:pt x="2049" y="2144"/>
                  <a:pt x="2049" y="2072"/>
                </a:cubicBezTo>
                <a:lnTo>
                  <a:pt x="2049" y="1643"/>
                </a:lnTo>
                <a:lnTo>
                  <a:pt x="2334" y="1643"/>
                </a:lnTo>
                <a:cubicBezTo>
                  <a:pt x="2501" y="1643"/>
                  <a:pt x="2620" y="1524"/>
                  <a:pt x="2620" y="1358"/>
                </a:cubicBezTo>
                <a:lnTo>
                  <a:pt x="2620" y="1072"/>
                </a:lnTo>
                <a:lnTo>
                  <a:pt x="3144" y="1072"/>
                </a:lnTo>
                <a:lnTo>
                  <a:pt x="3144" y="1358"/>
                </a:lnTo>
                <a:cubicBezTo>
                  <a:pt x="3144" y="1524"/>
                  <a:pt x="3263" y="1643"/>
                  <a:pt x="3406" y="1643"/>
                </a:cubicBezTo>
                <a:lnTo>
                  <a:pt x="3716" y="1643"/>
                </a:lnTo>
                <a:lnTo>
                  <a:pt x="3716" y="3930"/>
                </a:lnTo>
                <a:cubicBezTo>
                  <a:pt x="3716" y="3953"/>
                  <a:pt x="3692" y="3977"/>
                  <a:pt x="3668" y="3977"/>
                </a:cubicBezTo>
                <a:lnTo>
                  <a:pt x="2096" y="3977"/>
                </a:lnTo>
                <a:cubicBezTo>
                  <a:pt x="2072" y="3977"/>
                  <a:pt x="2049" y="3953"/>
                  <a:pt x="2049" y="3930"/>
                </a:cubicBezTo>
                <a:lnTo>
                  <a:pt x="2049" y="2739"/>
                </a:lnTo>
                <a:cubicBezTo>
                  <a:pt x="2049" y="2667"/>
                  <a:pt x="1977" y="2596"/>
                  <a:pt x="1906" y="2596"/>
                </a:cubicBezTo>
                <a:cubicBezTo>
                  <a:pt x="1811" y="2596"/>
                  <a:pt x="1763" y="2667"/>
                  <a:pt x="1763" y="2739"/>
                </a:cubicBezTo>
                <a:lnTo>
                  <a:pt x="1763" y="3930"/>
                </a:lnTo>
                <a:cubicBezTo>
                  <a:pt x="1763" y="4120"/>
                  <a:pt x="1906" y="4263"/>
                  <a:pt x="2096" y="4263"/>
                </a:cubicBezTo>
                <a:lnTo>
                  <a:pt x="3668" y="4263"/>
                </a:lnTo>
                <a:cubicBezTo>
                  <a:pt x="3835" y="4263"/>
                  <a:pt x="4001" y="4120"/>
                  <a:pt x="4001" y="3930"/>
                </a:cubicBezTo>
                <a:lnTo>
                  <a:pt x="4001" y="1620"/>
                </a:lnTo>
                <a:cubicBezTo>
                  <a:pt x="4001" y="1477"/>
                  <a:pt x="3882" y="1358"/>
                  <a:pt x="3716" y="1358"/>
                </a:cubicBezTo>
                <a:lnTo>
                  <a:pt x="3430" y="1358"/>
                </a:lnTo>
                <a:lnTo>
                  <a:pt x="3430" y="1048"/>
                </a:lnTo>
                <a:cubicBezTo>
                  <a:pt x="3430" y="905"/>
                  <a:pt x="3287" y="762"/>
                  <a:pt x="3144" y="762"/>
                </a:cubicBezTo>
                <a:close/>
                <a:moveTo>
                  <a:pt x="2882" y="310"/>
                </a:moveTo>
                <a:cubicBezTo>
                  <a:pt x="4097" y="310"/>
                  <a:pt x="5097" y="1286"/>
                  <a:pt x="5097" y="2525"/>
                </a:cubicBezTo>
                <a:cubicBezTo>
                  <a:pt x="5097" y="3739"/>
                  <a:pt x="4097" y="4739"/>
                  <a:pt x="2882" y="4739"/>
                </a:cubicBezTo>
                <a:cubicBezTo>
                  <a:pt x="1644" y="4739"/>
                  <a:pt x="644" y="3739"/>
                  <a:pt x="644" y="2525"/>
                </a:cubicBezTo>
                <a:cubicBezTo>
                  <a:pt x="644" y="1286"/>
                  <a:pt x="1644" y="310"/>
                  <a:pt x="2882" y="310"/>
                </a:cubicBezTo>
                <a:close/>
                <a:moveTo>
                  <a:pt x="1659" y="6945"/>
                </a:moveTo>
                <a:cubicBezTo>
                  <a:pt x="1601" y="6945"/>
                  <a:pt x="1543" y="6972"/>
                  <a:pt x="1525" y="7025"/>
                </a:cubicBezTo>
                <a:cubicBezTo>
                  <a:pt x="1477" y="7097"/>
                  <a:pt x="1525" y="7192"/>
                  <a:pt x="1596" y="7216"/>
                </a:cubicBezTo>
                <a:cubicBezTo>
                  <a:pt x="1715" y="7287"/>
                  <a:pt x="1858" y="7311"/>
                  <a:pt x="1977" y="7311"/>
                </a:cubicBezTo>
                <a:cubicBezTo>
                  <a:pt x="2120" y="7311"/>
                  <a:pt x="2263" y="7287"/>
                  <a:pt x="2382" y="7216"/>
                </a:cubicBezTo>
                <a:cubicBezTo>
                  <a:pt x="2454" y="7192"/>
                  <a:pt x="2501" y="7097"/>
                  <a:pt x="2454" y="7025"/>
                </a:cubicBezTo>
                <a:cubicBezTo>
                  <a:pt x="2436" y="6972"/>
                  <a:pt x="2378" y="6945"/>
                  <a:pt x="2320" y="6945"/>
                </a:cubicBezTo>
                <a:cubicBezTo>
                  <a:pt x="2300" y="6945"/>
                  <a:pt x="2281" y="6948"/>
                  <a:pt x="2263" y="6954"/>
                </a:cubicBezTo>
                <a:cubicBezTo>
                  <a:pt x="2192" y="7002"/>
                  <a:pt x="2096" y="7025"/>
                  <a:pt x="2001" y="7025"/>
                </a:cubicBezTo>
                <a:cubicBezTo>
                  <a:pt x="1906" y="7025"/>
                  <a:pt x="1787" y="7002"/>
                  <a:pt x="1715" y="6954"/>
                </a:cubicBezTo>
                <a:cubicBezTo>
                  <a:pt x="1697" y="6948"/>
                  <a:pt x="1678" y="6945"/>
                  <a:pt x="1659" y="6945"/>
                </a:cubicBezTo>
                <a:close/>
                <a:moveTo>
                  <a:pt x="3445" y="6945"/>
                </a:moveTo>
                <a:cubicBezTo>
                  <a:pt x="3387" y="6945"/>
                  <a:pt x="3329" y="6972"/>
                  <a:pt x="3311" y="7025"/>
                </a:cubicBezTo>
                <a:cubicBezTo>
                  <a:pt x="3263" y="7097"/>
                  <a:pt x="3311" y="7192"/>
                  <a:pt x="3382" y="7216"/>
                </a:cubicBezTo>
                <a:cubicBezTo>
                  <a:pt x="3501" y="7287"/>
                  <a:pt x="3644" y="7311"/>
                  <a:pt x="3763" y="7311"/>
                </a:cubicBezTo>
                <a:cubicBezTo>
                  <a:pt x="3906" y="7311"/>
                  <a:pt x="4049" y="7287"/>
                  <a:pt x="4168" y="7216"/>
                </a:cubicBezTo>
                <a:cubicBezTo>
                  <a:pt x="4240" y="7192"/>
                  <a:pt x="4263" y="7097"/>
                  <a:pt x="4240" y="7025"/>
                </a:cubicBezTo>
                <a:cubicBezTo>
                  <a:pt x="4222" y="6972"/>
                  <a:pt x="4164" y="6945"/>
                  <a:pt x="4106" y="6945"/>
                </a:cubicBezTo>
                <a:cubicBezTo>
                  <a:pt x="4086" y="6945"/>
                  <a:pt x="4067" y="6948"/>
                  <a:pt x="4049" y="6954"/>
                </a:cubicBezTo>
                <a:cubicBezTo>
                  <a:pt x="3978" y="7002"/>
                  <a:pt x="3882" y="7025"/>
                  <a:pt x="3787" y="7025"/>
                </a:cubicBezTo>
                <a:cubicBezTo>
                  <a:pt x="3692" y="7025"/>
                  <a:pt x="3573" y="7002"/>
                  <a:pt x="3501" y="6954"/>
                </a:cubicBezTo>
                <a:cubicBezTo>
                  <a:pt x="3483" y="6948"/>
                  <a:pt x="3464" y="6945"/>
                  <a:pt x="3445" y="6945"/>
                </a:cubicBezTo>
                <a:close/>
                <a:moveTo>
                  <a:pt x="834" y="6406"/>
                </a:moveTo>
                <a:lnTo>
                  <a:pt x="834" y="7383"/>
                </a:lnTo>
                <a:lnTo>
                  <a:pt x="786" y="7383"/>
                </a:lnTo>
                <a:cubicBezTo>
                  <a:pt x="667" y="7383"/>
                  <a:pt x="525" y="7335"/>
                  <a:pt x="429" y="7240"/>
                </a:cubicBezTo>
                <a:cubicBezTo>
                  <a:pt x="334" y="7145"/>
                  <a:pt x="286" y="7025"/>
                  <a:pt x="286" y="6906"/>
                </a:cubicBezTo>
                <a:cubicBezTo>
                  <a:pt x="286" y="6621"/>
                  <a:pt x="525" y="6406"/>
                  <a:pt x="786" y="6406"/>
                </a:cubicBezTo>
                <a:close/>
                <a:moveTo>
                  <a:pt x="4954" y="6406"/>
                </a:moveTo>
                <a:cubicBezTo>
                  <a:pt x="5240" y="6406"/>
                  <a:pt x="5478" y="6621"/>
                  <a:pt x="5478" y="6883"/>
                </a:cubicBezTo>
                <a:cubicBezTo>
                  <a:pt x="5478" y="7025"/>
                  <a:pt x="5407" y="7145"/>
                  <a:pt x="5311" y="7240"/>
                </a:cubicBezTo>
                <a:cubicBezTo>
                  <a:pt x="5216" y="7335"/>
                  <a:pt x="5097" y="7383"/>
                  <a:pt x="4954" y="7383"/>
                </a:cubicBezTo>
                <a:lnTo>
                  <a:pt x="4906" y="7383"/>
                </a:lnTo>
                <a:lnTo>
                  <a:pt x="4906" y="6406"/>
                </a:lnTo>
                <a:close/>
                <a:moveTo>
                  <a:pt x="2468" y="8501"/>
                </a:moveTo>
                <a:cubicBezTo>
                  <a:pt x="2419" y="8501"/>
                  <a:pt x="2374" y="8527"/>
                  <a:pt x="2358" y="8573"/>
                </a:cubicBezTo>
                <a:cubicBezTo>
                  <a:pt x="2311" y="8645"/>
                  <a:pt x="2334" y="8716"/>
                  <a:pt x="2406" y="8764"/>
                </a:cubicBezTo>
                <a:cubicBezTo>
                  <a:pt x="2501" y="8835"/>
                  <a:pt x="2668" y="8907"/>
                  <a:pt x="2882" y="8907"/>
                </a:cubicBezTo>
                <a:cubicBezTo>
                  <a:pt x="3073" y="8907"/>
                  <a:pt x="3263" y="8835"/>
                  <a:pt x="3358" y="8764"/>
                </a:cubicBezTo>
                <a:cubicBezTo>
                  <a:pt x="3430" y="8716"/>
                  <a:pt x="3454" y="8645"/>
                  <a:pt x="3406" y="8573"/>
                </a:cubicBezTo>
                <a:cubicBezTo>
                  <a:pt x="3375" y="8527"/>
                  <a:pt x="3335" y="8501"/>
                  <a:pt x="3290" y="8501"/>
                </a:cubicBezTo>
                <a:cubicBezTo>
                  <a:pt x="3266" y="8501"/>
                  <a:pt x="3241" y="8509"/>
                  <a:pt x="3216" y="8526"/>
                </a:cubicBezTo>
                <a:cubicBezTo>
                  <a:pt x="3144" y="8550"/>
                  <a:pt x="3049" y="8597"/>
                  <a:pt x="2906" y="8621"/>
                </a:cubicBezTo>
                <a:cubicBezTo>
                  <a:pt x="2739" y="8621"/>
                  <a:pt x="2620" y="8573"/>
                  <a:pt x="2549" y="8526"/>
                </a:cubicBezTo>
                <a:cubicBezTo>
                  <a:pt x="2523" y="8509"/>
                  <a:pt x="2495" y="8501"/>
                  <a:pt x="2468" y="8501"/>
                </a:cubicBezTo>
                <a:close/>
                <a:moveTo>
                  <a:pt x="4406" y="4525"/>
                </a:moveTo>
                <a:cubicBezTo>
                  <a:pt x="4549" y="4644"/>
                  <a:pt x="4621" y="4811"/>
                  <a:pt x="4621" y="5001"/>
                </a:cubicBezTo>
                <a:lnTo>
                  <a:pt x="4621" y="6121"/>
                </a:lnTo>
                <a:cubicBezTo>
                  <a:pt x="4478" y="6097"/>
                  <a:pt x="4311" y="6073"/>
                  <a:pt x="4121" y="5954"/>
                </a:cubicBezTo>
                <a:cubicBezTo>
                  <a:pt x="3954" y="5835"/>
                  <a:pt x="3835" y="5716"/>
                  <a:pt x="3787" y="5597"/>
                </a:cubicBezTo>
                <a:cubicBezTo>
                  <a:pt x="3739" y="5549"/>
                  <a:pt x="3668" y="5501"/>
                  <a:pt x="3597" y="5501"/>
                </a:cubicBezTo>
                <a:cubicBezTo>
                  <a:pt x="3577" y="5495"/>
                  <a:pt x="3558" y="5492"/>
                  <a:pt x="3539" y="5492"/>
                </a:cubicBezTo>
                <a:cubicBezTo>
                  <a:pt x="3487" y="5492"/>
                  <a:pt x="3435" y="5514"/>
                  <a:pt x="3382" y="5549"/>
                </a:cubicBezTo>
                <a:cubicBezTo>
                  <a:pt x="3192" y="5740"/>
                  <a:pt x="2930" y="5882"/>
                  <a:pt x="2692" y="6001"/>
                </a:cubicBezTo>
                <a:cubicBezTo>
                  <a:pt x="2596" y="6025"/>
                  <a:pt x="2573" y="6097"/>
                  <a:pt x="2596" y="6168"/>
                </a:cubicBezTo>
                <a:cubicBezTo>
                  <a:pt x="2633" y="6241"/>
                  <a:pt x="2683" y="6272"/>
                  <a:pt x="2737" y="6272"/>
                </a:cubicBezTo>
                <a:cubicBezTo>
                  <a:pt x="2753" y="6272"/>
                  <a:pt x="2770" y="6269"/>
                  <a:pt x="2787" y="6263"/>
                </a:cubicBezTo>
                <a:cubicBezTo>
                  <a:pt x="3073" y="6144"/>
                  <a:pt x="3335" y="5978"/>
                  <a:pt x="3549" y="5787"/>
                </a:cubicBezTo>
                <a:cubicBezTo>
                  <a:pt x="3668" y="5954"/>
                  <a:pt x="3811" y="6097"/>
                  <a:pt x="3978" y="6192"/>
                </a:cubicBezTo>
                <a:cubicBezTo>
                  <a:pt x="4216" y="6359"/>
                  <a:pt x="4454" y="6383"/>
                  <a:pt x="4621" y="6406"/>
                </a:cubicBezTo>
                <a:lnTo>
                  <a:pt x="4621" y="7883"/>
                </a:lnTo>
                <a:cubicBezTo>
                  <a:pt x="4621" y="8812"/>
                  <a:pt x="3835" y="9574"/>
                  <a:pt x="2882" y="9574"/>
                </a:cubicBezTo>
                <a:cubicBezTo>
                  <a:pt x="1906" y="9574"/>
                  <a:pt x="1144" y="8812"/>
                  <a:pt x="1144" y="7883"/>
                </a:cubicBezTo>
                <a:lnTo>
                  <a:pt x="1144" y="6430"/>
                </a:lnTo>
                <a:cubicBezTo>
                  <a:pt x="1314" y="6469"/>
                  <a:pt x="1492" y="6487"/>
                  <a:pt x="1673" y="6487"/>
                </a:cubicBezTo>
                <a:cubicBezTo>
                  <a:pt x="1820" y="6487"/>
                  <a:pt x="1970" y="6475"/>
                  <a:pt x="2120" y="6454"/>
                </a:cubicBezTo>
                <a:cubicBezTo>
                  <a:pt x="2192" y="6430"/>
                  <a:pt x="2263" y="6359"/>
                  <a:pt x="2239" y="6287"/>
                </a:cubicBezTo>
                <a:cubicBezTo>
                  <a:pt x="2219" y="6208"/>
                  <a:pt x="2167" y="6162"/>
                  <a:pt x="2109" y="6162"/>
                </a:cubicBezTo>
                <a:cubicBezTo>
                  <a:pt x="2097" y="6162"/>
                  <a:pt x="2085" y="6164"/>
                  <a:pt x="2072" y="6168"/>
                </a:cubicBezTo>
                <a:cubicBezTo>
                  <a:pt x="1954" y="6186"/>
                  <a:pt x="1832" y="6194"/>
                  <a:pt x="1710" y="6194"/>
                </a:cubicBezTo>
                <a:cubicBezTo>
                  <a:pt x="1512" y="6194"/>
                  <a:pt x="1311" y="6174"/>
                  <a:pt x="1120" y="6144"/>
                </a:cubicBezTo>
                <a:lnTo>
                  <a:pt x="1120" y="5001"/>
                </a:lnTo>
                <a:cubicBezTo>
                  <a:pt x="1120" y="4811"/>
                  <a:pt x="1215" y="4644"/>
                  <a:pt x="1358" y="4525"/>
                </a:cubicBezTo>
                <a:cubicBezTo>
                  <a:pt x="1763" y="4835"/>
                  <a:pt x="2311" y="5025"/>
                  <a:pt x="2882" y="5025"/>
                </a:cubicBezTo>
                <a:cubicBezTo>
                  <a:pt x="3454" y="5025"/>
                  <a:pt x="3978" y="4835"/>
                  <a:pt x="4406" y="4525"/>
                </a:cubicBezTo>
                <a:close/>
                <a:moveTo>
                  <a:pt x="2882" y="0"/>
                </a:moveTo>
                <a:cubicBezTo>
                  <a:pt x="1501" y="0"/>
                  <a:pt x="358" y="1143"/>
                  <a:pt x="358" y="2525"/>
                </a:cubicBezTo>
                <a:cubicBezTo>
                  <a:pt x="358" y="3239"/>
                  <a:pt x="667" y="3858"/>
                  <a:pt x="1120" y="4334"/>
                </a:cubicBezTo>
                <a:cubicBezTo>
                  <a:pt x="953" y="4501"/>
                  <a:pt x="834" y="4739"/>
                  <a:pt x="834" y="5001"/>
                </a:cubicBezTo>
                <a:lnTo>
                  <a:pt x="834" y="6121"/>
                </a:lnTo>
                <a:lnTo>
                  <a:pt x="786" y="6121"/>
                </a:lnTo>
                <a:cubicBezTo>
                  <a:pt x="358" y="6121"/>
                  <a:pt x="1" y="6478"/>
                  <a:pt x="1" y="6883"/>
                </a:cubicBezTo>
                <a:cubicBezTo>
                  <a:pt x="1" y="7097"/>
                  <a:pt x="96" y="7287"/>
                  <a:pt x="239" y="7454"/>
                </a:cubicBezTo>
                <a:cubicBezTo>
                  <a:pt x="382" y="7597"/>
                  <a:pt x="572" y="7668"/>
                  <a:pt x="786" y="7668"/>
                </a:cubicBezTo>
                <a:lnTo>
                  <a:pt x="834" y="7668"/>
                </a:lnTo>
                <a:lnTo>
                  <a:pt x="834" y="7883"/>
                </a:lnTo>
                <a:cubicBezTo>
                  <a:pt x="834" y="8978"/>
                  <a:pt x="1763" y="9859"/>
                  <a:pt x="2882" y="9859"/>
                </a:cubicBezTo>
                <a:cubicBezTo>
                  <a:pt x="4001" y="9859"/>
                  <a:pt x="4906" y="8978"/>
                  <a:pt x="4906" y="7883"/>
                </a:cubicBezTo>
                <a:lnTo>
                  <a:pt x="4906" y="7668"/>
                </a:lnTo>
                <a:lnTo>
                  <a:pt x="4954" y="7668"/>
                </a:lnTo>
                <a:cubicBezTo>
                  <a:pt x="5168" y="7668"/>
                  <a:pt x="5383" y="7597"/>
                  <a:pt x="5526" y="7454"/>
                </a:cubicBezTo>
                <a:cubicBezTo>
                  <a:pt x="5668" y="7287"/>
                  <a:pt x="5764" y="7097"/>
                  <a:pt x="5764" y="6883"/>
                </a:cubicBezTo>
                <a:cubicBezTo>
                  <a:pt x="5764" y="6478"/>
                  <a:pt x="5407" y="6121"/>
                  <a:pt x="4954" y="6121"/>
                </a:cubicBezTo>
                <a:lnTo>
                  <a:pt x="4906" y="6121"/>
                </a:lnTo>
                <a:lnTo>
                  <a:pt x="4906" y="5001"/>
                </a:lnTo>
                <a:cubicBezTo>
                  <a:pt x="4906" y="4739"/>
                  <a:pt x="4811" y="4501"/>
                  <a:pt x="4621" y="4334"/>
                </a:cubicBezTo>
                <a:cubicBezTo>
                  <a:pt x="5097" y="3858"/>
                  <a:pt x="5383" y="3239"/>
                  <a:pt x="5383" y="2525"/>
                </a:cubicBezTo>
                <a:cubicBezTo>
                  <a:pt x="5383" y="1143"/>
                  <a:pt x="4263" y="0"/>
                  <a:pt x="2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2"/>
          <p:cNvSpPr/>
          <p:nvPr/>
        </p:nvSpPr>
        <p:spPr>
          <a:xfrm>
            <a:off x="1434087" y="4000654"/>
            <a:ext cx="268275" cy="379746"/>
          </a:xfrm>
          <a:custGeom>
            <a:rect b="b" l="l" r="r" t="t"/>
            <a:pathLst>
              <a:path extrusionOk="0" h="10789" w="7622">
                <a:moveTo>
                  <a:pt x="3859" y="1"/>
                </a:moveTo>
                <a:cubicBezTo>
                  <a:pt x="3764" y="1"/>
                  <a:pt x="3692" y="72"/>
                  <a:pt x="3692" y="144"/>
                </a:cubicBezTo>
                <a:lnTo>
                  <a:pt x="3692" y="477"/>
                </a:lnTo>
                <a:cubicBezTo>
                  <a:pt x="3692" y="549"/>
                  <a:pt x="3764" y="620"/>
                  <a:pt x="3859" y="620"/>
                </a:cubicBezTo>
                <a:cubicBezTo>
                  <a:pt x="3930" y="620"/>
                  <a:pt x="4002" y="549"/>
                  <a:pt x="4002" y="477"/>
                </a:cubicBezTo>
                <a:lnTo>
                  <a:pt x="4002" y="144"/>
                </a:lnTo>
                <a:cubicBezTo>
                  <a:pt x="4002" y="72"/>
                  <a:pt x="3930" y="1"/>
                  <a:pt x="3859" y="1"/>
                </a:cubicBezTo>
                <a:close/>
                <a:moveTo>
                  <a:pt x="1838" y="333"/>
                </a:moveTo>
                <a:cubicBezTo>
                  <a:pt x="1807" y="333"/>
                  <a:pt x="1773" y="341"/>
                  <a:pt x="1739" y="358"/>
                </a:cubicBezTo>
                <a:cubicBezTo>
                  <a:pt x="1668" y="382"/>
                  <a:pt x="1644" y="501"/>
                  <a:pt x="1692" y="572"/>
                </a:cubicBezTo>
                <a:lnTo>
                  <a:pt x="1858" y="834"/>
                </a:lnTo>
                <a:cubicBezTo>
                  <a:pt x="1890" y="898"/>
                  <a:pt x="1943" y="930"/>
                  <a:pt x="1996" y="930"/>
                </a:cubicBezTo>
                <a:cubicBezTo>
                  <a:pt x="2023" y="930"/>
                  <a:pt x="2049" y="922"/>
                  <a:pt x="2073" y="906"/>
                </a:cubicBezTo>
                <a:cubicBezTo>
                  <a:pt x="2144" y="858"/>
                  <a:pt x="2168" y="763"/>
                  <a:pt x="2120" y="691"/>
                </a:cubicBezTo>
                <a:lnTo>
                  <a:pt x="1978" y="406"/>
                </a:lnTo>
                <a:cubicBezTo>
                  <a:pt x="1947" y="359"/>
                  <a:pt x="1896" y="333"/>
                  <a:pt x="1838" y="333"/>
                </a:cubicBezTo>
                <a:close/>
                <a:moveTo>
                  <a:pt x="5784" y="333"/>
                </a:moveTo>
                <a:cubicBezTo>
                  <a:pt x="5726" y="333"/>
                  <a:pt x="5676" y="359"/>
                  <a:pt x="5645" y="406"/>
                </a:cubicBezTo>
                <a:lnTo>
                  <a:pt x="5502" y="691"/>
                </a:lnTo>
                <a:cubicBezTo>
                  <a:pt x="5454" y="763"/>
                  <a:pt x="5478" y="858"/>
                  <a:pt x="5550" y="906"/>
                </a:cubicBezTo>
                <a:cubicBezTo>
                  <a:pt x="5574" y="922"/>
                  <a:pt x="5600" y="930"/>
                  <a:pt x="5626" y="930"/>
                </a:cubicBezTo>
                <a:cubicBezTo>
                  <a:pt x="5679" y="930"/>
                  <a:pt x="5732" y="898"/>
                  <a:pt x="5764" y="834"/>
                </a:cubicBezTo>
                <a:lnTo>
                  <a:pt x="5931" y="572"/>
                </a:lnTo>
                <a:cubicBezTo>
                  <a:pt x="5978" y="501"/>
                  <a:pt x="5955" y="406"/>
                  <a:pt x="5883" y="358"/>
                </a:cubicBezTo>
                <a:cubicBezTo>
                  <a:pt x="5849" y="341"/>
                  <a:pt x="5816" y="333"/>
                  <a:pt x="5784" y="333"/>
                </a:cubicBezTo>
                <a:close/>
                <a:moveTo>
                  <a:pt x="515" y="1333"/>
                </a:moveTo>
                <a:cubicBezTo>
                  <a:pt x="463" y="1333"/>
                  <a:pt x="413" y="1360"/>
                  <a:pt x="382" y="1406"/>
                </a:cubicBezTo>
                <a:cubicBezTo>
                  <a:pt x="334" y="1501"/>
                  <a:pt x="358" y="1596"/>
                  <a:pt x="430" y="1620"/>
                </a:cubicBezTo>
                <a:lnTo>
                  <a:pt x="715" y="1787"/>
                </a:lnTo>
                <a:cubicBezTo>
                  <a:pt x="741" y="1804"/>
                  <a:pt x="769" y="1812"/>
                  <a:pt x="797" y="1812"/>
                </a:cubicBezTo>
                <a:cubicBezTo>
                  <a:pt x="848" y="1812"/>
                  <a:pt x="899" y="1785"/>
                  <a:pt x="930" y="1739"/>
                </a:cubicBezTo>
                <a:cubicBezTo>
                  <a:pt x="977" y="1668"/>
                  <a:pt x="954" y="1573"/>
                  <a:pt x="858" y="1525"/>
                </a:cubicBezTo>
                <a:lnTo>
                  <a:pt x="596" y="1358"/>
                </a:lnTo>
                <a:cubicBezTo>
                  <a:pt x="571" y="1341"/>
                  <a:pt x="543" y="1333"/>
                  <a:pt x="515" y="1333"/>
                </a:cubicBezTo>
                <a:close/>
                <a:moveTo>
                  <a:pt x="7108" y="1333"/>
                </a:moveTo>
                <a:cubicBezTo>
                  <a:pt x="7080" y="1333"/>
                  <a:pt x="7052" y="1341"/>
                  <a:pt x="7026" y="1358"/>
                </a:cubicBezTo>
                <a:lnTo>
                  <a:pt x="6740" y="1525"/>
                </a:lnTo>
                <a:cubicBezTo>
                  <a:pt x="6669" y="1573"/>
                  <a:pt x="6645" y="1668"/>
                  <a:pt x="6693" y="1739"/>
                </a:cubicBezTo>
                <a:cubicBezTo>
                  <a:pt x="6724" y="1785"/>
                  <a:pt x="6774" y="1812"/>
                  <a:pt x="6825" y="1812"/>
                </a:cubicBezTo>
                <a:cubicBezTo>
                  <a:pt x="6854" y="1812"/>
                  <a:pt x="6882" y="1804"/>
                  <a:pt x="6907" y="1787"/>
                </a:cubicBezTo>
                <a:lnTo>
                  <a:pt x="7193" y="1620"/>
                </a:lnTo>
                <a:cubicBezTo>
                  <a:pt x="7264" y="1596"/>
                  <a:pt x="7288" y="1501"/>
                  <a:pt x="7241" y="1406"/>
                </a:cubicBezTo>
                <a:cubicBezTo>
                  <a:pt x="7210" y="1360"/>
                  <a:pt x="7159" y="1333"/>
                  <a:pt x="7108" y="1333"/>
                </a:cubicBezTo>
                <a:close/>
                <a:moveTo>
                  <a:pt x="2938" y="3612"/>
                </a:moveTo>
                <a:cubicBezTo>
                  <a:pt x="2874" y="3612"/>
                  <a:pt x="2824" y="3643"/>
                  <a:pt x="2787" y="3716"/>
                </a:cubicBezTo>
                <a:cubicBezTo>
                  <a:pt x="2740" y="3906"/>
                  <a:pt x="2740" y="4121"/>
                  <a:pt x="2835" y="4287"/>
                </a:cubicBezTo>
                <a:cubicBezTo>
                  <a:pt x="2867" y="4351"/>
                  <a:pt x="2920" y="4383"/>
                  <a:pt x="2972" y="4383"/>
                </a:cubicBezTo>
                <a:cubicBezTo>
                  <a:pt x="2999" y="4383"/>
                  <a:pt x="3025" y="4375"/>
                  <a:pt x="3049" y="4359"/>
                </a:cubicBezTo>
                <a:cubicBezTo>
                  <a:pt x="3121" y="4311"/>
                  <a:pt x="3168" y="4216"/>
                  <a:pt x="3121" y="4144"/>
                </a:cubicBezTo>
                <a:cubicBezTo>
                  <a:pt x="3073" y="4049"/>
                  <a:pt x="3049" y="3930"/>
                  <a:pt x="3097" y="3811"/>
                </a:cubicBezTo>
                <a:cubicBezTo>
                  <a:pt x="3121" y="3740"/>
                  <a:pt x="3073" y="3644"/>
                  <a:pt x="3002" y="3621"/>
                </a:cubicBezTo>
                <a:cubicBezTo>
                  <a:pt x="2979" y="3615"/>
                  <a:pt x="2958" y="3612"/>
                  <a:pt x="2938" y="3612"/>
                </a:cubicBezTo>
                <a:close/>
                <a:moveTo>
                  <a:pt x="4671" y="3614"/>
                </a:moveTo>
                <a:cubicBezTo>
                  <a:pt x="4655" y="3614"/>
                  <a:pt x="4638" y="3616"/>
                  <a:pt x="4621" y="3621"/>
                </a:cubicBezTo>
                <a:cubicBezTo>
                  <a:pt x="4549" y="3644"/>
                  <a:pt x="4502" y="3740"/>
                  <a:pt x="4526" y="3811"/>
                </a:cubicBezTo>
                <a:cubicBezTo>
                  <a:pt x="4573" y="3930"/>
                  <a:pt x="4549" y="4049"/>
                  <a:pt x="4502" y="4144"/>
                </a:cubicBezTo>
                <a:cubicBezTo>
                  <a:pt x="4454" y="4216"/>
                  <a:pt x="4502" y="4311"/>
                  <a:pt x="4573" y="4359"/>
                </a:cubicBezTo>
                <a:cubicBezTo>
                  <a:pt x="4597" y="4375"/>
                  <a:pt x="4624" y="4383"/>
                  <a:pt x="4650" y="4383"/>
                </a:cubicBezTo>
                <a:cubicBezTo>
                  <a:pt x="4703" y="4383"/>
                  <a:pt x="4756" y="4351"/>
                  <a:pt x="4788" y="4287"/>
                </a:cubicBezTo>
                <a:cubicBezTo>
                  <a:pt x="4883" y="4121"/>
                  <a:pt x="4883" y="3906"/>
                  <a:pt x="4835" y="3716"/>
                </a:cubicBezTo>
                <a:cubicBezTo>
                  <a:pt x="4816" y="3657"/>
                  <a:pt x="4748" y="3614"/>
                  <a:pt x="4671" y="3614"/>
                </a:cubicBezTo>
                <a:close/>
                <a:moveTo>
                  <a:pt x="2980" y="4972"/>
                </a:moveTo>
                <a:cubicBezTo>
                  <a:pt x="2964" y="4972"/>
                  <a:pt x="2947" y="4974"/>
                  <a:pt x="2930" y="4978"/>
                </a:cubicBezTo>
                <a:cubicBezTo>
                  <a:pt x="2859" y="5002"/>
                  <a:pt x="2811" y="5097"/>
                  <a:pt x="2835" y="5168"/>
                </a:cubicBezTo>
                <a:cubicBezTo>
                  <a:pt x="2882" y="5288"/>
                  <a:pt x="2859" y="5407"/>
                  <a:pt x="2811" y="5502"/>
                </a:cubicBezTo>
                <a:cubicBezTo>
                  <a:pt x="2763" y="5573"/>
                  <a:pt x="2787" y="5669"/>
                  <a:pt x="2859" y="5716"/>
                </a:cubicBezTo>
                <a:cubicBezTo>
                  <a:pt x="2890" y="5732"/>
                  <a:pt x="2922" y="5740"/>
                  <a:pt x="2951" y="5740"/>
                </a:cubicBezTo>
                <a:cubicBezTo>
                  <a:pt x="3009" y="5740"/>
                  <a:pt x="3057" y="5708"/>
                  <a:pt x="3073" y="5645"/>
                </a:cubicBezTo>
                <a:cubicBezTo>
                  <a:pt x="3192" y="5478"/>
                  <a:pt x="3192" y="5264"/>
                  <a:pt x="3144" y="5073"/>
                </a:cubicBezTo>
                <a:cubicBezTo>
                  <a:pt x="3125" y="5014"/>
                  <a:pt x="3057" y="4972"/>
                  <a:pt x="2980" y="4972"/>
                </a:cubicBezTo>
                <a:close/>
                <a:moveTo>
                  <a:pt x="4626" y="4969"/>
                </a:moveTo>
                <a:cubicBezTo>
                  <a:pt x="4556" y="4969"/>
                  <a:pt x="4496" y="5000"/>
                  <a:pt x="4478" y="5073"/>
                </a:cubicBezTo>
                <a:cubicBezTo>
                  <a:pt x="4430" y="5264"/>
                  <a:pt x="4454" y="5454"/>
                  <a:pt x="4549" y="5645"/>
                </a:cubicBezTo>
                <a:cubicBezTo>
                  <a:pt x="4565" y="5708"/>
                  <a:pt x="4613" y="5740"/>
                  <a:pt x="4671" y="5740"/>
                </a:cubicBezTo>
                <a:cubicBezTo>
                  <a:pt x="4700" y="5740"/>
                  <a:pt x="4732" y="5732"/>
                  <a:pt x="4764" y="5716"/>
                </a:cubicBezTo>
                <a:cubicBezTo>
                  <a:pt x="4835" y="5669"/>
                  <a:pt x="4859" y="5573"/>
                  <a:pt x="4811" y="5502"/>
                </a:cubicBezTo>
                <a:cubicBezTo>
                  <a:pt x="4764" y="5407"/>
                  <a:pt x="4764" y="5288"/>
                  <a:pt x="4788" y="5168"/>
                </a:cubicBezTo>
                <a:cubicBezTo>
                  <a:pt x="4811" y="5097"/>
                  <a:pt x="4764" y="5002"/>
                  <a:pt x="4692" y="4978"/>
                </a:cubicBezTo>
                <a:cubicBezTo>
                  <a:pt x="4670" y="4972"/>
                  <a:pt x="4647" y="4969"/>
                  <a:pt x="4626" y="4969"/>
                </a:cubicBezTo>
                <a:close/>
                <a:moveTo>
                  <a:pt x="3025" y="2859"/>
                </a:moveTo>
                <a:cubicBezTo>
                  <a:pt x="3383" y="2859"/>
                  <a:pt x="3645" y="3097"/>
                  <a:pt x="3645" y="3382"/>
                </a:cubicBezTo>
                <a:lnTo>
                  <a:pt x="3645" y="5669"/>
                </a:lnTo>
                <a:cubicBezTo>
                  <a:pt x="3645" y="5954"/>
                  <a:pt x="3383" y="6193"/>
                  <a:pt x="3025" y="6193"/>
                </a:cubicBezTo>
                <a:cubicBezTo>
                  <a:pt x="2716" y="6193"/>
                  <a:pt x="2501" y="6026"/>
                  <a:pt x="2406" y="5764"/>
                </a:cubicBezTo>
                <a:cubicBezTo>
                  <a:pt x="2406" y="5645"/>
                  <a:pt x="2478" y="5502"/>
                  <a:pt x="2597" y="5430"/>
                </a:cubicBezTo>
                <a:cubicBezTo>
                  <a:pt x="2668" y="5383"/>
                  <a:pt x="2692" y="5288"/>
                  <a:pt x="2644" y="5216"/>
                </a:cubicBezTo>
                <a:cubicBezTo>
                  <a:pt x="2614" y="5170"/>
                  <a:pt x="2563" y="5144"/>
                  <a:pt x="2512" y="5144"/>
                </a:cubicBezTo>
                <a:cubicBezTo>
                  <a:pt x="2484" y="5144"/>
                  <a:pt x="2455" y="5152"/>
                  <a:pt x="2430" y="5168"/>
                </a:cubicBezTo>
                <a:cubicBezTo>
                  <a:pt x="2287" y="5264"/>
                  <a:pt x="2192" y="5407"/>
                  <a:pt x="2144" y="5550"/>
                </a:cubicBezTo>
                <a:cubicBezTo>
                  <a:pt x="1811" y="5407"/>
                  <a:pt x="1620" y="5121"/>
                  <a:pt x="1620" y="4787"/>
                </a:cubicBezTo>
                <a:cubicBezTo>
                  <a:pt x="1620" y="4526"/>
                  <a:pt x="1739" y="4287"/>
                  <a:pt x="2001" y="4192"/>
                </a:cubicBezTo>
                <a:cubicBezTo>
                  <a:pt x="2073" y="4168"/>
                  <a:pt x="2120" y="4073"/>
                  <a:pt x="2097" y="4002"/>
                </a:cubicBezTo>
                <a:cubicBezTo>
                  <a:pt x="2077" y="3923"/>
                  <a:pt x="2008" y="3876"/>
                  <a:pt x="1931" y="3876"/>
                </a:cubicBezTo>
                <a:cubicBezTo>
                  <a:pt x="1915" y="3876"/>
                  <a:pt x="1899" y="3878"/>
                  <a:pt x="1882" y="3883"/>
                </a:cubicBezTo>
                <a:cubicBezTo>
                  <a:pt x="1787" y="3930"/>
                  <a:pt x="1716" y="3978"/>
                  <a:pt x="1644" y="4025"/>
                </a:cubicBezTo>
                <a:cubicBezTo>
                  <a:pt x="1620" y="4002"/>
                  <a:pt x="1620" y="3954"/>
                  <a:pt x="1620" y="3906"/>
                </a:cubicBezTo>
                <a:cubicBezTo>
                  <a:pt x="1620" y="3644"/>
                  <a:pt x="1835" y="3430"/>
                  <a:pt x="2144" y="3382"/>
                </a:cubicBezTo>
                <a:cubicBezTo>
                  <a:pt x="2168" y="3501"/>
                  <a:pt x="2216" y="3597"/>
                  <a:pt x="2311" y="3692"/>
                </a:cubicBezTo>
                <a:cubicBezTo>
                  <a:pt x="2337" y="3731"/>
                  <a:pt x="2378" y="3749"/>
                  <a:pt x="2421" y="3749"/>
                </a:cubicBezTo>
                <a:cubicBezTo>
                  <a:pt x="2456" y="3749"/>
                  <a:pt x="2493" y="3737"/>
                  <a:pt x="2525" y="3716"/>
                </a:cubicBezTo>
                <a:cubicBezTo>
                  <a:pt x="2597" y="3644"/>
                  <a:pt x="2597" y="3549"/>
                  <a:pt x="2549" y="3478"/>
                </a:cubicBezTo>
                <a:cubicBezTo>
                  <a:pt x="2478" y="3406"/>
                  <a:pt x="2430" y="3335"/>
                  <a:pt x="2430" y="3240"/>
                </a:cubicBezTo>
                <a:cubicBezTo>
                  <a:pt x="2525" y="3001"/>
                  <a:pt x="2740" y="2859"/>
                  <a:pt x="3025" y="2859"/>
                </a:cubicBezTo>
                <a:close/>
                <a:moveTo>
                  <a:pt x="4597" y="2859"/>
                </a:moveTo>
                <a:cubicBezTo>
                  <a:pt x="4883" y="2859"/>
                  <a:pt x="5097" y="3001"/>
                  <a:pt x="5192" y="3240"/>
                </a:cubicBezTo>
                <a:cubicBezTo>
                  <a:pt x="5192" y="3335"/>
                  <a:pt x="5145" y="3406"/>
                  <a:pt x="5097" y="3478"/>
                </a:cubicBezTo>
                <a:cubicBezTo>
                  <a:pt x="5026" y="3549"/>
                  <a:pt x="5026" y="3644"/>
                  <a:pt x="5097" y="3716"/>
                </a:cubicBezTo>
                <a:cubicBezTo>
                  <a:pt x="5129" y="3737"/>
                  <a:pt x="5166" y="3749"/>
                  <a:pt x="5204" y="3749"/>
                </a:cubicBezTo>
                <a:cubicBezTo>
                  <a:pt x="5249" y="3749"/>
                  <a:pt x="5296" y="3731"/>
                  <a:pt x="5335" y="3692"/>
                </a:cubicBezTo>
                <a:cubicBezTo>
                  <a:pt x="5407" y="3597"/>
                  <a:pt x="5454" y="3501"/>
                  <a:pt x="5478" y="3382"/>
                </a:cubicBezTo>
                <a:cubicBezTo>
                  <a:pt x="5788" y="3430"/>
                  <a:pt x="6002" y="3644"/>
                  <a:pt x="6002" y="3906"/>
                </a:cubicBezTo>
                <a:cubicBezTo>
                  <a:pt x="6002" y="3954"/>
                  <a:pt x="6002" y="4002"/>
                  <a:pt x="5978" y="4025"/>
                </a:cubicBezTo>
                <a:cubicBezTo>
                  <a:pt x="5907" y="3978"/>
                  <a:pt x="5835" y="3930"/>
                  <a:pt x="5740" y="3883"/>
                </a:cubicBezTo>
                <a:cubicBezTo>
                  <a:pt x="5723" y="3878"/>
                  <a:pt x="5706" y="3876"/>
                  <a:pt x="5690" y="3876"/>
                </a:cubicBezTo>
                <a:cubicBezTo>
                  <a:pt x="5613" y="3876"/>
                  <a:pt x="5545" y="3919"/>
                  <a:pt x="5526" y="3978"/>
                </a:cubicBezTo>
                <a:cubicBezTo>
                  <a:pt x="5502" y="4073"/>
                  <a:pt x="5550" y="4168"/>
                  <a:pt x="5621" y="4192"/>
                </a:cubicBezTo>
                <a:cubicBezTo>
                  <a:pt x="5883" y="4264"/>
                  <a:pt x="6002" y="4454"/>
                  <a:pt x="6002" y="4787"/>
                </a:cubicBezTo>
                <a:cubicBezTo>
                  <a:pt x="6002" y="5097"/>
                  <a:pt x="5812" y="5407"/>
                  <a:pt x="5478" y="5550"/>
                </a:cubicBezTo>
                <a:cubicBezTo>
                  <a:pt x="5431" y="5407"/>
                  <a:pt x="5335" y="5264"/>
                  <a:pt x="5216" y="5168"/>
                </a:cubicBezTo>
                <a:cubicBezTo>
                  <a:pt x="5191" y="5152"/>
                  <a:pt x="5160" y="5144"/>
                  <a:pt x="5128" y="5144"/>
                </a:cubicBezTo>
                <a:cubicBezTo>
                  <a:pt x="5069" y="5144"/>
                  <a:pt x="5009" y="5170"/>
                  <a:pt x="4978" y="5216"/>
                </a:cubicBezTo>
                <a:cubicBezTo>
                  <a:pt x="4931" y="5288"/>
                  <a:pt x="4954" y="5383"/>
                  <a:pt x="5026" y="5430"/>
                </a:cubicBezTo>
                <a:cubicBezTo>
                  <a:pt x="5145" y="5502"/>
                  <a:pt x="5216" y="5645"/>
                  <a:pt x="5216" y="5764"/>
                </a:cubicBezTo>
                <a:cubicBezTo>
                  <a:pt x="5145" y="6026"/>
                  <a:pt x="4907" y="6193"/>
                  <a:pt x="4597" y="6193"/>
                </a:cubicBezTo>
                <a:cubicBezTo>
                  <a:pt x="4240" y="6193"/>
                  <a:pt x="3978" y="5954"/>
                  <a:pt x="3978" y="5645"/>
                </a:cubicBezTo>
                <a:lnTo>
                  <a:pt x="3978" y="3382"/>
                </a:lnTo>
                <a:cubicBezTo>
                  <a:pt x="3978" y="3097"/>
                  <a:pt x="4240" y="2859"/>
                  <a:pt x="4597" y="2859"/>
                </a:cubicBezTo>
                <a:close/>
                <a:moveTo>
                  <a:pt x="3811" y="1263"/>
                </a:moveTo>
                <a:cubicBezTo>
                  <a:pt x="2882" y="1263"/>
                  <a:pt x="2001" y="1644"/>
                  <a:pt x="1382" y="2335"/>
                </a:cubicBezTo>
                <a:cubicBezTo>
                  <a:pt x="1311" y="2406"/>
                  <a:pt x="1335" y="2501"/>
                  <a:pt x="1382" y="2573"/>
                </a:cubicBezTo>
                <a:cubicBezTo>
                  <a:pt x="1414" y="2594"/>
                  <a:pt x="1451" y="2606"/>
                  <a:pt x="1489" y="2606"/>
                </a:cubicBezTo>
                <a:cubicBezTo>
                  <a:pt x="1534" y="2606"/>
                  <a:pt x="1581" y="2588"/>
                  <a:pt x="1620" y="2549"/>
                </a:cubicBezTo>
                <a:cubicBezTo>
                  <a:pt x="2168" y="1930"/>
                  <a:pt x="2978" y="1573"/>
                  <a:pt x="3811" y="1573"/>
                </a:cubicBezTo>
                <a:cubicBezTo>
                  <a:pt x="5431" y="1573"/>
                  <a:pt x="6764" y="2906"/>
                  <a:pt x="6764" y="4526"/>
                </a:cubicBezTo>
                <a:lnTo>
                  <a:pt x="6764" y="9003"/>
                </a:lnTo>
                <a:lnTo>
                  <a:pt x="5835" y="9003"/>
                </a:lnTo>
                <a:cubicBezTo>
                  <a:pt x="5740" y="9003"/>
                  <a:pt x="5669" y="9074"/>
                  <a:pt x="5669" y="9145"/>
                </a:cubicBezTo>
                <a:cubicBezTo>
                  <a:pt x="5669" y="9241"/>
                  <a:pt x="5740" y="9312"/>
                  <a:pt x="5835" y="9312"/>
                </a:cubicBezTo>
                <a:lnTo>
                  <a:pt x="7241" y="9312"/>
                </a:lnTo>
                <a:cubicBezTo>
                  <a:pt x="7264" y="9312"/>
                  <a:pt x="7288" y="9336"/>
                  <a:pt x="7288" y="9360"/>
                </a:cubicBezTo>
                <a:lnTo>
                  <a:pt x="7288" y="10431"/>
                </a:lnTo>
                <a:cubicBezTo>
                  <a:pt x="7288" y="10455"/>
                  <a:pt x="7264" y="10479"/>
                  <a:pt x="7241" y="10479"/>
                </a:cubicBezTo>
                <a:lnTo>
                  <a:pt x="382" y="10479"/>
                </a:lnTo>
                <a:cubicBezTo>
                  <a:pt x="358" y="10479"/>
                  <a:pt x="334" y="10455"/>
                  <a:pt x="334" y="10431"/>
                </a:cubicBezTo>
                <a:lnTo>
                  <a:pt x="334" y="9360"/>
                </a:lnTo>
                <a:cubicBezTo>
                  <a:pt x="334" y="9336"/>
                  <a:pt x="358" y="9312"/>
                  <a:pt x="382" y="9312"/>
                </a:cubicBezTo>
                <a:lnTo>
                  <a:pt x="5097" y="9312"/>
                </a:lnTo>
                <a:cubicBezTo>
                  <a:pt x="5169" y="9312"/>
                  <a:pt x="5240" y="9241"/>
                  <a:pt x="5240" y="9145"/>
                </a:cubicBezTo>
                <a:cubicBezTo>
                  <a:pt x="5240" y="9074"/>
                  <a:pt x="5169" y="9003"/>
                  <a:pt x="5097" y="9003"/>
                </a:cubicBezTo>
                <a:lnTo>
                  <a:pt x="3978" y="9003"/>
                </a:lnTo>
                <a:lnTo>
                  <a:pt x="3978" y="6288"/>
                </a:lnTo>
                <a:cubicBezTo>
                  <a:pt x="4145" y="6431"/>
                  <a:pt x="4359" y="6526"/>
                  <a:pt x="4597" y="6526"/>
                </a:cubicBezTo>
                <a:cubicBezTo>
                  <a:pt x="5026" y="6526"/>
                  <a:pt x="5383" y="6264"/>
                  <a:pt x="5502" y="5907"/>
                </a:cubicBezTo>
                <a:cubicBezTo>
                  <a:pt x="6002" y="5716"/>
                  <a:pt x="6312" y="5264"/>
                  <a:pt x="6312" y="4787"/>
                </a:cubicBezTo>
                <a:cubicBezTo>
                  <a:pt x="6312" y="4621"/>
                  <a:pt x="6288" y="4454"/>
                  <a:pt x="6217" y="4311"/>
                </a:cubicBezTo>
                <a:cubicBezTo>
                  <a:pt x="6288" y="4192"/>
                  <a:pt x="6312" y="4049"/>
                  <a:pt x="6312" y="3906"/>
                </a:cubicBezTo>
                <a:cubicBezTo>
                  <a:pt x="6312" y="3478"/>
                  <a:pt x="5955" y="3097"/>
                  <a:pt x="5454" y="3073"/>
                </a:cubicBezTo>
                <a:cubicBezTo>
                  <a:pt x="5312" y="2739"/>
                  <a:pt x="4978" y="2525"/>
                  <a:pt x="4597" y="2525"/>
                </a:cubicBezTo>
                <a:cubicBezTo>
                  <a:pt x="4264" y="2525"/>
                  <a:pt x="3978" y="2692"/>
                  <a:pt x="3811" y="2906"/>
                </a:cubicBezTo>
                <a:cubicBezTo>
                  <a:pt x="3645" y="2692"/>
                  <a:pt x="3359" y="2525"/>
                  <a:pt x="3025" y="2525"/>
                </a:cubicBezTo>
                <a:cubicBezTo>
                  <a:pt x="2644" y="2525"/>
                  <a:pt x="2311" y="2739"/>
                  <a:pt x="2168" y="3073"/>
                </a:cubicBezTo>
                <a:cubicBezTo>
                  <a:pt x="1668" y="3097"/>
                  <a:pt x="1311" y="3478"/>
                  <a:pt x="1311" y="3906"/>
                </a:cubicBezTo>
                <a:cubicBezTo>
                  <a:pt x="1311" y="4049"/>
                  <a:pt x="1335" y="4192"/>
                  <a:pt x="1406" y="4311"/>
                </a:cubicBezTo>
                <a:cubicBezTo>
                  <a:pt x="1335" y="4478"/>
                  <a:pt x="1311" y="4621"/>
                  <a:pt x="1311" y="4787"/>
                </a:cubicBezTo>
                <a:cubicBezTo>
                  <a:pt x="1311" y="5264"/>
                  <a:pt x="1644" y="5716"/>
                  <a:pt x="2120" y="5907"/>
                </a:cubicBezTo>
                <a:cubicBezTo>
                  <a:pt x="2239" y="6264"/>
                  <a:pt x="2597" y="6526"/>
                  <a:pt x="3025" y="6526"/>
                </a:cubicBezTo>
                <a:cubicBezTo>
                  <a:pt x="3264" y="6526"/>
                  <a:pt x="3478" y="6431"/>
                  <a:pt x="3645" y="6288"/>
                </a:cubicBezTo>
                <a:lnTo>
                  <a:pt x="3645" y="9003"/>
                </a:lnTo>
                <a:lnTo>
                  <a:pt x="858" y="9003"/>
                </a:lnTo>
                <a:lnTo>
                  <a:pt x="858" y="4526"/>
                </a:lnTo>
                <a:cubicBezTo>
                  <a:pt x="858" y="4049"/>
                  <a:pt x="977" y="3549"/>
                  <a:pt x="1215" y="3120"/>
                </a:cubicBezTo>
                <a:cubicBezTo>
                  <a:pt x="1239" y="3049"/>
                  <a:pt x="1215" y="2954"/>
                  <a:pt x="1144" y="2906"/>
                </a:cubicBezTo>
                <a:cubicBezTo>
                  <a:pt x="1126" y="2900"/>
                  <a:pt x="1107" y="2897"/>
                  <a:pt x="1087" y="2897"/>
                </a:cubicBezTo>
                <a:cubicBezTo>
                  <a:pt x="1028" y="2897"/>
                  <a:pt x="965" y="2924"/>
                  <a:pt x="930" y="2978"/>
                </a:cubicBezTo>
                <a:cubicBezTo>
                  <a:pt x="668" y="3454"/>
                  <a:pt x="549" y="3978"/>
                  <a:pt x="549" y="4526"/>
                </a:cubicBezTo>
                <a:lnTo>
                  <a:pt x="549" y="9003"/>
                </a:lnTo>
                <a:lnTo>
                  <a:pt x="382" y="9003"/>
                </a:lnTo>
                <a:cubicBezTo>
                  <a:pt x="168" y="9003"/>
                  <a:pt x="1" y="9169"/>
                  <a:pt x="1" y="9360"/>
                </a:cubicBezTo>
                <a:lnTo>
                  <a:pt x="1" y="10431"/>
                </a:lnTo>
                <a:cubicBezTo>
                  <a:pt x="1" y="10622"/>
                  <a:pt x="168" y="10789"/>
                  <a:pt x="382" y="10789"/>
                </a:cubicBezTo>
                <a:lnTo>
                  <a:pt x="7241" y="10789"/>
                </a:lnTo>
                <a:cubicBezTo>
                  <a:pt x="7431" y="10789"/>
                  <a:pt x="7598" y="10622"/>
                  <a:pt x="7598" y="10431"/>
                </a:cubicBezTo>
                <a:lnTo>
                  <a:pt x="7598" y="9360"/>
                </a:lnTo>
                <a:cubicBezTo>
                  <a:pt x="7622" y="9169"/>
                  <a:pt x="7455" y="9003"/>
                  <a:pt x="7241" y="9003"/>
                </a:cubicBezTo>
                <a:lnTo>
                  <a:pt x="7074" y="9003"/>
                </a:lnTo>
                <a:lnTo>
                  <a:pt x="7074" y="4526"/>
                </a:lnTo>
                <a:cubicBezTo>
                  <a:pt x="7074" y="2716"/>
                  <a:pt x="5621" y="1263"/>
                  <a:pt x="3811" y="126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3" name="Google Shape;1543;p62"/>
          <p:cNvGrpSpPr/>
          <p:nvPr/>
        </p:nvGrpSpPr>
        <p:grpSpPr>
          <a:xfrm>
            <a:off x="1831870" y="1856971"/>
            <a:ext cx="369686" cy="368759"/>
            <a:chOff x="-57578225" y="1904075"/>
            <a:chExt cx="319025" cy="318225"/>
          </a:xfrm>
        </p:grpSpPr>
        <p:sp>
          <p:nvSpPr>
            <p:cNvPr id="1544" name="Google Shape;1544;p62"/>
            <p:cNvSpPr/>
            <p:nvPr/>
          </p:nvSpPr>
          <p:spPr>
            <a:xfrm>
              <a:off x="-57578225" y="1904075"/>
              <a:ext cx="319025" cy="318225"/>
            </a:xfrm>
            <a:custGeom>
              <a:rect b="b" l="l" r="r" t="t"/>
              <a:pathLst>
                <a:path extrusionOk="0" h="12729" w="12761">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2"/>
            <p:cNvSpPr/>
            <p:nvPr/>
          </p:nvSpPr>
          <p:spPr>
            <a:xfrm>
              <a:off x="-57446675" y="2073400"/>
              <a:ext cx="18125" cy="18150"/>
            </a:xfrm>
            <a:custGeom>
              <a:rect b="b" l="l" r="r" t="t"/>
              <a:pathLst>
                <a:path extrusionOk="0" h="726" w="725">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2"/>
            <p:cNvSpPr/>
            <p:nvPr/>
          </p:nvSpPr>
          <p:spPr>
            <a:xfrm>
              <a:off x="-57371850" y="2073400"/>
              <a:ext cx="18125" cy="18150"/>
            </a:xfrm>
            <a:custGeom>
              <a:rect b="b" l="l" r="r" t="t"/>
              <a:pathLst>
                <a:path extrusionOk="0" h="726" w="725">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2"/>
            <p:cNvSpPr/>
            <p:nvPr/>
          </p:nvSpPr>
          <p:spPr>
            <a:xfrm>
              <a:off x="-57436450" y="2136625"/>
              <a:ext cx="72500" cy="29750"/>
            </a:xfrm>
            <a:custGeom>
              <a:rect b="b" l="l" r="r" t="t"/>
              <a:pathLst>
                <a:path extrusionOk="0" h="1190" w="290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48" name="Google Shape;1548;p62"/>
          <p:cNvPicPr preferRelativeResize="0"/>
          <p:nvPr/>
        </p:nvPicPr>
        <p:blipFill>
          <a:blip r:embed="rId3">
            <a:alphaModFix/>
          </a:blip>
          <a:stretch>
            <a:fillRect/>
          </a:stretch>
        </p:blipFill>
        <p:spPr>
          <a:xfrm>
            <a:off x="1028700" y="233363"/>
            <a:ext cx="7086600" cy="467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43"/>
          <p:cNvSpPr txBox="1"/>
          <p:nvPr>
            <p:ph type="title"/>
          </p:nvPr>
        </p:nvSpPr>
        <p:spPr>
          <a:xfrm>
            <a:off x="1228550" y="570250"/>
            <a:ext cx="6540600" cy="10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Problem Statement</a:t>
            </a:r>
            <a:r>
              <a:rPr lang="en"/>
              <a:t> </a:t>
            </a:r>
            <a:endParaRPr/>
          </a:p>
        </p:txBody>
      </p:sp>
      <p:sp>
        <p:nvSpPr>
          <p:cNvPr id="1209" name="Google Shape;1209;p43"/>
          <p:cNvSpPr txBox="1"/>
          <p:nvPr>
            <p:ph idx="1" type="subTitle"/>
          </p:nvPr>
        </p:nvSpPr>
        <p:spPr>
          <a:xfrm>
            <a:off x="1126950" y="1862375"/>
            <a:ext cx="6890100" cy="1771800"/>
          </a:xfrm>
          <a:prstGeom prst="rect">
            <a:avLst/>
          </a:prstGeom>
          <a:noFill/>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lang="en" sz="1350">
                <a:solidFill>
                  <a:srgbClr val="212121"/>
                </a:solidFill>
                <a:latin typeface="Roboto"/>
                <a:ea typeface="Roboto"/>
                <a:cs typeface="Roboto"/>
                <a:sym typeface="Roboto"/>
              </a:rPr>
              <a:t>Despite widespread digitalisation in many services(e.g. financial), there are still certain transactions that require the use of signatures as a primary way of authenticating a transaction.</a:t>
            </a:r>
            <a:endParaRPr/>
          </a:p>
        </p:txBody>
      </p:sp>
      <p:sp>
        <p:nvSpPr>
          <p:cNvPr id="1210" name="Google Shape;1210;p43"/>
          <p:cNvSpPr/>
          <p:nvPr/>
        </p:nvSpPr>
        <p:spPr>
          <a:xfrm>
            <a:off x="2035250" y="5069525"/>
            <a:ext cx="37275" cy="28125"/>
          </a:xfrm>
          <a:custGeom>
            <a:rect b="b" l="l" r="r" t="t"/>
            <a:pathLst>
              <a:path extrusionOk="0" h="1125" w="1491">
                <a:moveTo>
                  <a:pt x="730" y="0"/>
                </a:moveTo>
                <a:cubicBezTo>
                  <a:pt x="1" y="0"/>
                  <a:pt x="1" y="1125"/>
                  <a:pt x="730" y="1125"/>
                </a:cubicBezTo>
                <a:cubicBezTo>
                  <a:pt x="1490" y="1125"/>
                  <a:pt x="1490"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3"/>
          <p:cNvSpPr/>
          <p:nvPr/>
        </p:nvSpPr>
        <p:spPr>
          <a:xfrm>
            <a:off x="1541325" y="5159275"/>
            <a:ext cx="104900" cy="60725"/>
          </a:xfrm>
          <a:custGeom>
            <a:rect b="b" l="l" r="r" t="t"/>
            <a:pathLst>
              <a:path extrusionOk="0" h="2429" w="4196">
                <a:moveTo>
                  <a:pt x="2811" y="0"/>
                </a:moveTo>
                <a:cubicBezTo>
                  <a:pt x="2630" y="0"/>
                  <a:pt x="2449" y="38"/>
                  <a:pt x="2280" y="118"/>
                </a:cubicBezTo>
                <a:cubicBezTo>
                  <a:pt x="1916" y="270"/>
                  <a:pt x="1490" y="209"/>
                  <a:pt x="1125" y="422"/>
                </a:cubicBezTo>
                <a:cubicBezTo>
                  <a:pt x="487" y="757"/>
                  <a:pt x="305" y="1365"/>
                  <a:pt x="213" y="2033"/>
                </a:cubicBezTo>
                <a:cubicBezTo>
                  <a:pt x="122" y="2155"/>
                  <a:pt x="61" y="2276"/>
                  <a:pt x="1" y="2428"/>
                </a:cubicBezTo>
                <a:lnTo>
                  <a:pt x="3679" y="2428"/>
                </a:lnTo>
                <a:cubicBezTo>
                  <a:pt x="4013" y="1881"/>
                  <a:pt x="4195" y="1273"/>
                  <a:pt x="3891" y="635"/>
                </a:cubicBezTo>
                <a:cubicBezTo>
                  <a:pt x="3676" y="226"/>
                  <a:pt x="3247"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3"/>
          <p:cNvSpPr/>
          <p:nvPr/>
        </p:nvSpPr>
        <p:spPr>
          <a:xfrm>
            <a:off x="1251800" y="5127950"/>
            <a:ext cx="144425" cy="92050"/>
          </a:xfrm>
          <a:custGeom>
            <a:rect b="b" l="l" r="r" t="t"/>
            <a:pathLst>
              <a:path extrusionOk="0" h="3682" w="5777">
                <a:moveTo>
                  <a:pt x="4357" y="0"/>
                </a:moveTo>
                <a:cubicBezTo>
                  <a:pt x="4045" y="0"/>
                  <a:pt x="3730" y="109"/>
                  <a:pt x="3496" y="307"/>
                </a:cubicBezTo>
                <a:cubicBezTo>
                  <a:pt x="3284" y="338"/>
                  <a:pt x="3071" y="429"/>
                  <a:pt x="2858" y="611"/>
                </a:cubicBezTo>
                <a:cubicBezTo>
                  <a:pt x="2037" y="1341"/>
                  <a:pt x="791" y="1523"/>
                  <a:pt x="244" y="2557"/>
                </a:cubicBezTo>
                <a:cubicBezTo>
                  <a:pt x="62" y="2891"/>
                  <a:pt x="1" y="3286"/>
                  <a:pt x="31" y="3681"/>
                </a:cubicBezTo>
                <a:lnTo>
                  <a:pt x="5077" y="3681"/>
                </a:lnTo>
                <a:cubicBezTo>
                  <a:pt x="5654" y="2861"/>
                  <a:pt x="5776" y="1979"/>
                  <a:pt x="5502" y="915"/>
                </a:cubicBezTo>
                <a:cubicBezTo>
                  <a:pt x="5353" y="279"/>
                  <a:pt x="4857" y="0"/>
                  <a:pt x="4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3"/>
          <p:cNvSpPr/>
          <p:nvPr/>
        </p:nvSpPr>
        <p:spPr>
          <a:xfrm>
            <a:off x="1027650" y="5170625"/>
            <a:ext cx="117600" cy="49375"/>
          </a:xfrm>
          <a:custGeom>
            <a:rect b="b" l="l" r="r" t="t"/>
            <a:pathLst>
              <a:path extrusionOk="0" h="1975" w="4704">
                <a:moveTo>
                  <a:pt x="2949" y="1"/>
                </a:moveTo>
                <a:cubicBezTo>
                  <a:pt x="2639" y="1"/>
                  <a:pt x="2345" y="147"/>
                  <a:pt x="2128" y="485"/>
                </a:cubicBezTo>
                <a:cubicBezTo>
                  <a:pt x="2006" y="546"/>
                  <a:pt x="1885" y="637"/>
                  <a:pt x="1763" y="698"/>
                </a:cubicBezTo>
                <a:cubicBezTo>
                  <a:pt x="1338" y="941"/>
                  <a:pt x="942" y="1184"/>
                  <a:pt x="547" y="1458"/>
                </a:cubicBezTo>
                <a:cubicBezTo>
                  <a:pt x="334" y="1610"/>
                  <a:pt x="152" y="1792"/>
                  <a:pt x="0" y="1974"/>
                </a:cubicBezTo>
                <a:lnTo>
                  <a:pt x="4195" y="1974"/>
                </a:lnTo>
                <a:cubicBezTo>
                  <a:pt x="4256" y="1822"/>
                  <a:pt x="4347" y="1640"/>
                  <a:pt x="4377" y="1518"/>
                </a:cubicBezTo>
                <a:cubicBezTo>
                  <a:pt x="4703" y="628"/>
                  <a:pt x="3987" y="28"/>
                  <a:pt x="3246" y="28"/>
                </a:cubicBezTo>
                <a:cubicBezTo>
                  <a:pt x="3228" y="28"/>
                  <a:pt x="3210" y="28"/>
                  <a:pt x="3192" y="29"/>
                </a:cubicBezTo>
                <a:cubicBezTo>
                  <a:pt x="3111" y="10"/>
                  <a:pt x="3029" y="1"/>
                  <a:pt x="29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44"/>
          <p:cNvSpPr txBox="1"/>
          <p:nvPr>
            <p:ph type="title"/>
          </p:nvPr>
        </p:nvSpPr>
        <p:spPr>
          <a:xfrm>
            <a:off x="1228550" y="570250"/>
            <a:ext cx="6540600" cy="10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Problem Statement</a:t>
            </a:r>
            <a:r>
              <a:rPr lang="en"/>
              <a:t> </a:t>
            </a:r>
            <a:endParaRPr/>
          </a:p>
        </p:txBody>
      </p:sp>
      <p:sp>
        <p:nvSpPr>
          <p:cNvPr id="1219" name="Google Shape;1219;p44"/>
          <p:cNvSpPr txBox="1"/>
          <p:nvPr>
            <p:ph idx="1" type="subTitle"/>
          </p:nvPr>
        </p:nvSpPr>
        <p:spPr>
          <a:xfrm>
            <a:off x="1126950" y="1862375"/>
            <a:ext cx="6890100" cy="1771800"/>
          </a:xfrm>
          <a:prstGeom prst="rect">
            <a:avLst/>
          </a:prstGeom>
          <a:noFill/>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350">
                <a:solidFill>
                  <a:srgbClr val="212121"/>
                </a:solidFill>
                <a:latin typeface="Roboto"/>
                <a:ea typeface="Roboto"/>
                <a:cs typeface="Roboto"/>
                <a:sym typeface="Roboto"/>
              </a:rPr>
              <a:t>Laws in singapore requires some documents to be signed physically. This would include documents that determine how individuals' assets would be divided at death, negotiable instruments, power of attorney and real estate transactions.</a:t>
            </a:r>
            <a:endParaRPr sz="135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350">
              <a:solidFill>
                <a:srgbClr val="212121"/>
              </a:solidFill>
              <a:latin typeface="Roboto"/>
              <a:ea typeface="Roboto"/>
              <a:cs typeface="Roboto"/>
              <a:sym typeface="Roboto"/>
            </a:endParaRPr>
          </a:p>
          <a:p>
            <a:pPr indent="0" lvl="0" marL="0" rtl="0" algn="ctr">
              <a:spcBef>
                <a:spcPts val="600"/>
              </a:spcBef>
              <a:spcAft>
                <a:spcPts val="0"/>
              </a:spcAft>
              <a:buNone/>
            </a:pPr>
            <a:r>
              <a:rPr lang="en" sz="1350">
                <a:solidFill>
                  <a:srgbClr val="212121"/>
                </a:solidFill>
                <a:latin typeface="Roboto"/>
                <a:ea typeface="Roboto"/>
                <a:cs typeface="Roboto"/>
                <a:sym typeface="Roboto"/>
              </a:rPr>
              <a:t> How are we able to navigate the risks involved with signature forgery?</a:t>
            </a:r>
            <a:endParaRPr/>
          </a:p>
        </p:txBody>
      </p:sp>
      <p:sp>
        <p:nvSpPr>
          <p:cNvPr id="1220" name="Google Shape;1220;p44"/>
          <p:cNvSpPr/>
          <p:nvPr/>
        </p:nvSpPr>
        <p:spPr>
          <a:xfrm>
            <a:off x="2035250" y="5069525"/>
            <a:ext cx="37275" cy="28125"/>
          </a:xfrm>
          <a:custGeom>
            <a:rect b="b" l="l" r="r" t="t"/>
            <a:pathLst>
              <a:path extrusionOk="0" h="1125" w="1491">
                <a:moveTo>
                  <a:pt x="730" y="0"/>
                </a:moveTo>
                <a:cubicBezTo>
                  <a:pt x="1" y="0"/>
                  <a:pt x="1" y="1125"/>
                  <a:pt x="730" y="1125"/>
                </a:cubicBezTo>
                <a:cubicBezTo>
                  <a:pt x="1490" y="1125"/>
                  <a:pt x="1490"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4"/>
          <p:cNvSpPr/>
          <p:nvPr/>
        </p:nvSpPr>
        <p:spPr>
          <a:xfrm>
            <a:off x="1541325" y="5159275"/>
            <a:ext cx="104900" cy="60725"/>
          </a:xfrm>
          <a:custGeom>
            <a:rect b="b" l="l" r="r" t="t"/>
            <a:pathLst>
              <a:path extrusionOk="0" h="2429" w="4196">
                <a:moveTo>
                  <a:pt x="2811" y="0"/>
                </a:moveTo>
                <a:cubicBezTo>
                  <a:pt x="2630" y="0"/>
                  <a:pt x="2449" y="38"/>
                  <a:pt x="2280" y="118"/>
                </a:cubicBezTo>
                <a:cubicBezTo>
                  <a:pt x="1916" y="270"/>
                  <a:pt x="1490" y="209"/>
                  <a:pt x="1125" y="422"/>
                </a:cubicBezTo>
                <a:cubicBezTo>
                  <a:pt x="487" y="757"/>
                  <a:pt x="305" y="1365"/>
                  <a:pt x="213" y="2033"/>
                </a:cubicBezTo>
                <a:cubicBezTo>
                  <a:pt x="122" y="2155"/>
                  <a:pt x="61" y="2276"/>
                  <a:pt x="1" y="2428"/>
                </a:cubicBezTo>
                <a:lnTo>
                  <a:pt x="3679" y="2428"/>
                </a:lnTo>
                <a:cubicBezTo>
                  <a:pt x="4013" y="1881"/>
                  <a:pt x="4195" y="1273"/>
                  <a:pt x="3891" y="635"/>
                </a:cubicBezTo>
                <a:cubicBezTo>
                  <a:pt x="3676" y="226"/>
                  <a:pt x="3247"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4"/>
          <p:cNvSpPr/>
          <p:nvPr/>
        </p:nvSpPr>
        <p:spPr>
          <a:xfrm>
            <a:off x="1251800" y="5127950"/>
            <a:ext cx="144425" cy="92050"/>
          </a:xfrm>
          <a:custGeom>
            <a:rect b="b" l="l" r="r" t="t"/>
            <a:pathLst>
              <a:path extrusionOk="0" h="3682" w="5777">
                <a:moveTo>
                  <a:pt x="4357" y="0"/>
                </a:moveTo>
                <a:cubicBezTo>
                  <a:pt x="4045" y="0"/>
                  <a:pt x="3730" y="109"/>
                  <a:pt x="3496" y="307"/>
                </a:cubicBezTo>
                <a:cubicBezTo>
                  <a:pt x="3284" y="338"/>
                  <a:pt x="3071" y="429"/>
                  <a:pt x="2858" y="611"/>
                </a:cubicBezTo>
                <a:cubicBezTo>
                  <a:pt x="2037" y="1341"/>
                  <a:pt x="791" y="1523"/>
                  <a:pt x="244" y="2557"/>
                </a:cubicBezTo>
                <a:cubicBezTo>
                  <a:pt x="62" y="2891"/>
                  <a:pt x="1" y="3286"/>
                  <a:pt x="31" y="3681"/>
                </a:cubicBezTo>
                <a:lnTo>
                  <a:pt x="5077" y="3681"/>
                </a:lnTo>
                <a:cubicBezTo>
                  <a:pt x="5654" y="2861"/>
                  <a:pt x="5776" y="1979"/>
                  <a:pt x="5502" y="915"/>
                </a:cubicBezTo>
                <a:cubicBezTo>
                  <a:pt x="5353" y="279"/>
                  <a:pt x="4857" y="0"/>
                  <a:pt x="4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4"/>
          <p:cNvSpPr/>
          <p:nvPr/>
        </p:nvSpPr>
        <p:spPr>
          <a:xfrm>
            <a:off x="1027650" y="5170625"/>
            <a:ext cx="117600" cy="49375"/>
          </a:xfrm>
          <a:custGeom>
            <a:rect b="b" l="l" r="r" t="t"/>
            <a:pathLst>
              <a:path extrusionOk="0" h="1975" w="4704">
                <a:moveTo>
                  <a:pt x="2949" y="1"/>
                </a:moveTo>
                <a:cubicBezTo>
                  <a:pt x="2639" y="1"/>
                  <a:pt x="2345" y="147"/>
                  <a:pt x="2128" y="485"/>
                </a:cubicBezTo>
                <a:cubicBezTo>
                  <a:pt x="2006" y="546"/>
                  <a:pt x="1885" y="637"/>
                  <a:pt x="1763" y="698"/>
                </a:cubicBezTo>
                <a:cubicBezTo>
                  <a:pt x="1338" y="941"/>
                  <a:pt x="942" y="1184"/>
                  <a:pt x="547" y="1458"/>
                </a:cubicBezTo>
                <a:cubicBezTo>
                  <a:pt x="334" y="1610"/>
                  <a:pt x="152" y="1792"/>
                  <a:pt x="0" y="1974"/>
                </a:cubicBezTo>
                <a:lnTo>
                  <a:pt x="4195" y="1974"/>
                </a:lnTo>
                <a:cubicBezTo>
                  <a:pt x="4256" y="1822"/>
                  <a:pt x="4347" y="1640"/>
                  <a:pt x="4377" y="1518"/>
                </a:cubicBezTo>
                <a:cubicBezTo>
                  <a:pt x="4703" y="628"/>
                  <a:pt x="3987" y="28"/>
                  <a:pt x="3246" y="28"/>
                </a:cubicBezTo>
                <a:cubicBezTo>
                  <a:pt x="3228" y="28"/>
                  <a:pt x="3210" y="28"/>
                  <a:pt x="3192" y="29"/>
                </a:cubicBezTo>
                <a:cubicBezTo>
                  <a:pt x="3111" y="10"/>
                  <a:pt x="3029" y="1"/>
                  <a:pt x="29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45"/>
          <p:cNvSpPr txBox="1"/>
          <p:nvPr>
            <p:ph type="title"/>
          </p:nvPr>
        </p:nvSpPr>
        <p:spPr>
          <a:xfrm>
            <a:off x="1228550" y="570250"/>
            <a:ext cx="6540600" cy="10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Problem Statement</a:t>
            </a:r>
            <a:r>
              <a:rPr lang="en"/>
              <a:t> </a:t>
            </a:r>
            <a:endParaRPr/>
          </a:p>
        </p:txBody>
      </p:sp>
      <p:sp>
        <p:nvSpPr>
          <p:cNvPr id="1229" name="Google Shape;1229;p45"/>
          <p:cNvSpPr txBox="1"/>
          <p:nvPr>
            <p:ph idx="1" type="subTitle"/>
          </p:nvPr>
        </p:nvSpPr>
        <p:spPr>
          <a:xfrm>
            <a:off x="1126950" y="1862375"/>
            <a:ext cx="6890100" cy="1771800"/>
          </a:xfrm>
          <a:prstGeom prst="rect">
            <a:avLst/>
          </a:prstGeom>
          <a:noFill/>
        </p:spPr>
        <p:txBody>
          <a:bodyPr anchorCtr="0" anchor="ctr" bIns="91425" lIns="91425" spcFirstLastPara="1" rIns="91425" wrap="square" tIns="91425">
            <a:noAutofit/>
          </a:bodyPr>
          <a:lstStyle/>
          <a:p>
            <a:pPr indent="0" lvl="0" marL="0" rtl="0" algn="just">
              <a:spcBef>
                <a:spcPts val="0"/>
              </a:spcBef>
              <a:spcAft>
                <a:spcPts val="0"/>
              </a:spcAft>
              <a:buNone/>
            </a:pPr>
            <a:r>
              <a:rPr lang="en" sz="1350">
                <a:solidFill>
                  <a:srgbClr val="212121"/>
                </a:solidFill>
                <a:latin typeface="Roboto"/>
                <a:ea typeface="Roboto"/>
                <a:cs typeface="Roboto"/>
                <a:sym typeface="Roboto"/>
              </a:rPr>
              <a:t>  I will be </a:t>
            </a:r>
            <a:r>
              <a:rPr lang="en" sz="1350" u="sng">
                <a:solidFill>
                  <a:srgbClr val="212121"/>
                </a:solidFill>
                <a:latin typeface="Roboto"/>
                <a:ea typeface="Roboto"/>
                <a:cs typeface="Roboto"/>
                <a:sym typeface="Roboto"/>
              </a:rPr>
              <a:t>exploring the use of neural networks in classifying whether an offline handwritten signature is genuine or forged. </a:t>
            </a:r>
            <a:endParaRPr sz="1350" u="sng">
              <a:solidFill>
                <a:srgbClr val="212121"/>
              </a:solidFill>
              <a:latin typeface="Roboto"/>
              <a:ea typeface="Roboto"/>
              <a:cs typeface="Roboto"/>
              <a:sym typeface="Roboto"/>
            </a:endParaRPr>
          </a:p>
          <a:p>
            <a:pPr indent="0" lvl="0" marL="0" rtl="0" algn="just">
              <a:spcBef>
                <a:spcPts val="0"/>
              </a:spcBef>
              <a:spcAft>
                <a:spcPts val="0"/>
              </a:spcAft>
              <a:buNone/>
            </a:pPr>
            <a:r>
              <a:t/>
            </a:r>
            <a:endParaRPr sz="1350">
              <a:solidFill>
                <a:srgbClr val="212121"/>
              </a:solidFill>
              <a:latin typeface="Roboto"/>
              <a:ea typeface="Roboto"/>
              <a:cs typeface="Roboto"/>
              <a:sym typeface="Roboto"/>
            </a:endParaRPr>
          </a:p>
          <a:p>
            <a:pPr indent="0" lvl="0" marL="0" rtl="0" algn="just">
              <a:spcBef>
                <a:spcPts val="0"/>
              </a:spcBef>
              <a:spcAft>
                <a:spcPts val="0"/>
              </a:spcAft>
              <a:buNone/>
            </a:pPr>
            <a:r>
              <a:rPr lang="en" sz="1350">
                <a:solidFill>
                  <a:srgbClr val="212121"/>
                </a:solidFill>
                <a:latin typeface="Roboto"/>
                <a:ea typeface="Roboto"/>
                <a:cs typeface="Roboto"/>
                <a:sym typeface="Roboto"/>
              </a:rPr>
              <a:t>The aim is to </a:t>
            </a:r>
            <a:r>
              <a:rPr lang="en" sz="1350" u="sng">
                <a:solidFill>
                  <a:srgbClr val="212121"/>
                </a:solidFill>
                <a:latin typeface="Roboto"/>
                <a:ea typeface="Roboto"/>
                <a:cs typeface="Roboto"/>
                <a:sym typeface="Roboto"/>
              </a:rPr>
              <a:t>limit both type I and Type II errors</a:t>
            </a:r>
            <a:r>
              <a:rPr lang="en" sz="1350">
                <a:solidFill>
                  <a:srgbClr val="212121"/>
                </a:solidFill>
                <a:latin typeface="Roboto"/>
                <a:ea typeface="Roboto"/>
                <a:cs typeface="Roboto"/>
                <a:sym typeface="Roboto"/>
              </a:rPr>
              <a:t>. Type I error refer to mistakenly identifying a genuine signature wrongly, leading to a negative impact on customer satisfaction. Type II error refers to wrongly identifying a forged signature, leading to financial loss and a negative impact on reputation as well.</a:t>
            </a:r>
            <a:endParaRPr/>
          </a:p>
        </p:txBody>
      </p:sp>
      <p:sp>
        <p:nvSpPr>
          <p:cNvPr id="1230" name="Google Shape;1230;p45"/>
          <p:cNvSpPr/>
          <p:nvPr/>
        </p:nvSpPr>
        <p:spPr>
          <a:xfrm>
            <a:off x="2035250" y="5069525"/>
            <a:ext cx="37275" cy="28125"/>
          </a:xfrm>
          <a:custGeom>
            <a:rect b="b" l="l" r="r" t="t"/>
            <a:pathLst>
              <a:path extrusionOk="0" h="1125" w="1491">
                <a:moveTo>
                  <a:pt x="730" y="0"/>
                </a:moveTo>
                <a:cubicBezTo>
                  <a:pt x="1" y="0"/>
                  <a:pt x="1" y="1125"/>
                  <a:pt x="730" y="1125"/>
                </a:cubicBezTo>
                <a:cubicBezTo>
                  <a:pt x="1490" y="1125"/>
                  <a:pt x="1490"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5"/>
          <p:cNvSpPr/>
          <p:nvPr/>
        </p:nvSpPr>
        <p:spPr>
          <a:xfrm>
            <a:off x="1541325" y="5159275"/>
            <a:ext cx="104900" cy="60725"/>
          </a:xfrm>
          <a:custGeom>
            <a:rect b="b" l="l" r="r" t="t"/>
            <a:pathLst>
              <a:path extrusionOk="0" h="2429" w="4196">
                <a:moveTo>
                  <a:pt x="2811" y="0"/>
                </a:moveTo>
                <a:cubicBezTo>
                  <a:pt x="2630" y="0"/>
                  <a:pt x="2449" y="38"/>
                  <a:pt x="2280" y="118"/>
                </a:cubicBezTo>
                <a:cubicBezTo>
                  <a:pt x="1916" y="270"/>
                  <a:pt x="1490" y="209"/>
                  <a:pt x="1125" y="422"/>
                </a:cubicBezTo>
                <a:cubicBezTo>
                  <a:pt x="487" y="757"/>
                  <a:pt x="305" y="1365"/>
                  <a:pt x="213" y="2033"/>
                </a:cubicBezTo>
                <a:cubicBezTo>
                  <a:pt x="122" y="2155"/>
                  <a:pt x="61" y="2276"/>
                  <a:pt x="1" y="2428"/>
                </a:cubicBezTo>
                <a:lnTo>
                  <a:pt x="3679" y="2428"/>
                </a:lnTo>
                <a:cubicBezTo>
                  <a:pt x="4013" y="1881"/>
                  <a:pt x="4195" y="1273"/>
                  <a:pt x="3891" y="635"/>
                </a:cubicBezTo>
                <a:cubicBezTo>
                  <a:pt x="3676" y="226"/>
                  <a:pt x="3247"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5"/>
          <p:cNvSpPr/>
          <p:nvPr/>
        </p:nvSpPr>
        <p:spPr>
          <a:xfrm>
            <a:off x="1251800" y="5127950"/>
            <a:ext cx="144425" cy="92050"/>
          </a:xfrm>
          <a:custGeom>
            <a:rect b="b" l="l" r="r" t="t"/>
            <a:pathLst>
              <a:path extrusionOk="0" h="3682" w="5777">
                <a:moveTo>
                  <a:pt x="4357" y="0"/>
                </a:moveTo>
                <a:cubicBezTo>
                  <a:pt x="4045" y="0"/>
                  <a:pt x="3730" y="109"/>
                  <a:pt x="3496" y="307"/>
                </a:cubicBezTo>
                <a:cubicBezTo>
                  <a:pt x="3284" y="338"/>
                  <a:pt x="3071" y="429"/>
                  <a:pt x="2858" y="611"/>
                </a:cubicBezTo>
                <a:cubicBezTo>
                  <a:pt x="2037" y="1341"/>
                  <a:pt x="791" y="1523"/>
                  <a:pt x="244" y="2557"/>
                </a:cubicBezTo>
                <a:cubicBezTo>
                  <a:pt x="62" y="2891"/>
                  <a:pt x="1" y="3286"/>
                  <a:pt x="31" y="3681"/>
                </a:cubicBezTo>
                <a:lnTo>
                  <a:pt x="5077" y="3681"/>
                </a:lnTo>
                <a:cubicBezTo>
                  <a:pt x="5654" y="2861"/>
                  <a:pt x="5776" y="1979"/>
                  <a:pt x="5502" y="915"/>
                </a:cubicBezTo>
                <a:cubicBezTo>
                  <a:pt x="5353" y="279"/>
                  <a:pt x="4857" y="0"/>
                  <a:pt x="4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5"/>
          <p:cNvSpPr/>
          <p:nvPr/>
        </p:nvSpPr>
        <p:spPr>
          <a:xfrm>
            <a:off x="1027650" y="5170625"/>
            <a:ext cx="117600" cy="49375"/>
          </a:xfrm>
          <a:custGeom>
            <a:rect b="b" l="l" r="r" t="t"/>
            <a:pathLst>
              <a:path extrusionOk="0" h="1975" w="4704">
                <a:moveTo>
                  <a:pt x="2949" y="1"/>
                </a:moveTo>
                <a:cubicBezTo>
                  <a:pt x="2639" y="1"/>
                  <a:pt x="2345" y="147"/>
                  <a:pt x="2128" y="485"/>
                </a:cubicBezTo>
                <a:cubicBezTo>
                  <a:pt x="2006" y="546"/>
                  <a:pt x="1885" y="637"/>
                  <a:pt x="1763" y="698"/>
                </a:cubicBezTo>
                <a:cubicBezTo>
                  <a:pt x="1338" y="941"/>
                  <a:pt x="942" y="1184"/>
                  <a:pt x="547" y="1458"/>
                </a:cubicBezTo>
                <a:cubicBezTo>
                  <a:pt x="334" y="1610"/>
                  <a:pt x="152" y="1792"/>
                  <a:pt x="0" y="1974"/>
                </a:cubicBezTo>
                <a:lnTo>
                  <a:pt x="4195" y="1974"/>
                </a:lnTo>
                <a:cubicBezTo>
                  <a:pt x="4256" y="1822"/>
                  <a:pt x="4347" y="1640"/>
                  <a:pt x="4377" y="1518"/>
                </a:cubicBezTo>
                <a:cubicBezTo>
                  <a:pt x="4703" y="628"/>
                  <a:pt x="3987" y="28"/>
                  <a:pt x="3246" y="28"/>
                </a:cubicBezTo>
                <a:cubicBezTo>
                  <a:pt x="3228" y="28"/>
                  <a:pt x="3210" y="28"/>
                  <a:pt x="3192" y="29"/>
                </a:cubicBezTo>
                <a:cubicBezTo>
                  <a:pt x="3111" y="10"/>
                  <a:pt x="3029" y="1"/>
                  <a:pt x="29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4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Dataset  - EDA</a:t>
            </a:r>
            <a:endParaRPr sz="2300"/>
          </a:p>
        </p:txBody>
      </p:sp>
      <p:sp>
        <p:nvSpPr>
          <p:cNvPr id="1239" name="Google Shape;1239;p46"/>
          <p:cNvSpPr/>
          <p:nvPr/>
        </p:nvSpPr>
        <p:spPr>
          <a:xfrm rot="-2700000">
            <a:off x="7534699" y="3121801"/>
            <a:ext cx="657350" cy="1153572"/>
          </a:xfrm>
          <a:custGeom>
            <a:rect b="b" l="l" r="r" t="t"/>
            <a:pathLst>
              <a:path extrusionOk="0" h="21299" w="12137">
                <a:moveTo>
                  <a:pt x="6144" y="1"/>
                </a:moveTo>
                <a:lnTo>
                  <a:pt x="5948" y="10"/>
                </a:lnTo>
                <a:lnTo>
                  <a:pt x="5841" y="37"/>
                </a:lnTo>
                <a:lnTo>
                  <a:pt x="5698" y="99"/>
                </a:lnTo>
                <a:lnTo>
                  <a:pt x="5421" y="287"/>
                </a:lnTo>
                <a:lnTo>
                  <a:pt x="5162" y="537"/>
                </a:lnTo>
                <a:lnTo>
                  <a:pt x="4975" y="814"/>
                </a:lnTo>
                <a:lnTo>
                  <a:pt x="4903" y="956"/>
                </a:lnTo>
                <a:lnTo>
                  <a:pt x="4832" y="1162"/>
                </a:lnTo>
                <a:lnTo>
                  <a:pt x="4734" y="1590"/>
                </a:lnTo>
                <a:lnTo>
                  <a:pt x="4671" y="2260"/>
                </a:lnTo>
                <a:lnTo>
                  <a:pt x="4653" y="2707"/>
                </a:lnTo>
                <a:lnTo>
                  <a:pt x="4635" y="4841"/>
                </a:lnTo>
                <a:lnTo>
                  <a:pt x="4644" y="6904"/>
                </a:lnTo>
                <a:lnTo>
                  <a:pt x="3412" y="7466"/>
                </a:lnTo>
                <a:lnTo>
                  <a:pt x="2251" y="7993"/>
                </a:lnTo>
                <a:lnTo>
                  <a:pt x="1894" y="8154"/>
                </a:lnTo>
                <a:lnTo>
                  <a:pt x="1269" y="8574"/>
                </a:lnTo>
                <a:lnTo>
                  <a:pt x="885" y="8958"/>
                </a:lnTo>
                <a:lnTo>
                  <a:pt x="661" y="9252"/>
                </a:lnTo>
                <a:lnTo>
                  <a:pt x="492" y="9574"/>
                </a:lnTo>
                <a:lnTo>
                  <a:pt x="358" y="9931"/>
                </a:lnTo>
                <a:lnTo>
                  <a:pt x="304" y="10127"/>
                </a:lnTo>
                <a:lnTo>
                  <a:pt x="152" y="10878"/>
                </a:lnTo>
                <a:lnTo>
                  <a:pt x="27" y="12003"/>
                </a:lnTo>
                <a:lnTo>
                  <a:pt x="1" y="12753"/>
                </a:lnTo>
                <a:lnTo>
                  <a:pt x="36" y="13494"/>
                </a:lnTo>
                <a:lnTo>
                  <a:pt x="144" y="14235"/>
                </a:lnTo>
                <a:lnTo>
                  <a:pt x="331" y="14959"/>
                </a:lnTo>
                <a:lnTo>
                  <a:pt x="608" y="15673"/>
                </a:lnTo>
                <a:lnTo>
                  <a:pt x="778" y="16030"/>
                </a:lnTo>
                <a:lnTo>
                  <a:pt x="894" y="16227"/>
                </a:lnTo>
                <a:lnTo>
                  <a:pt x="1188" y="16584"/>
                </a:lnTo>
                <a:lnTo>
                  <a:pt x="1697" y="17075"/>
                </a:lnTo>
                <a:lnTo>
                  <a:pt x="2019" y="17423"/>
                </a:lnTo>
                <a:lnTo>
                  <a:pt x="2126" y="17557"/>
                </a:lnTo>
                <a:lnTo>
                  <a:pt x="2278" y="17879"/>
                </a:lnTo>
                <a:lnTo>
                  <a:pt x="2322" y="18048"/>
                </a:lnTo>
                <a:lnTo>
                  <a:pt x="2519" y="19307"/>
                </a:lnTo>
                <a:lnTo>
                  <a:pt x="2742" y="20558"/>
                </a:lnTo>
                <a:lnTo>
                  <a:pt x="2769" y="20638"/>
                </a:lnTo>
                <a:lnTo>
                  <a:pt x="2867" y="20799"/>
                </a:lnTo>
                <a:lnTo>
                  <a:pt x="3081" y="21013"/>
                </a:lnTo>
                <a:lnTo>
                  <a:pt x="3242" y="21111"/>
                </a:lnTo>
                <a:lnTo>
                  <a:pt x="3439" y="21201"/>
                </a:lnTo>
                <a:lnTo>
                  <a:pt x="3814" y="21299"/>
                </a:lnTo>
                <a:lnTo>
                  <a:pt x="4180" y="21299"/>
                </a:lnTo>
                <a:lnTo>
                  <a:pt x="4510" y="21192"/>
                </a:lnTo>
                <a:lnTo>
                  <a:pt x="4796" y="21004"/>
                </a:lnTo>
                <a:lnTo>
                  <a:pt x="5037" y="20736"/>
                </a:lnTo>
                <a:lnTo>
                  <a:pt x="5225" y="20397"/>
                </a:lnTo>
                <a:lnTo>
                  <a:pt x="5332" y="19986"/>
                </a:lnTo>
                <a:lnTo>
                  <a:pt x="5359" y="19754"/>
                </a:lnTo>
                <a:lnTo>
                  <a:pt x="5376" y="18977"/>
                </a:lnTo>
                <a:lnTo>
                  <a:pt x="5368" y="18200"/>
                </a:lnTo>
                <a:lnTo>
                  <a:pt x="5814" y="18111"/>
                </a:lnTo>
                <a:lnTo>
                  <a:pt x="6278" y="18066"/>
                </a:lnTo>
                <a:lnTo>
                  <a:pt x="6511" y="18111"/>
                </a:lnTo>
                <a:lnTo>
                  <a:pt x="6680" y="18218"/>
                </a:lnTo>
                <a:lnTo>
                  <a:pt x="6814" y="18397"/>
                </a:lnTo>
                <a:lnTo>
                  <a:pt x="6966" y="18816"/>
                </a:lnTo>
                <a:lnTo>
                  <a:pt x="7055" y="19236"/>
                </a:lnTo>
                <a:lnTo>
                  <a:pt x="7136" y="19691"/>
                </a:lnTo>
                <a:lnTo>
                  <a:pt x="7216" y="20147"/>
                </a:lnTo>
                <a:lnTo>
                  <a:pt x="7261" y="20361"/>
                </a:lnTo>
                <a:lnTo>
                  <a:pt x="7395" y="20718"/>
                </a:lnTo>
                <a:lnTo>
                  <a:pt x="7627" y="20995"/>
                </a:lnTo>
                <a:lnTo>
                  <a:pt x="7877" y="21129"/>
                </a:lnTo>
                <a:lnTo>
                  <a:pt x="8082" y="21165"/>
                </a:lnTo>
                <a:lnTo>
                  <a:pt x="8198" y="21174"/>
                </a:lnTo>
                <a:lnTo>
                  <a:pt x="8448" y="21165"/>
                </a:lnTo>
                <a:lnTo>
                  <a:pt x="8877" y="21076"/>
                </a:lnTo>
                <a:lnTo>
                  <a:pt x="9145" y="20915"/>
                </a:lnTo>
                <a:lnTo>
                  <a:pt x="9297" y="20772"/>
                </a:lnTo>
                <a:lnTo>
                  <a:pt x="9413" y="20584"/>
                </a:lnTo>
                <a:lnTo>
                  <a:pt x="9502" y="20370"/>
                </a:lnTo>
                <a:lnTo>
                  <a:pt x="9529" y="20236"/>
                </a:lnTo>
                <a:lnTo>
                  <a:pt x="9609" y="19781"/>
                </a:lnTo>
                <a:lnTo>
                  <a:pt x="9725" y="18870"/>
                </a:lnTo>
                <a:lnTo>
                  <a:pt x="9806" y="18414"/>
                </a:lnTo>
                <a:lnTo>
                  <a:pt x="9859" y="18218"/>
                </a:lnTo>
                <a:lnTo>
                  <a:pt x="10065" y="17834"/>
                </a:lnTo>
                <a:lnTo>
                  <a:pt x="10208" y="17691"/>
                </a:lnTo>
                <a:lnTo>
                  <a:pt x="10609" y="17307"/>
                </a:lnTo>
                <a:lnTo>
                  <a:pt x="11163" y="16718"/>
                </a:lnTo>
                <a:lnTo>
                  <a:pt x="11476" y="16298"/>
                </a:lnTo>
                <a:lnTo>
                  <a:pt x="11744" y="15852"/>
                </a:lnTo>
                <a:lnTo>
                  <a:pt x="11949" y="15369"/>
                </a:lnTo>
                <a:lnTo>
                  <a:pt x="12074" y="14851"/>
                </a:lnTo>
                <a:lnTo>
                  <a:pt x="12119" y="14289"/>
                </a:lnTo>
                <a:lnTo>
                  <a:pt x="12101" y="13976"/>
                </a:lnTo>
                <a:lnTo>
                  <a:pt x="12056" y="13396"/>
                </a:lnTo>
                <a:lnTo>
                  <a:pt x="12083" y="12217"/>
                </a:lnTo>
                <a:lnTo>
                  <a:pt x="12119" y="11628"/>
                </a:lnTo>
                <a:lnTo>
                  <a:pt x="12136" y="11315"/>
                </a:lnTo>
                <a:lnTo>
                  <a:pt x="12110" y="10726"/>
                </a:lnTo>
                <a:lnTo>
                  <a:pt x="12020" y="10181"/>
                </a:lnTo>
                <a:lnTo>
                  <a:pt x="11851" y="9681"/>
                </a:lnTo>
                <a:lnTo>
                  <a:pt x="11601" y="9226"/>
                </a:lnTo>
                <a:lnTo>
                  <a:pt x="11279" y="8806"/>
                </a:lnTo>
                <a:lnTo>
                  <a:pt x="10877" y="8440"/>
                </a:lnTo>
                <a:lnTo>
                  <a:pt x="10395" y="8109"/>
                </a:lnTo>
                <a:lnTo>
                  <a:pt x="10109" y="7958"/>
                </a:lnTo>
                <a:lnTo>
                  <a:pt x="8868" y="7377"/>
                </a:lnTo>
                <a:lnTo>
                  <a:pt x="7511" y="6797"/>
                </a:lnTo>
                <a:lnTo>
                  <a:pt x="7520" y="6198"/>
                </a:lnTo>
                <a:lnTo>
                  <a:pt x="7538" y="4895"/>
                </a:lnTo>
                <a:lnTo>
                  <a:pt x="7493" y="4216"/>
                </a:lnTo>
                <a:lnTo>
                  <a:pt x="7404" y="3359"/>
                </a:lnTo>
                <a:lnTo>
                  <a:pt x="7145" y="1644"/>
                </a:lnTo>
                <a:lnTo>
                  <a:pt x="6966" y="796"/>
                </a:lnTo>
                <a:lnTo>
                  <a:pt x="6912" y="608"/>
                </a:lnTo>
                <a:lnTo>
                  <a:pt x="6716" y="287"/>
                </a:lnTo>
                <a:lnTo>
                  <a:pt x="6493" y="108"/>
                </a:lnTo>
                <a:lnTo>
                  <a:pt x="6323" y="37"/>
                </a:lnTo>
                <a:lnTo>
                  <a:pt x="6144" y="1"/>
                </a:lnTo>
                <a:close/>
              </a:path>
            </a:pathLst>
          </a:custGeom>
          <a:solidFill>
            <a:srgbClr val="3EC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6"/>
          <p:cNvSpPr/>
          <p:nvPr/>
        </p:nvSpPr>
        <p:spPr>
          <a:xfrm rot="-2700000">
            <a:off x="6439878" y="1018383"/>
            <a:ext cx="1059316" cy="2254675"/>
          </a:xfrm>
          <a:custGeom>
            <a:rect b="b" l="l" r="r" t="t"/>
            <a:pathLst>
              <a:path extrusionOk="0" h="55769" w="26202">
                <a:moveTo>
                  <a:pt x="7350" y="1"/>
                </a:moveTo>
                <a:lnTo>
                  <a:pt x="6448" y="45"/>
                </a:lnTo>
                <a:lnTo>
                  <a:pt x="5091" y="170"/>
                </a:lnTo>
                <a:lnTo>
                  <a:pt x="4189" y="313"/>
                </a:lnTo>
                <a:lnTo>
                  <a:pt x="3751" y="393"/>
                </a:lnTo>
                <a:lnTo>
                  <a:pt x="3305" y="501"/>
                </a:lnTo>
                <a:lnTo>
                  <a:pt x="2492" y="813"/>
                </a:lnTo>
                <a:lnTo>
                  <a:pt x="1787" y="1233"/>
                </a:lnTo>
                <a:lnTo>
                  <a:pt x="1188" y="1751"/>
                </a:lnTo>
                <a:lnTo>
                  <a:pt x="706" y="2367"/>
                </a:lnTo>
                <a:lnTo>
                  <a:pt x="349" y="3072"/>
                </a:lnTo>
                <a:lnTo>
                  <a:pt x="126" y="3858"/>
                </a:lnTo>
                <a:lnTo>
                  <a:pt x="37" y="4716"/>
                </a:lnTo>
                <a:lnTo>
                  <a:pt x="54" y="5171"/>
                </a:lnTo>
                <a:lnTo>
                  <a:pt x="108" y="5751"/>
                </a:lnTo>
                <a:lnTo>
                  <a:pt x="269" y="6912"/>
                </a:lnTo>
                <a:lnTo>
                  <a:pt x="608" y="8636"/>
                </a:lnTo>
                <a:lnTo>
                  <a:pt x="849" y="9788"/>
                </a:lnTo>
                <a:lnTo>
                  <a:pt x="885" y="9913"/>
                </a:lnTo>
                <a:lnTo>
                  <a:pt x="992" y="10145"/>
                </a:lnTo>
                <a:lnTo>
                  <a:pt x="1135" y="10324"/>
                </a:lnTo>
                <a:lnTo>
                  <a:pt x="1322" y="10449"/>
                </a:lnTo>
                <a:lnTo>
                  <a:pt x="1519" y="10529"/>
                </a:lnTo>
                <a:lnTo>
                  <a:pt x="1742" y="10547"/>
                </a:lnTo>
                <a:lnTo>
                  <a:pt x="1965" y="10511"/>
                </a:lnTo>
                <a:lnTo>
                  <a:pt x="2189" y="10404"/>
                </a:lnTo>
                <a:lnTo>
                  <a:pt x="2296" y="10324"/>
                </a:lnTo>
                <a:lnTo>
                  <a:pt x="2474" y="10172"/>
                </a:lnTo>
                <a:lnTo>
                  <a:pt x="2778" y="9823"/>
                </a:lnTo>
                <a:lnTo>
                  <a:pt x="3207" y="9243"/>
                </a:lnTo>
                <a:lnTo>
                  <a:pt x="3501" y="8868"/>
                </a:lnTo>
                <a:lnTo>
                  <a:pt x="3778" y="8600"/>
                </a:lnTo>
                <a:lnTo>
                  <a:pt x="4091" y="8359"/>
                </a:lnTo>
                <a:lnTo>
                  <a:pt x="4198" y="8546"/>
                </a:lnTo>
                <a:lnTo>
                  <a:pt x="4403" y="8930"/>
                </a:lnTo>
                <a:lnTo>
                  <a:pt x="4466" y="9136"/>
                </a:lnTo>
                <a:lnTo>
                  <a:pt x="4493" y="9279"/>
                </a:lnTo>
                <a:lnTo>
                  <a:pt x="4439" y="9609"/>
                </a:lnTo>
                <a:lnTo>
                  <a:pt x="4394" y="9761"/>
                </a:lnTo>
                <a:lnTo>
                  <a:pt x="4287" y="10163"/>
                </a:lnTo>
                <a:lnTo>
                  <a:pt x="3966" y="10895"/>
                </a:lnTo>
                <a:lnTo>
                  <a:pt x="3528" y="11538"/>
                </a:lnTo>
                <a:lnTo>
                  <a:pt x="3099" y="11958"/>
                </a:lnTo>
                <a:lnTo>
                  <a:pt x="2778" y="12199"/>
                </a:lnTo>
                <a:lnTo>
                  <a:pt x="2599" y="12315"/>
                </a:lnTo>
                <a:lnTo>
                  <a:pt x="2296" y="12502"/>
                </a:lnTo>
                <a:lnTo>
                  <a:pt x="1742" y="12922"/>
                </a:lnTo>
                <a:lnTo>
                  <a:pt x="1260" y="13378"/>
                </a:lnTo>
                <a:lnTo>
                  <a:pt x="858" y="13878"/>
                </a:lnTo>
                <a:lnTo>
                  <a:pt x="528" y="14422"/>
                </a:lnTo>
                <a:lnTo>
                  <a:pt x="287" y="15012"/>
                </a:lnTo>
                <a:lnTo>
                  <a:pt x="126" y="15655"/>
                </a:lnTo>
                <a:lnTo>
                  <a:pt x="45" y="16342"/>
                </a:lnTo>
                <a:lnTo>
                  <a:pt x="45" y="16708"/>
                </a:lnTo>
                <a:lnTo>
                  <a:pt x="63" y="17619"/>
                </a:lnTo>
                <a:lnTo>
                  <a:pt x="81" y="18977"/>
                </a:lnTo>
                <a:lnTo>
                  <a:pt x="63" y="19879"/>
                </a:lnTo>
                <a:lnTo>
                  <a:pt x="28" y="20334"/>
                </a:lnTo>
                <a:lnTo>
                  <a:pt x="1" y="20772"/>
                </a:lnTo>
                <a:lnTo>
                  <a:pt x="28" y="21611"/>
                </a:lnTo>
                <a:lnTo>
                  <a:pt x="162" y="22406"/>
                </a:lnTo>
                <a:lnTo>
                  <a:pt x="376" y="23165"/>
                </a:lnTo>
                <a:lnTo>
                  <a:pt x="688" y="23888"/>
                </a:lnTo>
                <a:lnTo>
                  <a:pt x="1072" y="24576"/>
                </a:lnTo>
                <a:lnTo>
                  <a:pt x="1528" y="25237"/>
                </a:lnTo>
                <a:lnTo>
                  <a:pt x="2055" y="25862"/>
                </a:lnTo>
                <a:lnTo>
                  <a:pt x="2340" y="26165"/>
                </a:lnTo>
                <a:lnTo>
                  <a:pt x="2501" y="26317"/>
                </a:lnTo>
                <a:lnTo>
                  <a:pt x="2894" y="26567"/>
                </a:lnTo>
                <a:lnTo>
                  <a:pt x="3341" y="26755"/>
                </a:lnTo>
                <a:lnTo>
                  <a:pt x="3805" y="26862"/>
                </a:lnTo>
                <a:lnTo>
                  <a:pt x="4028" y="26880"/>
                </a:lnTo>
                <a:lnTo>
                  <a:pt x="4296" y="26889"/>
                </a:lnTo>
                <a:lnTo>
                  <a:pt x="4841" y="26835"/>
                </a:lnTo>
                <a:lnTo>
                  <a:pt x="5653" y="26656"/>
                </a:lnTo>
                <a:lnTo>
                  <a:pt x="6189" y="26531"/>
                </a:lnTo>
                <a:lnTo>
                  <a:pt x="6939" y="26353"/>
                </a:lnTo>
                <a:lnTo>
                  <a:pt x="8056" y="26058"/>
                </a:lnTo>
                <a:lnTo>
                  <a:pt x="8797" y="25915"/>
                </a:lnTo>
                <a:lnTo>
                  <a:pt x="9181" y="25880"/>
                </a:lnTo>
                <a:lnTo>
                  <a:pt x="9431" y="25880"/>
                </a:lnTo>
                <a:lnTo>
                  <a:pt x="9967" y="25951"/>
                </a:lnTo>
                <a:lnTo>
                  <a:pt x="10494" y="26103"/>
                </a:lnTo>
                <a:lnTo>
                  <a:pt x="11003" y="26308"/>
                </a:lnTo>
                <a:lnTo>
                  <a:pt x="11244" y="26415"/>
                </a:lnTo>
                <a:lnTo>
                  <a:pt x="11413" y="26505"/>
                </a:lnTo>
                <a:lnTo>
                  <a:pt x="11690" y="26764"/>
                </a:lnTo>
                <a:lnTo>
                  <a:pt x="11851" y="27112"/>
                </a:lnTo>
                <a:lnTo>
                  <a:pt x="11878" y="27514"/>
                </a:lnTo>
                <a:lnTo>
                  <a:pt x="11824" y="27746"/>
                </a:lnTo>
                <a:lnTo>
                  <a:pt x="11744" y="27960"/>
                </a:lnTo>
                <a:lnTo>
                  <a:pt x="11512" y="28282"/>
                </a:lnTo>
                <a:lnTo>
                  <a:pt x="11199" y="28505"/>
                </a:lnTo>
                <a:lnTo>
                  <a:pt x="10815" y="28630"/>
                </a:lnTo>
                <a:lnTo>
                  <a:pt x="10601" y="28657"/>
                </a:lnTo>
                <a:lnTo>
                  <a:pt x="10208" y="28701"/>
                </a:lnTo>
                <a:lnTo>
                  <a:pt x="9431" y="28809"/>
                </a:lnTo>
                <a:lnTo>
                  <a:pt x="9056" y="28898"/>
                </a:lnTo>
                <a:lnTo>
                  <a:pt x="8833" y="28960"/>
                </a:lnTo>
                <a:lnTo>
                  <a:pt x="8457" y="29130"/>
                </a:lnTo>
                <a:lnTo>
                  <a:pt x="8163" y="29335"/>
                </a:lnTo>
                <a:lnTo>
                  <a:pt x="7940" y="29585"/>
                </a:lnTo>
                <a:lnTo>
                  <a:pt x="7788" y="29871"/>
                </a:lnTo>
                <a:lnTo>
                  <a:pt x="7716" y="30202"/>
                </a:lnTo>
                <a:lnTo>
                  <a:pt x="7716" y="30568"/>
                </a:lnTo>
                <a:lnTo>
                  <a:pt x="7788" y="30970"/>
                </a:lnTo>
                <a:lnTo>
                  <a:pt x="7850" y="31184"/>
                </a:lnTo>
                <a:lnTo>
                  <a:pt x="7957" y="31505"/>
                </a:lnTo>
                <a:lnTo>
                  <a:pt x="8154" y="32157"/>
                </a:lnTo>
                <a:lnTo>
                  <a:pt x="8216" y="32488"/>
                </a:lnTo>
                <a:lnTo>
                  <a:pt x="8252" y="32684"/>
                </a:lnTo>
                <a:lnTo>
                  <a:pt x="8252" y="33077"/>
                </a:lnTo>
                <a:lnTo>
                  <a:pt x="8145" y="33425"/>
                </a:lnTo>
                <a:lnTo>
                  <a:pt x="7975" y="33631"/>
                </a:lnTo>
                <a:lnTo>
                  <a:pt x="7815" y="33720"/>
                </a:lnTo>
                <a:lnTo>
                  <a:pt x="7716" y="33747"/>
                </a:lnTo>
                <a:lnTo>
                  <a:pt x="7591" y="33765"/>
                </a:lnTo>
                <a:lnTo>
                  <a:pt x="7306" y="33693"/>
                </a:lnTo>
                <a:lnTo>
                  <a:pt x="7002" y="33541"/>
                </a:lnTo>
                <a:lnTo>
                  <a:pt x="6725" y="33336"/>
                </a:lnTo>
                <a:lnTo>
                  <a:pt x="6609" y="33229"/>
                </a:lnTo>
                <a:lnTo>
                  <a:pt x="6457" y="33068"/>
                </a:lnTo>
                <a:lnTo>
                  <a:pt x="6189" y="32711"/>
                </a:lnTo>
                <a:lnTo>
                  <a:pt x="5814" y="32157"/>
                </a:lnTo>
                <a:lnTo>
                  <a:pt x="5528" y="31818"/>
                </a:lnTo>
                <a:lnTo>
                  <a:pt x="5350" y="31630"/>
                </a:lnTo>
                <a:lnTo>
                  <a:pt x="4975" y="31291"/>
                </a:lnTo>
                <a:lnTo>
                  <a:pt x="4582" y="31005"/>
                </a:lnTo>
                <a:lnTo>
                  <a:pt x="4162" y="30764"/>
                </a:lnTo>
                <a:lnTo>
                  <a:pt x="3725" y="30595"/>
                </a:lnTo>
                <a:lnTo>
                  <a:pt x="3269" y="30478"/>
                </a:lnTo>
                <a:lnTo>
                  <a:pt x="2787" y="30452"/>
                </a:lnTo>
                <a:lnTo>
                  <a:pt x="2278" y="30496"/>
                </a:lnTo>
                <a:lnTo>
                  <a:pt x="2019" y="30550"/>
                </a:lnTo>
                <a:lnTo>
                  <a:pt x="1796" y="30621"/>
                </a:lnTo>
                <a:lnTo>
                  <a:pt x="1421" y="30800"/>
                </a:lnTo>
                <a:lnTo>
                  <a:pt x="1108" y="31032"/>
                </a:lnTo>
                <a:lnTo>
                  <a:pt x="858" y="31318"/>
                </a:lnTo>
                <a:lnTo>
                  <a:pt x="653" y="31648"/>
                </a:lnTo>
                <a:lnTo>
                  <a:pt x="492" y="32005"/>
                </a:lnTo>
                <a:lnTo>
                  <a:pt x="313" y="32586"/>
                </a:lnTo>
                <a:lnTo>
                  <a:pt x="224" y="32997"/>
                </a:lnTo>
                <a:lnTo>
                  <a:pt x="197" y="33166"/>
                </a:lnTo>
                <a:lnTo>
                  <a:pt x="188" y="33345"/>
                </a:lnTo>
                <a:lnTo>
                  <a:pt x="188" y="35042"/>
                </a:lnTo>
                <a:lnTo>
                  <a:pt x="188" y="38426"/>
                </a:lnTo>
                <a:lnTo>
                  <a:pt x="224" y="40123"/>
                </a:lnTo>
                <a:lnTo>
                  <a:pt x="242" y="40382"/>
                </a:lnTo>
                <a:lnTo>
                  <a:pt x="322" y="40909"/>
                </a:lnTo>
                <a:lnTo>
                  <a:pt x="465" y="41435"/>
                </a:lnTo>
                <a:lnTo>
                  <a:pt x="662" y="41927"/>
                </a:lnTo>
                <a:lnTo>
                  <a:pt x="787" y="42159"/>
                </a:lnTo>
                <a:lnTo>
                  <a:pt x="974" y="42489"/>
                </a:lnTo>
                <a:lnTo>
                  <a:pt x="1376" y="43123"/>
                </a:lnTo>
                <a:lnTo>
                  <a:pt x="1814" y="43722"/>
                </a:lnTo>
                <a:lnTo>
                  <a:pt x="2296" y="44293"/>
                </a:lnTo>
                <a:lnTo>
                  <a:pt x="2814" y="44811"/>
                </a:lnTo>
                <a:lnTo>
                  <a:pt x="3376" y="45293"/>
                </a:lnTo>
                <a:lnTo>
                  <a:pt x="3984" y="45713"/>
                </a:lnTo>
                <a:lnTo>
                  <a:pt x="4653" y="46088"/>
                </a:lnTo>
                <a:lnTo>
                  <a:pt x="5011" y="46249"/>
                </a:lnTo>
                <a:lnTo>
                  <a:pt x="5323" y="46383"/>
                </a:lnTo>
                <a:lnTo>
                  <a:pt x="5770" y="46633"/>
                </a:lnTo>
                <a:lnTo>
                  <a:pt x="6029" y="46847"/>
                </a:lnTo>
                <a:lnTo>
                  <a:pt x="6136" y="46963"/>
                </a:lnTo>
                <a:lnTo>
                  <a:pt x="6216" y="47088"/>
                </a:lnTo>
                <a:lnTo>
                  <a:pt x="6332" y="47374"/>
                </a:lnTo>
                <a:lnTo>
                  <a:pt x="6430" y="47856"/>
                </a:lnTo>
                <a:lnTo>
                  <a:pt x="6502" y="48169"/>
                </a:lnTo>
                <a:lnTo>
                  <a:pt x="6180" y="48249"/>
                </a:lnTo>
                <a:lnTo>
                  <a:pt x="5680" y="48374"/>
                </a:lnTo>
                <a:lnTo>
                  <a:pt x="5359" y="48419"/>
                </a:lnTo>
                <a:lnTo>
                  <a:pt x="5198" y="48419"/>
                </a:lnTo>
                <a:lnTo>
                  <a:pt x="4743" y="48365"/>
                </a:lnTo>
                <a:lnTo>
                  <a:pt x="3841" y="48151"/>
                </a:lnTo>
                <a:lnTo>
                  <a:pt x="3394" y="48053"/>
                </a:lnTo>
                <a:lnTo>
                  <a:pt x="3073" y="47999"/>
                </a:lnTo>
                <a:lnTo>
                  <a:pt x="2492" y="48017"/>
                </a:lnTo>
                <a:lnTo>
                  <a:pt x="2001" y="48178"/>
                </a:lnTo>
                <a:lnTo>
                  <a:pt x="1608" y="48454"/>
                </a:lnTo>
                <a:lnTo>
                  <a:pt x="1314" y="48838"/>
                </a:lnTo>
                <a:lnTo>
                  <a:pt x="1144" y="49303"/>
                </a:lnTo>
                <a:lnTo>
                  <a:pt x="1090" y="49830"/>
                </a:lnTo>
                <a:lnTo>
                  <a:pt x="1180" y="50419"/>
                </a:lnTo>
                <a:lnTo>
                  <a:pt x="1287" y="50723"/>
                </a:lnTo>
                <a:lnTo>
                  <a:pt x="1430" y="51089"/>
                </a:lnTo>
                <a:lnTo>
                  <a:pt x="1769" y="51803"/>
                </a:lnTo>
                <a:lnTo>
                  <a:pt x="2171" y="52482"/>
                </a:lnTo>
                <a:lnTo>
                  <a:pt x="2617" y="53125"/>
                </a:lnTo>
                <a:lnTo>
                  <a:pt x="3126" y="53705"/>
                </a:lnTo>
                <a:lnTo>
                  <a:pt x="3680" y="54241"/>
                </a:lnTo>
                <a:lnTo>
                  <a:pt x="4278" y="54705"/>
                </a:lnTo>
                <a:lnTo>
                  <a:pt x="4921" y="55089"/>
                </a:lnTo>
                <a:lnTo>
                  <a:pt x="5609" y="55402"/>
                </a:lnTo>
                <a:lnTo>
                  <a:pt x="6323" y="55625"/>
                </a:lnTo>
                <a:lnTo>
                  <a:pt x="7082" y="55750"/>
                </a:lnTo>
                <a:lnTo>
                  <a:pt x="7859" y="55768"/>
                </a:lnTo>
                <a:lnTo>
                  <a:pt x="8672" y="55688"/>
                </a:lnTo>
                <a:lnTo>
                  <a:pt x="9511" y="55473"/>
                </a:lnTo>
                <a:lnTo>
                  <a:pt x="10368" y="55143"/>
                </a:lnTo>
                <a:lnTo>
                  <a:pt x="11253" y="54670"/>
                </a:lnTo>
                <a:lnTo>
                  <a:pt x="11690" y="54375"/>
                </a:lnTo>
                <a:lnTo>
                  <a:pt x="12029" y="54143"/>
                </a:lnTo>
                <a:lnTo>
                  <a:pt x="12655" y="53598"/>
                </a:lnTo>
                <a:lnTo>
                  <a:pt x="13181" y="52955"/>
                </a:lnTo>
                <a:lnTo>
                  <a:pt x="13512" y="52410"/>
                </a:lnTo>
                <a:lnTo>
                  <a:pt x="13682" y="52017"/>
                </a:lnTo>
                <a:lnTo>
                  <a:pt x="13762" y="51812"/>
                </a:lnTo>
                <a:lnTo>
                  <a:pt x="14065" y="50883"/>
                </a:lnTo>
                <a:lnTo>
                  <a:pt x="14744" y="49044"/>
                </a:lnTo>
                <a:lnTo>
                  <a:pt x="15101" y="48133"/>
                </a:lnTo>
                <a:lnTo>
                  <a:pt x="15253" y="47758"/>
                </a:lnTo>
                <a:lnTo>
                  <a:pt x="15432" y="47401"/>
                </a:lnTo>
                <a:lnTo>
                  <a:pt x="15566" y="47258"/>
                </a:lnTo>
                <a:lnTo>
                  <a:pt x="15709" y="47195"/>
                </a:lnTo>
                <a:lnTo>
                  <a:pt x="15896" y="47204"/>
                </a:lnTo>
                <a:lnTo>
                  <a:pt x="16262" y="47338"/>
                </a:lnTo>
                <a:lnTo>
                  <a:pt x="16619" y="47517"/>
                </a:lnTo>
                <a:lnTo>
                  <a:pt x="16914" y="47651"/>
                </a:lnTo>
                <a:lnTo>
                  <a:pt x="17477" y="47838"/>
                </a:lnTo>
                <a:lnTo>
                  <a:pt x="18021" y="47928"/>
                </a:lnTo>
                <a:lnTo>
                  <a:pt x="18548" y="47919"/>
                </a:lnTo>
                <a:lnTo>
                  <a:pt x="19066" y="47820"/>
                </a:lnTo>
                <a:lnTo>
                  <a:pt x="19566" y="47651"/>
                </a:lnTo>
                <a:lnTo>
                  <a:pt x="20066" y="47410"/>
                </a:lnTo>
                <a:lnTo>
                  <a:pt x="20549" y="47106"/>
                </a:lnTo>
                <a:lnTo>
                  <a:pt x="20799" y="46936"/>
                </a:lnTo>
                <a:lnTo>
                  <a:pt x="21040" y="46749"/>
                </a:lnTo>
                <a:lnTo>
                  <a:pt x="21477" y="46338"/>
                </a:lnTo>
                <a:lnTo>
                  <a:pt x="21852" y="45900"/>
                </a:lnTo>
                <a:lnTo>
                  <a:pt x="22174" y="45427"/>
                </a:lnTo>
                <a:lnTo>
                  <a:pt x="22442" y="44936"/>
                </a:lnTo>
                <a:lnTo>
                  <a:pt x="22665" y="44409"/>
                </a:lnTo>
                <a:lnTo>
                  <a:pt x="22924" y="43588"/>
                </a:lnTo>
                <a:lnTo>
                  <a:pt x="23058" y="43007"/>
                </a:lnTo>
                <a:lnTo>
                  <a:pt x="23138" y="42552"/>
                </a:lnTo>
                <a:lnTo>
                  <a:pt x="23174" y="41668"/>
                </a:lnTo>
                <a:lnTo>
                  <a:pt x="23049" y="40864"/>
                </a:lnTo>
                <a:lnTo>
                  <a:pt x="22781" y="40123"/>
                </a:lnTo>
                <a:lnTo>
                  <a:pt x="22370" y="39471"/>
                </a:lnTo>
                <a:lnTo>
                  <a:pt x="21826" y="38908"/>
                </a:lnTo>
                <a:lnTo>
                  <a:pt x="21147" y="38444"/>
                </a:lnTo>
                <a:lnTo>
                  <a:pt x="20334" y="38078"/>
                </a:lnTo>
                <a:lnTo>
                  <a:pt x="19879" y="37944"/>
                </a:lnTo>
                <a:lnTo>
                  <a:pt x="19129" y="37756"/>
                </a:lnTo>
                <a:lnTo>
                  <a:pt x="18370" y="37578"/>
                </a:lnTo>
                <a:lnTo>
                  <a:pt x="18334" y="37479"/>
                </a:lnTo>
                <a:lnTo>
                  <a:pt x="18298" y="37381"/>
                </a:lnTo>
                <a:lnTo>
                  <a:pt x="18870" y="37069"/>
                </a:lnTo>
                <a:lnTo>
                  <a:pt x="19468" y="36801"/>
                </a:lnTo>
                <a:lnTo>
                  <a:pt x="20424" y="36506"/>
                </a:lnTo>
                <a:lnTo>
                  <a:pt x="21379" y="36229"/>
                </a:lnTo>
                <a:lnTo>
                  <a:pt x="21683" y="36122"/>
                </a:lnTo>
                <a:lnTo>
                  <a:pt x="22263" y="35863"/>
                </a:lnTo>
                <a:lnTo>
                  <a:pt x="22799" y="35551"/>
                </a:lnTo>
                <a:lnTo>
                  <a:pt x="23281" y="35185"/>
                </a:lnTo>
                <a:lnTo>
                  <a:pt x="23728" y="34783"/>
                </a:lnTo>
                <a:lnTo>
                  <a:pt x="24130" y="34327"/>
                </a:lnTo>
                <a:lnTo>
                  <a:pt x="24487" y="33836"/>
                </a:lnTo>
                <a:lnTo>
                  <a:pt x="24808" y="33300"/>
                </a:lnTo>
                <a:lnTo>
                  <a:pt x="24942" y="33023"/>
                </a:lnTo>
                <a:lnTo>
                  <a:pt x="25130" y="32631"/>
                </a:lnTo>
                <a:lnTo>
                  <a:pt x="25460" y="31836"/>
                </a:lnTo>
                <a:lnTo>
                  <a:pt x="25737" y="31023"/>
                </a:lnTo>
                <a:lnTo>
                  <a:pt x="25951" y="30202"/>
                </a:lnTo>
                <a:lnTo>
                  <a:pt x="26103" y="29362"/>
                </a:lnTo>
                <a:lnTo>
                  <a:pt x="26183" y="28514"/>
                </a:lnTo>
                <a:lnTo>
                  <a:pt x="26201" y="27648"/>
                </a:lnTo>
                <a:lnTo>
                  <a:pt x="26130" y="26772"/>
                </a:lnTo>
                <a:lnTo>
                  <a:pt x="26067" y="26326"/>
                </a:lnTo>
                <a:lnTo>
                  <a:pt x="25942" y="25629"/>
                </a:lnTo>
                <a:lnTo>
                  <a:pt x="25683" y="24629"/>
                </a:lnTo>
                <a:lnTo>
                  <a:pt x="25469" y="23986"/>
                </a:lnTo>
                <a:lnTo>
                  <a:pt x="25183" y="23379"/>
                </a:lnTo>
                <a:lnTo>
                  <a:pt x="24844" y="22799"/>
                </a:lnTo>
                <a:lnTo>
                  <a:pt x="24415" y="22263"/>
                </a:lnTo>
                <a:lnTo>
                  <a:pt x="23906" y="21772"/>
                </a:lnTo>
                <a:lnTo>
                  <a:pt x="23603" y="21540"/>
                </a:lnTo>
                <a:lnTo>
                  <a:pt x="23451" y="21432"/>
                </a:lnTo>
                <a:lnTo>
                  <a:pt x="23129" y="21254"/>
                </a:lnTo>
                <a:lnTo>
                  <a:pt x="22799" y="21138"/>
                </a:lnTo>
                <a:lnTo>
                  <a:pt x="22469" y="21075"/>
                </a:lnTo>
                <a:lnTo>
                  <a:pt x="22138" y="21066"/>
                </a:lnTo>
                <a:lnTo>
                  <a:pt x="21817" y="21129"/>
                </a:lnTo>
                <a:lnTo>
                  <a:pt x="21513" y="21263"/>
                </a:lnTo>
                <a:lnTo>
                  <a:pt x="21218" y="21459"/>
                </a:lnTo>
                <a:lnTo>
                  <a:pt x="21084" y="21593"/>
                </a:lnTo>
                <a:lnTo>
                  <a:pt x="20745" y="21968"/>
                </a:lnTo>
                <a:lnTo>
                  <a:pt x="20147" y="22808"/>
                </a:lnTo>
                <a:lnTo>
                  <a:pt x="19861" y="23245"/>
                </a:lnTo>
                <a:lnTo>
                  <a:pt x="19575" y="23710"/>
                </a:lnTo>
                <a:lnTo>
                  <a:pt x="19031" y="24674"/>
                </a:lnTo>
                <a:lnTo>
                  <a:pt x="18736" y="25138"/>
                </a:lnTo>
                <a:lnTo>
                  <a:pt x="18673" y="25210"/>
                </a:lnTo>
                <a:lnTo>
                  <a:pt x="18522" y="25326"/>
                </a:lnTo>
                <a:lnTo>
                  <a:pt x="18236" y="25469"/>
                </a:lnTo>
                <a:lnTo>
                  <a:pt x="18057" y="25567"/>
                </a:lnTo>
                <a:lnTo>
                  <a:pt x="17986" y="25353"/>
                </a:lnTo>
                <a:lnTo>
                  <a:pt x="17879" y="25040"/>
                </a:lnTo>
                <a:lnTo>
                  <a:pt x="17861" y="24835"/>
                </a:lnTo>
                <a:lnTo>
                  <a:pt x="17870" y="24745"/>
                </a:lnTo>
                <a:lnTo>
                  <a:pt x="18039" y="24147"/>
                </a:lnTo>
                <a:lnTo>
                  <a:pt x="18441" y="22968"/>
                </a:lnTo>
                <a:lnTo>
                  <a:pt x="18691" y="22406"/>
                </a:lnTo>
                <a:lnTo>
                  <a:pt x="18789" y="22200"/>
                </a:lnTo>
                <a:lnTo>
                  <a:pt x="18941" y="21799"/>
                </a:lnTo>
                <a:lnTo>
                  <a:pt x="19039" y="21406"/>
                </a:lnTo>
                <a:lnTo>
                  <a:pt x="19084" y="21013"/>
                </a:lnTo>
                <a:lnTo>
                  <a:pt x="19066" y="20629"/>
                </a:lnTo>
                <a:lnTo>
                  <a:pt x="18995" y="20245"/>
                </a:lnTo>
                <a:lnTo>
                  <a:pt x="18870" y="19870"/>
                </a:lnTo>
                <a:lnTo>
                  <a:pt x="18682" y="19486"/>
                </a:lnTo>
                <a:lnTo>
                  <a:pt x="18557" y="19298"/>
                </a:lnTo>
                <a:lnTo>
                  <a:pt x="18450" y="19120"/>
                </a:lnTo>
                <a:lnTo>
                  <a:pt x="18352" y="18780"/>
                </a:lnTo>
                <a:lnTo>
                  <a:pt x="18397" y="18468"/>
                </a:lnTo>
                <a:lnTo>
                  <a:pt x="18575" y="18173"/>
                </a:lnTo>
                <a:lnTo>
                  <a:pt x="18709" y="18030"/>
                </a:lnTo>
                <a:lnTo>
                  <a:pt x="18914" y="17851"/>
                </a:lnTo>
                <a:lnTo>
                  <a:pt x="19236" y="17601"/>
                </a:lnTo>
                <a:lnTo>
                  <a:pt x="19468" y="17476"/>
                </a:lnTo>
                <a:lnTo>
                  <a:pt x="19584" y="17441"/>
                </a:lnTo>
                <a:lnTo>
                  <a:pt x="20308" y="17253"/>
                </a:lnTo>
                <a:lnTo>
                  <a:pt x="21763" y="16941"/>
                </a:lnTo>
                <a:lnTo>
                  <a:pt x="22495" y="16825"/>
                </a:lnTo>
                <a:lnTo>
                  <a:pt x="22701" y="16789"/>
                </a:lnTo>
                <a:lnTo>
                  <a:pt x="23094" y="16664"/>
                </a:lnTo>
                <a:lnTo>
                  <a:pt x="23460" y="16476"/>
                </a:lnTo>
                <a:lnTo>
                  <a:pt x="23772" y="16235"/>
                </a:lnTo>
                <a:lnTo>
                  <a:pt x="24031" y="15958"/>
                </a:lnTo>
                <a:lnTo>
                  <a:pt x="24219" y="15637"/>
                </a:lnTo>
                <a:lnTo>
                  <a:pt x="24326" y="15306"/>
                </a:lnTo>
                <a:lnTo>
                  <a:pt x="24335" y="14949"/>
                </a:lnTo>
                <a:lnTo>
                  <a:pt x="24290" y="14762"/>
                </a:lnTo>
                <a:lnTo>
                  <a:pt x="24022" y="13878"/>
                </a:lnTo>
                <a:lnTo>
                  <a:pt x="23549" y="12592"/>
                </a:lnTo>
                <a:lnTo>
                  <a:pt x="23165" y="11779"/>
                </a:lnTo>
                <a:lnTo>
                  <a:pt x="22719" y="10993"/>
                </a:lnTo>
                <a:lnTo>
                  <a:pt x="22201" y="10252"/>
                </a:lnTo>
                <a:lnTo>
                  <a:pt x="21602" y="9573"/>
                </a:lnTo>
                <a:lnTo>
                  <a:pt x="20906" y="8948"/>
                </a:lnTo>
                <a:lnTo>
                  <a:pt x="20513" y="8663"/>
                </a:lnTo>
                <a:lnTo>
                  <a:pt x="20156" y="8421"/>
                </a:lnTo>
                <a:lnTo>
                  <a:pt x="19477" y="8091"/>
                </a:lnTo>
                <a:lnTo>
                  <a:pt x="18825" y="7921"/>
                </a:lnTo>
                <a:lnTo>
                  <a:pt x="18209" y="7904"/>
                </a:lnTo>
                <a:lnTo>
                  <a:pt x="17629" y="8046"/>
                </a:lnTo>
                <a:lnTo>
                  <a:pt x="17093" y="8350"/>
                </a:lnTo>
                <a:lnTo>
                  <a:pt x="16602" y="8814"/>
                </a:lnTo>
                <a:lnTo>
                  <a:pt x="16146" y="9431"/>
                </a:lnTo>
                <a:lnTo>
                  <a:pt x="15941" y="9806"/>
                </a:lnTo>
                <a:lnTo>
                  <a:pt x="15691" y="10252"/>
                </a:lnTo>
                <a:lnTo>
                  <a:pt x="15128" y="11109"/>
                </a:lnTo>
                <a:lnTo>
                  <a:pt x="14825" y="11529"/>
                </a:lnTo>
                <a:lnTo>
                  <a:pt x="14771" y="11583"/>
                </a:lnTo>
                <a:lnTo>
                  <a:pt x="14628" y="11681"/>
                </a:lnTo>
                <a:lnTo>
                  <a:pt x="14449" y="11752"/>
                </a:lnTo>
                <a:lnTo>
                  <a:pt x="14289" y="11779"/>
                </a:lnTo>
                <a:lnTo>
                  <a:pt x="14217" y="11761"/>
                </a:lnTo>
                <a:lnTo>
                  <a:pt x="14164" y="11743"/>
                </a:lnTo>
                <a:lnTo>
                  <a:pt x="14057" y="11627"/>
                </a:lnTo>
                <a:lnTo>
                  <a:pt x="13932" y="11377"/>
                </a:lnTo>
                <a:lnTo>
                  <a:pt x="13905" y="11217"/>
                </a:lnTo>
                <a:lnTo>
                  <a:pt x="13860" y="10199"/>
                </a:lnTo>
                <a:lnTo>
                  <a:pt x="13789" y="8171"/>
                </a:lnTo>
                <a:lnTo>
                  <a:pt x="13780" y="7153"/>
                </a:lnTo>
                <a:lnTo>
                  <a:pt x="13771" y="6671"/>
                </a:lnTo>
                <a:lnTo>
                  <a:pt x="13699" y="5751"/>
                </a:lnTo>
                <a:lnTo>
                  <a:pt x="13539" y="4867"/>
                </a:lnTo>
                <a:lnTo>
                  <a:pt x="13280" y="4037"/>
                </a:lnTo>
                <a:lnTo>
                  <a:pt x="12922" y="3269"/>
                </a:lnTo>
                <a:lnTo>
                  <a:pt x="12440" y="2554"/>
                </a:lnTo>
                <a:lnTo>
                  <a:pt x="11824" y="1903"/>
                </a:lnTo>
                <a:lnTo>
                  <a:pt x="11065" y="1322"/>
                </a:lnTo>
                <a:lnTo>
                  <a:pt x="10627" y="1054"/>
                </a:lnTo>
                <a:lnTo>
                  <a:pt x="10235" y="840"/>
                </a:lnTo>
                <a:lnTo>
                  <a:pt x="9449" y="456"/>
                </a:lnTo>
                <a:lnTo>
                  <a:pt x="8636" y="161"/>
                </a:lnTo>
                <a:lnTo>
                  <a:pt x="8002" y="36"/>
                </a:lnTo>
                <a:lnTo>
                  <a:pt x="7573" y="1"/>
                </a:ln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6"/>
          <p:cNvSpPr txBox="1"/>
          <p:nvPr/>
        </p:nvSpPr>
        <p:spPr>
          <a:xfrm>
            <a:off x="1841550" y="1608250"/>
            <a:ext cx="2129700" cy="72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Signatures of Dutch Users extracted from ICDAR 2011 Signature Dataset</a:t>
            </a:r>
            <a:r>
              <a:rPr lang="en" sz="1050">
                <a:solidFill>
                  <a:schemeClr val="dk1"/>
                </a:solidFill>
                <a:highlight>
                  <a:srgbClr val="FFFFFF"/>
                </a:highlight>
              </a:rPr>
              <a:t> </a:t>
            </a:r>
            <a:endParaRPr sz="1200">
              <a:latin typeface="Fira Sans"/>
              <a:ea typeface="Fira Sans"/>
              <a:cs typeface="Fira Sans"/>
              <a:sym typeface="Fira Sans"/>
            </a:endParaRPr>
          </a:p>
        </p:txBody>
      </p:sp>
      <p:sp>
        <p:nvSpPr>
          <p:cNvPr id="1242" name="Google Shape;1242;p46"/>
          <p:cNvSpPr txBox="1"/>
          <p:nvPr/>
        </p:nvSpPr>
        <p:spPr>
          <a:xfrm>
            <a:off x="2003763" y="1328050"/>
            <a:ext cx="1690800" cy="28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a:ea typeface="Fira Sans"/>
                <a:cs typeface="Fira Sans"/>
                <a:sym typeface="Fira Sans"/>
              </a:rPr>
              <a:t>Kaggle Dataset</a:t>
            </a:r>
            <a:endParaRPr b="1" sz="1600">
              <a:latin typeface="Fira Sans"/>
              <a:ea typeface="Fira Sans"/>
              <a:cs typeface="Fira Sans"/>
              <a:sym typeface="Fira Sans"/>
            </a:endParaRPr>
          </a:p>
        </p:txBody>
      </p:sp>
      <p:sp>
        <p:nvSpPr>
          <p:cNvPr id="1243" name="Google Shape;1243;p46"/>
          <p:cNvSpPr/>
          <p:nvPr/>
        </p:nvSpPr>
        <p:spPr>
          <a:xfrm rot="-2495389">
            <a:off x="6393745" y="981939"/>
            <a:ext cx="971207" cy="2213565"/>
          </a:xfrm>
          <a:custGeom>
            <a:rect b="b" l="l" r="r" t="t"/>
            <a:pathLst>
              <a:path extrusionOk="0" h="18700" w="8207">
                <a:moveTo>
                  <a:pt x="2143" y="0"/>
                </a:moveTo>
                <a:lnTo>
                  <a:pt x="1465" y="107"/>
                </a:lnTo>
                <a:lnTo>
                  <a:pt x="813" y="331"/>
                </a:lnTo>
                <a:lnTo>
                  <a:pt x="500" y="464"/>
                </a:lnTo>
                <a:lnTo>
                  <a:pt x="393" y="518"/>
                </a:lnTo>
                <a:lnTo>
                  <a:pt x="259" y="661"/>
                </a:lnTo>
                <a:lnTo>
                  <a:pt x="205" y="822"/>
                </a:lnTo>
                <a:lnTo>
                  <a:pt x="205" y="1009"/>
                </a:lnTo>
                <a:lnTo>
                  <a:pt x="268" y="1304"/>
                </a:lnTo>
                <a:lnTo>
                  <a:pt x="375" y="1706"/>
                </a:lnTo>
                <a:lnTo>
                  <a:pt x="375" y="1893"/>
                </a:lnTo>
                <a:lnTo>
                  <a:pt x="402" y="2170"/>
                </a:lnTo>
                <a:lnTo>
                  <a:pt x="429" y="2447"/>
                </a:lnTo>
                <a:lnTo>
                  <a:pt x="429" y="2768"/>
                </a:lnTo>
                <a:lnTo>
                  <a:pt x="527" y="3420"/>
                </a:lnTo>
                <a:lnTo>
                  <a:pt x="625" y="4072"/>
                </a:lnTo>
                <a:lnTo>
                  <a:pt x="616" y="4563"/>
                </a:lnTo>
                <a:lnTo>
                  <a:pt x="554" y="4894"/>
                </a:lnTo>
                <a:lnTo>
                  <a:pt x="491" y="5063"/>
                </a:lnTo>
                <a:lnTo>
                  <a:pt x="447" y="5206"/>
                </a:lnTo>
                <a:lnTo>
                  <a:pt x="482" y="5546"/>
                </a:lnTo>
                <a:lnTo>
                  <a:pt x="491" y="5715"/>
                </a:lnTo>
                <a:lnTo>
                  <a:pt x="839" y="5706"/>
                </a:lnTo>
                <a:lnTo>
                  <a:pt x="1179" y="5680"/>
                </a:lnTo>
                <a:lnTo>
                  <a:pt x="1375" y="5617"/>
                </a:lnTo>
                <a:lnTo>
                  <a:pt x="1572" y="5519"/>
                </a:lnTo>
                <a:lnTo>
                  <a:pt x="1786" y="5447"/>
                </a:lnTo>
                <a:lnTo>
                  <a:pt x="2233" y="5403"/>
                </a:lnTo>
                <a:lnTo>
                  <a:pt x="2697" y="5456"/>
                </a:lnTo>
                <a:lnTo>
                  <a:pt x="3152" y="5608"/>
                </a:lnTo>
                <a:lnTo>
                  <a:pt x="3563" y="5822"/>
                </a:lnTo>
                <a:lnTo>
                  <a:pt x="3920" y="6108"/>
                </a:lnTo>
                <a:lnTo>
                  <a:pt x="4188" y="6448"/>
                </a:lnTo>
                <a:lnTo>
                  <a:pt x="4349" y="6823"/>
                </a:lnTo>
                <a:lnTo>
                  <a:pt x="4376" y="7028"/>
                </a:lnTo>
                <a:lnTo>
                  <a:pt x="4385" y="7171"/>
                </a:lnTo>
                <a:lnTo>
                  <a:pt x="4331" y="7474"/>
                </a:lnTo>
                <a:lnTo>
                  <a:pt x="4215" y="7778"/>
                </a:lnTo>
                <a:lnTo>
                  <a:pt x="4054" y="8037"/>
                </a:lnTo>
                <a:lnTo>
                  <a:pt x="3956" y="8135"/>
                </a:lnTo>
                <a:lnTo>
                  <a:pt x="3894" y="8189"/>
                </a:lnTo>
                <a:lnTo>
                  <a:pt x="3768" y="8242"/>
                </a:lnTo>
                <a:lnTo>
                  <a:pt x="3608" y="8216"/>
                </a:lnTo>
                <a:lnTo>
                  <a:pt x="3322" y="7939"/>
                </a:lnTo>
                <a:lnTo>
                  <a:pt x="3134" y="7742"/>
                </a:lnTo>
                <a:lnTo>
                  <a:pt x="2867" y="7546"/>
                </a:lnTo>
                <a:lnTo>
                  <a:pt x="2420" y="7296"/>
                </a:lnTo>
                <a:lnTo>
                  <a:pt x="2116" y="7189"/>
                </a:lnTo>
                <a:lnTo>
                  <a:pt x="1965" y="7171"/>
                </a:lnTo>
                <a:lnTo>
                  <a:pt x="1759" y="7153"/>
                </a:lnTo>
                <a:lnTo>
                  <a:pt x="1322" y="7171"/>
                </a:lnTo>
                <a:lnTo>
                  <a:pt x="616" y="7269"/>
                </a:lnTo>
                <a:lnTo>
                  <a:pt x="71" y="7341"/>
                </a:lnTo>
                <a:lnTo>
                  <a:pt x="54" y="7608"/>
                </a:lnTo>
                <a:lnTo>
                  <a:pt x="9" y="8144"/>
                </a:lnTo>
                <a:lnTo>
                  <a:pt x="45" y="8492"/>
                </a:lnTo>
                <a:lnTo>
                  <a:pt x="116" y="8653"/>
                </a:lnTo>
                <a:lnTo>
                  <a:pt x="241" y="8930"/>
                </a:lnTo>
                <a:lnTo>
                  <a:pt x="366" y="9484"/>
                </a:lnTo>
                <a:lnTo>
                  <a:pt x="384" y="10305"/>
                </a:lnTo>
                <a:lnTo>
                  <a:pt x="366" y="10859"/>
                </a:lnTo>
                <a:lnTo>
                  <a:pt x="348" y="11386"/>
                </a:lnTo>
                <a:lnTo>
                  <a:pt x="357" y="11904"/>
                </a:lnTo>
                <a:lnTo>
                  <a:pt x="375" y="12029"/>
                </a:lnTo>
                <a:lnTo>
                  <a:pt x="455" y="12252"/>
                </a:lnTo>
                <a:lnTo>
                  <a:pt x="580" y="12457"/>
                </a:lnTo>
                <a:lnTo>
                  <a:pt x="750" y="12645"/>
                </a:lnTo>
                <a:lnTo>
                  <a:pt x="947" y="12779"/>
                </a:lnTo>
                <a:lnTo>
                  <a:pt x="1161" y="12877"/>
                </a:lnTo>
                <a:lnTo>
                  <a:pt x="1384" y="12922"/>
                </a:lnTo>
                <a:lnTo>
                  <a:pt x="1616" y="12895"/>
                </a:lnTo>
                <a:lnTo>
                  <a:pt x="1724" y="12859"/>
                </a:lnTo>
                <a:lnTo>
                  <a:pt x="1920" y="12788"/>
                </a:lnTo>
                <a:lnTo>
                  <a:pt x="2268" y="12716"/>
                </a:lnTo>
                <a:lnTo>
                  <a:pt x="2599" y="12716"/>
                </a:lnTo>
                <a:lnTo>
                  <a:pt x="2893" y="12788"/>
                </a:lnTo>
                <a:lnTo>
                  <a:pt x="3313" y="12975"/>
                </a:lnTo>
                <a:lnTo>
                  <a:pt x="3822" y="13359"/>
                </a:lnTo>
                <a:lnTo>
                  <a:pt x="4072" y="13565"/>
                </a:lnTo>
                <a:lnTo>
                  <a:pt x="4135" y="13627"/>
                </a:lnTo>
                <a:lnTo>
                  <a:pt x="4215" y="13824"/>
                </a:lnTo>
                <a:lnTo>
                  <a:pt x="4260" y="14056"/>
                </a:lnTo>
                <a:lnTo>
                  <a:pt x="4251" y="14288"/>
                </a:lnTo>
                <a:lnTo>
                  <a:pt x="4224" y="14386"/>
                </a:lnTo>
                <a:lnTo>
                  <a:pt x="4188" y="14467"/>
                </a:lnTo>
                <a:lnTo>
                  <a:pt x="4063" y="14618"/>
                </a:lnTo>
                <a:lnTo>
                  <a:pt x="3885" y="14752"/>
                </a:lnTo>
                <a:lnTo>
                  <a:pt x="3697" y="14842"/>
                </a:lnTo>
                <a:lnTo>
                  <a:pt x="3608" y="14860"/>
                </a:lnTo>
                <a:lnTo>
                  <a:pt x="3536" y="14860"/>
                </a:lnTo>
                <a:lnTo>
                  <a:pt x="3367" y="14797"/>
                </a:lnTo>
                <a:lnTo>
                  <a:pt x="3197" y="14681"/>
                </a:lnTo>
                <a:lnTo>
                  <a:pt x="3063" y="14547"/>
                </a:lnTo>
                <a:lnTo>
                  <a:pt x="3027" y="14476"/>
                </a:lnTo>
                <a:lnTo>
                  <a:pt x="2965" y="14342"/>
                </a:lnTo>
                <a:lnTo>
                  <a:pt x="2840" y="14145"/>
                </a:lnTo>
                <a:lnTo>
                  <a:pt x="2697" y="14002"/>
                </a:lnTo>
                <a:lnTo>
                  <a:pt x="2545" y="13922"/>
                </a:lnTo>
                <a:lnTo>
                  <a:pt x="2295" y="13877"/>
                </a:lnTo>
                <a:lnTo>
                  <a:pt x="1911" y="13958"/>
                </a:lnTo>
                <a:lnTo>
                  <a:pt x="1706" y="14056"/>
                </a:lnTo>
                <a:lnTo>
                  <a:pt x="1482" y="14163"/>
                </a:lnTo>
                <a:lnTo>
                  <a:pt x="1188" y="14234"/>
                </a:lnTo>
                <a:lnTo>
                  <a:pt x="1000" y="14234"/>
                </a:lnTo>
                <a:lnTo>
                  <a:pt x="822" y="14190"/>
                </a:lnTo>
                <a:lnTo>
                  <a:pt x="661" y="14092"/>
                </a:lnTo>
                <a:lnTo>
                  <a:pt x="518" y="13931"/>
                </a:lnTo>
                <a:lnTo>
                  <a:pt x="393" y="13708"/>
                </a:lnTo>
                <a:lnTo>
                  <a:pt x="339" y="13565"/>
                </a:lnTo>
                <a:lnTo>
                  <a:pt x="170" y="16011"/>
                </a:lnTo>
                <a:lnTo>
                  <a:pt x="0" y="18440"/>
                </a:lnTo>
                <a:lnTo>
                  <a:pt x="598" y="18521"/>
                </a:lnTo>
                <a:lnTo>
                  <a:pt x="1295" y="18628"/>
                </a:lnTo>
                <a:lnTo>
                  <a:pt x="1652" y="18673"/>
                </a:lnTo>
                <a:lnTo>
                  <a:pt x="2277" y="18699"/>
                </a:lnTo>
                <a:lnTo>
                  <a:pt x="2813" y="18628"/>
                </a:lnTo>
                <a:lnTo>
                  <a:pt x="3259" y="18476"/>
                </a:lnTo>
                <a:lnTo>
                  <a:pt x="3635" y="18235"/>
                </a:lnTo>
                <a:lnTo>
                  <a:pt x="3956" y="17905"/>
                </a:lnTo>
                <a:lnTo>
                  <a:pt x="4224" y="17494"/>
                </a:lnTo>
                <a:lnTo>
                  <a:pt x="4465" y="16985"/>
                </a:lnTo>
                <a:lnTo>
                  <a:pt x="4581" y="16690"/>
                </a:lnTo>
                <a:lnTo>
                  <a:pt x="4617" y="16583"/>
                </a:lnTo>
                <a:lnTo>
                  <a:pt x="4635" y="16342"/>
                </a:lnTo>
                <a:lnTo>
                  <a:pt x="4608" y="16235"/>
                </a:lnTo>
                <a:lnTo>
                  <a:pt x="4528" y="15985"/>
                </a:lnTo>
                <a:lnTo>
                  <a:pt x="4483" y="15726"/>
                </a:lnTo>
                <a:lnTo>
                  <a:pt x="4501" y="15592"/>
                </a:lnTo>
                <a:lnTo>
                  <a:pt x="4608" y="15440"/>
                </a:lnTo>
                <a:lnTo>
                  <a:pt x="4920" y="15270"/>
                </a:lnTo>
                <a:lnTo>
                  <a:pt x="5170" y="15190"/>
                </a:lnTo>
                <a:lnTo>
                  <a:pt x="5590" y="15038"/>
                </a:lnTo>
                <a:lnTo>
                  <a:pt x="6215" y="14726"/>
                </a:lnTo>
                <a:lnTo>
                  <a:pt x="6564" y="14467"/>
                </a:lnTo>
                <a:lnTo>
                  <a:pt x="6706" y="14315"/>
                </a:lnTo>
                <a:lnTo>
                  <a:pt x="6849" y="14136"/>
                </a:lnTo>
                <a:lnTo>
                  <a:pt x="7055" y="13725"/>
                </a:lnTo>
                <a:lnTo>
                  <a:pt x="7278" y="13056"/>
                </a:lnTo>
                <a:lnTo>
                  <a:pt x="7430" y="12645"/>
                </a:lnTo>
                <a:lnTo>
                  <a:pt x="7117" y="12502"/>
                </a:lnTo>
                <a:lnTo>
                  <a:pt x="6590" y="12261"/>
                </a:lnTo>
                <a:lnTo>
                  <a:pt x="6385" y="12118"/>
                </a:lnTo>
                <a:lnTo>
                  <a:pt x="6331" y="12064"/>
                </a:lnTo>
                <a:lnTo>
                  <a:pt x="6251" y="11930"/>
                </a:lnTo>
                <a:lnTo>
                  <a:pt x="6189" y="11672"/>
                </a:lnTo>
                <a:lnTo>
                  <a:pt x="6189" y="11502"/>
                </a:lnTo>
                <a:lnTo>
                  <a:pt x="6233" y="11448"/>
                </a:lnTo>
                <a:lnTo>
                  <a:pt x="6546" y="11350"/>
                </a:lnTo>
                <a:lnTo>
                  <a:pt x="6689" y="11288"/>
                </a:lnTo>
                <a:lnTo>
                  <a:pt x="6939" y="11171"/>
                </a:lnTo>
                <a:lnTo>
                  <a:pt x="7314" y="10984"/>
                </a:lnTo>
                <a:lnTo>
                  <a:pt x="7537" y="10832"/>
                </a:lnTo>
                <a:lnTo>
                  <a:pt x="7626" y="10743"/>
                </a:lnTo>
                <a:lnTo>
                  <a:pt x="7751" y="10573"/>
                </a:lnTo>
                <a:lnTo>
                  <a:pt x="7957" y="10162"/>
                </a:lnTo>
                <a:lnTo>
                  <a:pt x="8108" y="9680"/>
                </a:lnTo>
                <a:lnTo>
                  <a:pt x="8189" y="9153"/>
                </a:lnTo>
                <a:lnTo>
                  <a:pt x="8207" y="8617"/>
                </a:lnTo>
                <a:lnTo>
                  <a:pt x="8171" y="8082"/>
                </a:lnTo>
                <a:lnTo>
                  <a:pt x="8064" y="7582"/>
                </a:lnTo>
                <a:lnTo>
                  <a:pt x="7894" y="7135"/>
                </a:lnTo>
                <a:lnTo>
                  <a:pt x="7787" y="6948"/>
                </a:lnTo>
                <a:lnTo>
                  <a:pt x="7653" y="6769"/>
                </a:lnTo>
                <a:lnTo>
                  <a:pt x="7483" y="6608"/>
                </a:lnTo>
                <a:lnTo>
                  <a:pt x="7332" y="6760"/>
                </a:lnTo>
                <a:lnTo>
                  <a:pt x="7064" y="7037"/>
                </a:lnTo>
                <a:lnTo>
                  <a:pt x="6921" y="7099"/>
                </a:lnTo>
                <a:lnTo>
                  <a:pt x="6760" y="7135"/>
                </a:lnTo>
                <a:lnTo>
                  <a:pt x="6403" y="7064"/>
                </a:lnTo>
                <a:lnTo>
                  <a:pt x="6224" y="7037"/>
                </a:lnTo>
                <a:lnTo>
                  <a:pt x="6251" y="6733"/>
                </a:lnTo>
                <a:lnTo>
                  <a:pt x="6314" y="6448"/>
                </a:lnTo>
                <a:lnTo>
                  <a:pt x="6367" y="6340"/>
                </a:lnTo>
                <a:lnTo>
                  <a:pt x="6537" y="6153"/>
                </a:lnTo>
                <a:lnTo>
                  <a:pt x="6626" y="6064"/>
                </a:lnTo>
                <a:lnTo>
                  <a:pt x="6831" y="5858"/>
                </a:lnTo>
                <a:lnTo>
                  <a:pt x="7108" y="5394"/>
                </a:lnTo>
                <a:lnTo>
                  <a:pt x="7260" y="4885"/>
                </a:lnTo>
                <a:lnTo>
                  <a:pt x="7287" y="4367"/>
                </a:lnTo>
                <a:lnTo>
                  <a:pt x="7189" y="3867"/>
                </a:lnTo>
                <a:lnTo>
                  <a:pt x="6965" y="3393"/>
                </a:lnTo>
                <a:lnTo>
                  <a:pt x="6644" y="2992"/>
                </a:lnTo>
                <a:lnTo>
                  <a:pt x="6206" y="2679"/>
                </a:lnTo>
                <a:lnTo>
                  <a:pt x="5938" y="2563"/>
                </a:lnTo>
                <a:lnTo>
                  <a:pt x="5697" y="2911"/>
                </a:lnTo>
                <a:lnTo>
                  <a:pt x="5465" y="3268"/>
                </a:lnTo>
                <a:lnTo>
                  <a:pt x="5376" y="3411"/>
                </a:lnTo>
                <a:lnTo>
                  <a:pt x="5170" y="3652"/>
                </a:lnTo>
                <a:lnTo>
                  <a:pt x="4920" y="3804"/>
                </a:lnTo>
                <a:lnTo>
                  <a:pt x="4697" y="3813"/>
                </a:lnTo>
                <a:lnTo>
                  <a:pt x="4528" y="3769"/>
                </a:lnTo>
                <a:lnTo>
                  <a:pt x="4438" y="3733"/>
                </a:lnTo>
                <a:lnTo>
                  <a:pt x="4349" y="3679"/>
                </a:lnTo>
                <a:lnTo>
                  <a:pt x="4215" y="3572"/>
                </a:lnTo>
                <a:lnTo>
                  <a:pt x="4126" y="3393"/>
                </a:lnTo>
                <a:lnTo>
                  <a:pt x="4170" y="2974"/>
                </a:lnTo>
                <a:lnTo>
                  <a:pt x="4277" y="2688"/>
                </a:lnTo>
                <a:lnTo>
                  <a:pt x="4349" y="2465"/>
                </a:lnTo>
                <a:lnTo>
                  <a:pt x="4420" y="2054"/>
                </a:lnTo>
                <a:lnTo>
                  <a:pt x="4420" y="1661"/>
                </a:lnTo>
                <a:lnTo>
                  <a:pt x="4358" y="1295"/>
                </a:lnTo>
                <a:lnTo>
                  <a:pt x="4215" y="973"/>
                </a:lnTo>
                <a:lnTo>
                  <a:pt x="4010" y="679"/>
                </a:lnTo>
                <a:lnTo>
                  <a:pt x="3724" y="429"/>
                </a:lnTo>
                <a:lnTo>
                  <a:pt x="3376" y="232"/>
                </a:lnTo>
                <a:lnTo>
                  <a:pt x="3170" y="152"/>
                </a:lnTo>
                <a:lnTo>
                  <a:pt x="3001" y="89"/>
                </a:lnTo>
                <a:lnTo>
                  <a:pt x="2661" y="18"/>
                </a:lnTo>
                <a:lnTo>
                  <a:pt x="2143" y="0"/>
                </a:lnTo>
                <a:close/>
              </a:path>
            </a:pathLst>
          </a:cu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6"/>
          <p:cNvSpPr/>
          <p:nvPr/>
        </p:nvSpPr>
        <p:spPr>
          <a:xfrm rot="-2700000">
            <a:off x="7410719" y="3192237"/>
            <a:ext cx="657350" cy="1153572"/>
          </a:xfrm>
          <a:custGeom>
            <a:rect b="b" l="l" r="r" t="t"/>
            <a:pathLst>
              <a:path extrusionOk="0" h="21299" w="12137">
                <a:moveTo>
                  <a:pt x="6144" y="1"/>
                </a:moveTo>
                <a:lnTo>
                  <a:pt x="5948" y="10"/>
                </a:lnTo>
                <a:lnTo>
                  <a:pt x="5841" y="37"/>
                </a:lnTo>
                <a:lnTo>
                  <a:pt x="5698" y="99"/>
                </a:lnTo>
                <a:lnTo>
                  <a:pt x="5421" y="287"/>
                </a:lnTo>
                <a:lnTo>
                  <a:pt x="5162" y="537"/>
                </a:lnTo>
                <a:lnTo>
                  <a:pt x="4975" y="814"/>
                </a:lnTo>
                <a:lnTo>
                  <a:pt x="4903" y="956"/>
                </a:lnTo>
                <a:lnTo>
                  <a:pt x="4832" y="1162"/>
                </a:lnTo>
                <a:lnTo>
                  <a:pt x="4734" y="1590"/>
                </a:lnTo>
                <a:lnTo>
                  <a:pt x="4671" y="2260"/>
                </a:lnTo>
                <a:lnTo>
                  <a:pt x="4653" y="2707"/>
                </a:lnTo>
                <a:lnTo>
                  <a:pt x="4635" y="4841"/>
                </a:lnTo>
                <a:lnTo>
                  <a:pt x="4644" y="6904"/>
                </a:lnTo>
                <a:lnTo>
                  <a:pt x="3412" y="7466"/>
                </a:lnTo>
                <a:lnTo>
                  <a:pt x="2251" y="7993"/>
                </a:lnTo>
                <a:lnTo>
                  <a:pt x="1894" y="8154"/>
                </a:lnTo>
                <a:lnTo>
                  <a:pt x="1269" y="8574"/>
                </a:lnTo>
                <a:lnTo>
                  <a:pt x="885" y="8958"/>
                </a:lnTo>
                <a:lnTo>
                  <a:pt x="661" y="9252"/>
                </a:lnTo>
                <a:lnTo>
                  <a:pt x="492" y="9574"/>
                </a:lnTo>
                <a:lnTo>
                  <a:pt x="358" y="9931"/>
                </a:lnTo>
                <a:lnTo>
                  <a:pt x="304" y="10127"/>
                </a:lnTo>
                <a:lnTo>
                  <a:pt x="152" y="10878"/>
                </a:lnTo>
                <a:lnTo>
                  <a:pt x="27" y="12003"/>
                </a:lnTo>
                <a:lnTo>
                  <a:pt x="1" y="12753"/>
                </a:lnTo>
                <a:lnTo>
                  <a:pt x="36" y="13494"/>
                </a:lnTo>
                <a:lnTo>
                  <a:pt x="144" y="14235"/>
                </a:lnTo>
                <a:lnTo>
                  <a:pt x="331" y="14959"/>
                </a:lnTo>
                <a:lnTo>
                  <a:pt x="608" y="15673"/>
                </a:lnTo>
                <a:lnTo>
                  <a:pt x="778" y="16030"/>
                </a:lnTo>
                <a:lnTo>
                  <a:pt x="894" y="16227"/>
                </a:lnTo>
                <a:lnTo>
                  <a:pt x="1188" y="16584"/>
                </a:lnTo>
                <a:lnTo>
                  <a:pt x="1697" y="17075"/>
                </a:lnTo>
                <a:lnTo>
                  <a:pt x="2019" y="17423"/>
                </a:lnTo>
                <a:lnTo>
                  <a:pt x="2126" y="17557"/>
                </a:lnTo>
                <a:lnTo>
                  <a:pt x="2278" y="17879"/>
                </a:lnTo>
                <a:lnTo>
                  <a:pt x="2322" y="18048"/>
                </a:lnTo>
                <a:lnTo>
                  <a:pt x="2519" y="19307"/>
                </a:lnTo>
                <a:lnTo>
                  <a:pt x="2742" y="20558"/>
                </a:lnTo>
                <a:lnTo>
                  <a:pt x="2769" y="20638"/>
                </a:lnTo>
                <a:lnTo>
                  <a:pt x="2867" y="20799"/>
                </a:lnTo>
                <a:lnTo>
                  <a:pt x="3081" y="21013"/>
                </a:lnTo>
                <a:lnTo>
                  <a:pt x="3242" y="21111"/>
                </a:lnTo>
                <a:lnTo>
                  <a:pt x="3439" y="21201"/>
                </a:lnTo>
                <a:lnTo>
                  <a:pt x="3814" y="21299"/>
                </a:lnTo>
                <a:lnTo>
                  <a:pt x="4180" y="21299"/>
                </a:lnTo>
                <a:lnTo>
                  <a:pt x="4510" y="21192"/>
                </a:lnTo>
                <a:lnTo>
                  <a:pt x="4796" y="21004"/>
                </a:lnTo>
                <a:lnTo>
                  <a:pt x="5037" y="20736"/>
                </a:lnTo>
                <a:lnTo>
                  <a:pt x="5225" y="20397"/>
                </a:lnTo>
                <a:lnTo>
                  <a:pt x="5332" y="19986"/>
                </a:lnTo>
                <a:lnTo>
                  <a:pt x="5359" y="19754"/>
                </a:lnTo>
                <a:lnTo>
                  <a:pt x="5376" y="18977"/>
                </a:lnTo>
                <a:lnTo>
                  <a:pt x="5368" y="18200"/>
                </a:lnTo>
                <a:lnTo>
                  <a:pt x="5814" y="18111"/>
                </a:lnTo>
                <a:lnTo>
                  <a:pt x="6278" y="18066"/>
                </a:lnTo>
                <a:lnTo>
                  <a:pt x="6511" y="18111"/>
                </a:lnTo>
                <a:lnTo>
                  <a:pt x="6680" y="18218"/>
                </a:lnTo>
                <a:lnTo>
                  <a:pt x="6814" y="18397"/>
                </a:lnTo>
                <a:lnTo>
                  <a:pt x="6966" y="18816"/>
                </a:lnTo>
                <a:lnTo>
                  <a:pt x="7055" y="19236"/>
                </a:lnTo>
                <a:lnTo>
                  <a:pt x="7136" y="19691"/>
                </a:lnTo>
                <a:lnTo>
                  <a:pt x="7216" y="20147"/>
                </a:lnTo>
                <a:lnTo>
                  <a:pt x="7261" y="20361"/>
                </a:lnTo>
                <a:lnTo>
                  <a:pt x="7395" y="20718"/>
                </a:lnTo>
                <a:lnTo>
                  <a:pt x="7627" y="20995"/>
                </a:lnTo>
                <a:lnTo>
                  <a:pt x="7877" y="21129"/>
                </a:lnTo>
                <a:lnTo>
                  <a:pt x="8082" y="21165"/>
                </a:lnTo>
                <a:lnTo>
                  <a:pt x="8198" y="21174"/>
                </a:lnTo>
                <a:lnTo>
                  <a:pt x="8448" y="21165"/>
                </a:lnTo>
                <a:lnTo>
                  <a:pt x="8877" y="21076"/>
                </a:lnTo>
                <a:lnTo>
                  <a:pt x="9145" y="20915"/>
                </a:lnTo>
                <a:lnTo>
                  <a:pt x="9297" y="20772"/>
                </a:lnTo>
                <a:lnTo>
                  <a:pt x="9413" y="20584"/>
                </a:lnTo>
                <a:lnTo>
                  <a:pt x="9502" y="20370"/>
                </a:lnTo>
                <a:lnTo>
                  <a:pt x="9529" y="20236"/>
                </a:lnTo>
                <a:lnTo>
                  <a:pt x="9609" y="19781"/>
                </a:lnTo>
                <a:lnTo>
                  <a:pt x="9725" y="18870"/>
                </a:lnTo>
                <a:lnTo>
                  <a:pt x="9806" y="18414"/>
                </a:lnTo>
                <a:lnTo>
                  <a:pt x="9859" y="18218"/>
                </a:lnTo>
                <a:lnTo>
                  <a:pt x="10065" y="17834"/>
                </a:lnTo>
                <a:lnTo>
                  <a:pt x="10208" y="17691"/>
                </a:lnTo>
                <a:lnTo>
                  <a:pt x="10609" y="17307"/>
                </a:lnTo>
                <a:lnTo>
                  <a:pt x="11163" y="16718"/>
                </a:lnTo>
                <a:lnTo>
                  <a:pt x="11476" y="16298"/>
                </a:lnTo>
                <a:lnTo>
                  <a:pt x="11744" y="15852"/>
                </a:lnTo>
                <a:lnTo>
                  <a:pt x="11949" y="15369"/>
                </a:lnTo>
                <a:lnTo>
                  <a:pt x="12074" y="14851"/>
                </a:lnTo>
                <a:lnTo>
                  <a:pt x="12119" y="14289"/>
                </a:lnTo>
                <a:lnTo>
                  <a:pt x="12101" y="13976"/>
                </a:lnTo>
                <a:lnTo>
                  <a:pt x="12056" y="13396"/>
                </a:lnTo>
                <a:lnTo>
                  <a:pt x="12083" y="12217"/>
                </a:lnTo>
                <a:lnTo>
                  <a:pt x="12119" y="11628"/>
                </a:lnTo>
                <a:lnTo>
                  <a:pt x="12136" y="11315"/>
                </a:lnTo>
                <a:lnTo>
                  <a:pt x="12110" y="10726"/>
                </a:lnTo>
                <a:lnTo>
                  <a:pt x="12020" y="10181"/>
                </a:lnTo>
                <a:lnTo>
                  <a:pt x="11851" y="9681"/>
                </a:lnTo>
                <a:lnTo>
                  <a:pt x="11601" y="9226"/>
                </a:lnTo>
                <a:lnTo>
                  <a:pt x="11279" y="8806"/>
                </a:lnTo>
                <a:lnTo>
                  <a:pt x="10877" y="8440"/>
                </a:lnTo>
                <a:lnTo>
                  <a:pt x="10395" y="8109"/>
                </a:lnTo>
                <a:lnTo>
                  <a:pt x="10109" y="7958"/>
                </a:lnTo>
                <a:lnTo>
                  <a:pt x="8868" y="7377"/>
                </a:lnTo>
                <a:lnTo>
                  <a:pt x="7511" y="6797"/>
                </a:lnTo>
                <a:lnTo>
                  <a:pt x="7520" y="6198"/>
                </a:lnTo>
                <a:lnTo>
                  <a:pt x="7538" y="4895"/>
                </a:lnTo>
                <a:lnTo>
                  <a:pt x="7493" y="4216"/>
                </a:lnTo>
                <a:lnTo>
                  <a:pt x="7404" y="3359"/>
                </a:lnTo>
                <a:lnTo>
                  <a:pt x="7145" y="1644"/>
                </a:lnTo>
                <a:lnTo>
                  <a:pt x="6966" y="796"/>
                </a:lnTo>
                <a:lnTo>
                  <a:pt x="6912" y="608"/>
                </a:lnTo>
                <a:lnTo>
                  <a:pt x="6716" y="287"/>
                </a:lnTo>
                <a:lnTo>
                  <a:pt x="6493" y="108"/>
                </a:lnTo>
                <a:lnTo>
                  <a:pt x="6323" y="37"/>
                </a:lnTo>
                <a:lnTo>
                  <a:pt x="6144" y="1"/>
                </a:lnTo>
                <a:close/>
              </a:path>
            </a:pathLst>
          </a:cu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6"/>
          <p:cNvSpPr/>
          <p:nvPr/>
        </p:nvSpPr>
        <p:spPr>
          <a:xfrm>
            <a:off x="8141261" y="2283606"/>
            <a:ext cx="232261" cy="217575"/>
          </a:xfrm>
          <a:custGeom>
            <a:rect b="b" l="l" r="r" t="t"/>
            <a:pathLst>
              <a:path extrusionOk="0" h="8341" w="8904">
                <a:moveTo>
                  <a:pt x="4608" y="0"/>
                </a:moveTo>
                <a:lnTo>
                  <a:pt x="4117" y="54"/>
                </a:lnTo>
                <a:lnTo>
                  <a:pt x="3867" y="107"/>
                </a:lnTo>
                <a:lnTo>
                  <a:pt x="3474" y="214"/>
                </a:lnTo>
                <a:lnTo>
                  <a:pt x="2733" y="509"/>
                </a:lnTo>
                <a:lnTo>
                  <a:pt x="2081" y="902"/>
                </a:lnTo>
                <a:lnTo>
                  <a:pt x="1501" y="1393"/>
                </a:lnTo>
                <a:lnTo>
                  <a:pt x="1018" y="1965"/>
                </a:lnTo>
                <a:lnTo>
                  <a:pt x="617" y="2625"/>
                </a:lnTo>
                <a:lnTo>
                  <a:pt x="313" y="3358"/>
                </a:lnTo>
                <a:lnTo>
                  <a:pt x="108" y="4161"/>
                </a:lnTo>
                <a:lnTo>
                  <a:pt x="45" y="4590"/>
                </a:lnTo>
                <a:lnTo>
                  <a:pt x="0" y="5037"/>
                </a:lnTo>
                <a:lnTo>
                  <a:pt x="27" y="5822"/>
                </a:lnTo>
                <a:lnTo>
                  <a:pt x="170" y="6501"/>
                </a:lnTo>
                <a:lnTo>
                  <a:pt x="447" y="7073"/>
                </a:lnTo>
                <a:lnTo>
                  <a:pt x="849" y="7537"/>
                </a:lnTo>
                <a:lnTo>
                  <a:pt x="1385" y="7894"/>
                </a:lnTo>
                <a:lnTo>
                  <a:pt x="2045" y="8153"/>
                </a:lnTo>
                <a:lnTo>
                  <a:pt x="2831" y="8305"/>
                </a:lnTo>
                <a:lnTo>
                  <a:pt x="3278" y="8341"/>
                </a:lnTo>
                <a:lnTo>
                  <a:pt x="4072" y="8135"/>
                </a:lnTo>
                <a:lnTo>
                  <a:pt x="5269" y="7841"/>
                </a:lnTo>
                <a:lnTo>
                  <a:pt x="6046" y="7590"/>
                </a:lnTo>
                <a:lnTo>
                  <a:pt x="6412" y="7430"/>
                </a:lnTo>
                <a:lnTo>
                  <a:pt x="6644" y="7323"/>
                </a:lnTo>
                <a:lnTo>
                  <a:pt x="7091" y="7081"/>
                </a:lnTo>
                <a:lnTo>
                  <a:pt x="7511" y="6796"/>
                </a:lnTo>
                <a:lnTo>
                  <a:pt x="7894" y="6474"/>
                </a:lnTo>
                <a:lnTo>
                  <a:pt x="8225" y="6117"/>
                </a:lnTo>
                <a:lnTo>
                  <a:pt x="8502" y="5706"/>
                </a:lnTo>
                <a:lnTo>
                  <a:pt x="8716" y="5251"/>
                </a:lnTo>
                <a:lnTo>
                  <a:pt x="8850" y="4751"/>
                </a:lnTo>
                <a:lnTo>
                  <a:pt x="8886" y="4474"/>
                </a:lnTo>
                <a:lnTo>
                  <a:pt x="8904" y="4224"/>
                </a:lnTo>
                <a:lnTo>
                  <a:pt x="8895" y="3724"/>
                </a:lnTo>
                <a:lnTo>
                  <a:pt x="8814" y="3242"/>
                </a:lnTo>
                <a:lnTo>
                  <a:pt x="8680" y="2786"/>
                </a:lnTo>
                <a:lnTo>
                  <a:pt x="8493" y="2349"/>
                </a:lnTo>
                <a:lnTo>
                  <a:pt x="8252" y="1929"/>
                </a:lnTo>
                <a:lnTo>
                  <a:pt x="7966" y="1545"/>
                </a:lnTo>
                <a:lnTo>
                  <a:pt x="7644" y="1197"/>
                </a:lnTo>
                <a:lnTo>
                  <a:pt x="7278" y="884"/>
                </a:lnTo>
                <a:lnTo>
                  <a:pt x="6885" y="616"/>
                </a:lnTo>
                <a:lnTo>
                  <a:pt x="6466" y="393"/>
                </a:lnTo>
                <a:lnTo>
                  <a:pt x="6028" y="214"/>
                </a:lnTo>
                <a:lnTo>
                  <a:pt x="5564" y="89"/>
                </a:lnTo>
                <a:lnTo>
                  <a:pt x="5090" y="18"/>
                </a:lnTo>
                <a:lnTo>
                  <a:pt x="4608" y="0"/>
                </a:ln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6"/>
          <p:cNvSpPr/>
          <p:nvPr/>
        </p:nvSpPr>
        <p:spPr>
          <a:xfrm>
            <a:off x="5348698" y="1376087"/>
            <a:ext cx="134161" cy="125636"/>
          </a:xfrm>
          <a:custGeom>
            <a:rect b="b" l="l" r="r" t="t"/>
            <a:pathLst>
              <a:path extrusionOk="0" h="8341" w="8904">
                <a:moveTo>
                  <a:pt x="4608" y="0"/>
                </a:moveTo>
                <a:lnTo>
                  <a:pt x="4117" y="54"/>
                </a:lnTo>
                <a:lnTo>
                  <a:pt x="3867" y="107"/>
                </a:lnTo>
                <a:lnTo>
                  <a:pt x="3474" y="214"/>
                </a:lnTo>
                <a:lnTo>
                  <a:pt x="2733" y="509"/>
                </a:lnTo>
                <a:lnTo>
                  <a:pt x="2081" y="902"/>
                </a:lnTo>
                <a:lnTo>
                  <a:pt x="1501" y="1393"/>
                </a:lnTo>
                <a:lnTo>
                  <a:pt x="1018" y="1965"/>
                </a:lnTo>
                <a:lnTo>
                  <a:pt x="617" y="2625"/>
                </a:lnTo>
                <a:lnTo>
                  <a:pt x="313" y="3358"/>
                </a:lnTo>
                <a:lnTo>
                  <a:pt x="108" y="4161"/>
                </a:lnTo>
                <a:lnTo>
                  <a:pt x="45" y="4590"/>
                </a:lnTo>
                <a:lnTo>
                  <a:pt x="0" y="5037"/>
                </a:lnTo>
                <a:lnTo>
                  <a:pt x="27" y="5822"/>
                </a:lnTo>
                <a:lnTo>
                  <a:pt x="170" y="6501"/>
                </a:lnTo>
                <a:lnTo>
                  <a:pt x="447" y="7073"/>
                </a:lnTo>
                <a:lnTo>
                  <a:pt x="849" y="7537"/>
                </a:lnTo>
                <a:lnTo>
                  <a:pt x="1385" y="7894"/>
                </a:lnTo>
                <a:lnTo>
                  <a:pt x="2045" y="8153"/>
                </a:lnTo>
                <a:lnTo>
                  <a:pt x="2831" y="8305"/>
                </a:lnTo>
                <a:lnTo>
                  <a:pt x="3278" y="8341"/>
                </a:lnTo>
                <a:lnTo>
                  <a:pt x="4072" y="8135"/>
                </a:lnTo>
                <a:lnTo>
                  <a:pt x="5269" y="7841"/>
                </a:lnTo>
                <a:lnTo>
                  <a:pt x="6046" y="7590"/>
                </a:lnTo>
                <a:lnTo>
                  <a:pt x="6412" y="7430"/>
                </a:lnTo>
                <a:lnTo>
                  <a:pt x="6644" y="7323"/>
                </a:lnTo>
                <a:lnTo>
                  <a:pt x="7091" y="7081"/>
                </a:lnTo>
                <a:lnTo>
                  <a:pt x="7511" y="6796"/>
                </a:lnTo>
                <a:lnTo>
                  <a:pt x="7894" y="6474"/>
                </a:lnTo>
                <a:lnTo>
                  <a:pt x="8225" y="6117"/>
                </a:lnTo>
                <a:lnTo>
                  <a:pt x="8502" y="5706"/>
                </a:lnTo>
                <a:lnTo>
                  <a:pt x="8716" y="5251"/>
                </a:lnTo>
                <a:lnTo>
                  <a:pt x="8850" y="4751"/>
                </a:lnTo>
                <a:lnTo>
                  <a:pt x="8886" y="4474"/>
                </a:lnTo>
                <a:lnTo>
                  <a:pt x="8904" y="4224"/>
                </a:lnTo>
                <a:lnTo>
                  <a:pt x="8895" y="3724"/>
                </a:lnTo>
                <a:lnTo>
                  <a:pt x="8814" y="3242"/>
                </a:lnTo>
                <a:lnTo>
                  <a:pt x="8680" y="2786"/>
                </a:lnTo>
                <a:lnTo>
                  <a:pt x="8493" y="2349"/>
                </a:lnTo>
                <a:lnTo>
                  <a:pt x="8252" y="1929"/>
                </a:lnTo>
                <a:lnTo>
                  <a:pt x="7966" y="1545"/>
                </a:lnTo>
                <a:lnTo>
                  <a:pt x="7644" y="1197"/>
                </a:lnTo>
                <a:lnTo>
                  <a:pt x="7278" y="884"/>
                </a:lnTo>
                <a:lnTo>
                  <a:pt x="6885" y="616"/>
                </a:lnTo>
                <a:lnTo>
                  <a:pt x="6466" y="393"/>
                </a:lnTo>
                <a:lnTo>
                  <a:pt x="6028" y="214"/>
                </a:lnTo>
                <a:lnTo>
                  <a:pt x="5564" y="89"/>
                </a:lnTo>
                <a:lnTo>
                  <a:pt x="5090" y="18"/>
                </a:lnTo>
                <a:lnTo>
                  <a:pt x="4608" y="0"/>
                </a:ln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6"/>
          <p:cNvSpPr/>
          <p:nvPr/>
        </p:nvSpPr>
        <p:spPr>
          <a:xfrm rot="-2700000">
            <a:off x="5634754" y="1800728"/>
            <a:ext cx="1117049" cy="2318553"/>
          </a:xfrm>
          <a:custGeom>
            <a:rect b="b" l="l" r="r" t="t"/>
            <a:pathLst>
              <a:path extrusionOk="0" h="57349" w="27630">
                <a:moveTo>
                  <a:pt x="20468" y="1"/>
                </a:moveTo>
                <a:lnTo>
                  <a:pt x="19852" y="27"/>
                </a:lnTo>
                <a:lnTo>
                  <a:pt x="19486" y="54"/>
                </a:lnTo>
                <a:lnTo>
                  <a:pt x="18771" y="197"/>
                </a:lnTo>
                <a:lnTo>
                  <a:pt x="18084" y="429"/>
                </a:lnTo>
                <a:lnTo>
                  <a:pt x="17423" y="742"/>
                </a:lnTo>
                <a:lnTo>
                  <a:pt x="16807" y="1135"/>
                </a:lnTo>
                <a:lnTo>
                  <a:pt x="16226" y="1590"/>
                </a:lnTo>
                <a:lnTo>
                  <a:pt x="15691" y="2108"/>
                </a:lnTo>
                <a:lnTo>
                  <a:pt x="15208" y="2679"/>
                </a:lnTo>
                <a:lnTo>
                  <a:pt x="14780" y="3296"/>
                </a:lnTo>
                <a:lnTo>
                  <a:pt x="14405" y="3948"/>
                </a:lnTo>
                <a:lnTo>
                  <a:pt x="14092" y="4635"/>
                </a:lnTo>
                <a:lnTo>
                  <a:pt x="13851" y="5350"/>
                </a:lnTo>
                <a:lnTo>
                  <a:pt x="13672" y="6091"/>
                </a:lnTo>
                <a:lnTo>
                  <a:pt x="13574" y="6832"/>
                </a:lnTo>
                <a:lnTo>
                  <a:pt x="13547" y="7582"/>
                </a:lnTo>
                <a:lnTo>
                  <a:pt x="13610" y="8323"/>
                </a:lnTo>
                <a:lnTo>
                  <a:pt x="13672" y="8689"/>
                </a:lnTo>
                <a:lnTo>
                  <a:pt x="13779" y="9243"/>
                </a:lnTo>
                <a:lnTo>
                  <a:pt x="13878" y="10100"/>
                </a:lnTo>
                <a:lnTo>
                  <a:pt x="13896" y="10663"/>
                </a:lnTo>
                <a:lnTo>
                  <a:pt x="13878" y="10940"/>
                </a:lnTo>
                <a:lnTo>
                  <a:pt x="13869" y="11074"/>
                </a:lnTo>
                <a:lnTo>
                  <a:pt x="13797" y="11297"/>
                </a:lnTo>
                <a:lnTo>
                  <a:pt x="13681" y="11467"/>
                </a:lnTo>
                <a:lnTo>
                  <a:pt x="13538" y="11583"/>
                </a:lnTo>
                <a:lnTo>
                  <a:pt x="13360" y="11636"/>
                </a:lnTo>
                <a:lnTo>
                  <a:pt x="13163" y="11636"/>
                </a:lnTo>
                <a:lnTo>
                  <a:pt x="12958" y="11583"/>
                </a:lnTo>
                <a:lnTo>
                  <a:pt x="12744" y="11458"/>
                </a:lnTo>
                <a:lnTo>
                  <a:pt x="12645" y="11368"/>
                </a:lnTo>
                <a:lnTo>
                  <a:pt x="12395" y="11118"/>
                </a:lnTo>
                <a:lnTo>
                  <a:pt x="11949" y="10565"/>
                </a:lnTo>
                <a:lnTo>
                  <a:pt x="11743" y="10270"/>
                </a:lnTo>
                <a:lnTo>
                  <a:pt x="11565" y="10002"/>
                </a:lnTo>
                <a:lnTo>
                  <a:pt x="11190" y="9573"/>
                </a:lnTo>
                <a:lnTo>
                  <a:pt x="10797" y="9261"/>
                </a:lnTo>
                <a:lnTo>
                  <a:pt x="10386" y="9064"/>
                </a:lnTo>
                <a:lnTo>
                  <a:pt x="9949" y="8984"/>
                </a:lnTo>
                <a:lnTo>
                  <a:pt x="9493" y="9020"/>
                </a:lnTo>
                <a:lnTo>
                  <a:pt x="9020" y="9180"/>
                </a:lnTo>
                <a:lnTo>
                  <a:pt x="8529" y="9466"/>
                </a:lnTo>
                <a:lnTo>
                  <a:pt x="8279" y="9663"/>
                </a:lnTo>
                <a:lnTo>
                  <a:pt x="7734" y="10091"/>
                </a:lnTo>
                <a:lnTo>
                  <a:pt x="6680" y="11002"/>
                </a:lnTo>
                <a:lnTo>
                  <a:pt x="6162" y="11467"/>
                </a:lnTo>
                <a:lnTo>
                  <a:pt x="5698" y="11904"/>
                </a:lnTo>
                <a:lnTo>
                  <a:pt x="5082" y="12601"/>
                </a:lnTo>
                <a:lnTo>
                  <a:pt x="4707" y="13092"/>
                </a:lnTo>
                <a:lnTo>
                  <a:pt x="4385" y="13610"/>
                </a:lnTo>
                <a:lnTo>
                  <a:pt x="4108" y="14154"/>
                </a:lnTo>
                <a:lnTo>
                  <a:pt x="3876" y="14735"/>
                </a:lnTo>
                <a:lnTo>
                  <a:pt x="3706" y="15351"/>
                </a:lnTo>
                <a:lnTo>
                  <a:pt x="3644" y="15673"/>
                </a:lnTo>
                <a:lnTo>
                  <a:pt x="3608" y="15940"/>
                </a:lnTo>
                <a:lnTo>
                  <a:pt x="3581" y="16432"/>
                </a:lnTo>
                <a:lnTo>
                  <a:pt x="3626" y="16869"/>
                </a:lnTo>
                <a:lnTo>
                  <a:pt x="3751" y="17262"/>
                </a:lnTo>
                <a:lnTo>
                  <a:pt x="3948" y="17610"/>
                </a:lnTo>
                <a:lnTo>
                  <a:pt x="4224" y="17914"/>
                </a:lnTo>
                <a:lnTo>
                  <a:pt x="4573" y="18173"/>
                </a:lnTo>
                <a:lnTo>
                  <a:pt x="5010" y="18387"/>
                </a:lnTo>
                <a:lnTo>
                  <a:pt x="5260" y="18485"/>
                </a:lnTo>
                <a:lnTo>
                  <a:pt x="5832" y="18691"/>
                </a:lnTo>
                <a:lnTo>
                  <a:pt x="6403" y="18878"/>
                </a:lnTo>
                <a:lnTo>
                  <a:pt x="6662" y="18968"/>
                </a:lnTo>
                <a:lnTo>
                  <a:pt x="7109" y="19209"/>
                </a:lnTo>
                <a:lnTo>
                  <a:pt x="7448" y="19548"/>
                </a:lnTo>
                <a:lnTo>
                  <a:pt x="7680" y="19977"/>
                </a:lnTo>
                <a:lnTo>
                  <a:pt x="7752" y="20227"/>
                </a:lnTo>
                <a:lnTo>
                  <a:pt x="7921" y="21031"/>
                </a:lnTo>
                <a:lnTo>
                  <a:pt x="8198" y="22638"/>
                </a:lnTo>
                <a:lnTo>
                  <a:pt x="8296" y="23451"/>
                </a:lnTo>
                <a:lnTo>
                  <a:pt x="8341" y="23933"/>
                </a:lnTo>
                <a:lnTo>
                  <a:pt x="8323" y="24915"/>
                </a:lnTo>
                <a:lnTo>
                  <a:pt x="8314" y="25406"/>
                </a:lnTo>
                <a:lnTo>
                  <a:pt x="8198" y="25469"/>
                </a:lnTo>
                <a:lnTo>
                  <a:pt x="8073" y="25522"/>
                </a:lnTo>
                <a:lnTo>
                  <a:pt x="7680" y="25201"/>
                </a:lnTo>
                <a:lnTo>
                  <a:pt x="7323" y="24844"/>
                </a:lnTo>
                <a:lnTo>
                  <a:pt x="6886" y="24236"/>
                </a:lnTo>
                <a:lnTo>
                  <a:pt x="6457" y="23620"/>
                </a:lnTo>
                <a:lnTo>
                  <a:pt x="6225" y="23334"/>
                </a:lnTo>
                <a:lnTo>
                  <a:pt x="5841" y="22977"/>
                </a:lnTo>
                <a:lnTo>
                  <a:pt x="5555" y="22790"/>
                </a:lnTo>
                <a:lnTo>
                  <a:pt x="5260" y="22647"/>
                </a:lnTo>
                <a:lnTo>
                  <a:pt x="4939" y="22549"/>
                </a:lnTo>
                <a:lnTo>
                  <a:pt x="4599" y="22495"/>
                </a:lnTo>
                <a:lnTo>
                  <a:pt x="4242" y="22495"/>
                </a:lnTo>
                <a:lnTo>
                  <a:pt x="4055" y="22522"/>
                </a:lnTo>
                <a:lnTo>
                  <a:pt x="3787" y="22558"/>
                </a:lnTo>
                <a:lnTo>
                  <a:pt x="3278" y="22691"/>
                </a:lnTo>
                <a:lnTo>
                  <a:pt x="2805" y="22870"/>
                </a:lnTo>
                <a:lnTo>
                  <a:pt x="2367" y="23102"/>
                </a:lnTo>
                <a:lnTo>
                  <a:pt x="1974" y="23379"/>
                </a:lnTo>
                <a:lnTo>
                  <a:pt x="1617" y="23718"/>
                </a:lnTo>
                <a:lnTo>
                  <a:pt x="1295" y="24111"/>
                </a:lnTo>
                <a:lnTo>
                  <a:pt x="1028" y="24558"/>
                </a:lnTo>
                <a:lnTo>
                  <a:pt x="911" y="24808"/>
                </a:lnTo>
                <a:lnTo>
                  <a:pt x="688" y="25344"/>
                </a:lnTo>
                <a:lnTo>
                  <a:pt x="358" y="26478"/>
                </a:lnTo>
                <a:lnTo>
                  <a:pt x="233" y="27049"/>
                </a:lnTo>
                <a:lnTo>
                  <a:pt x="117" y="27665"/>
                </a:lnTo>
                <a:lnTo>
                  <a:pt x="1" y="28791"/>
                </a:lnTo>
                <a:lnTo>
                  <a:pt x="36" y="29818"/>
                </a:lnTo>
                <a:lnTo>
                  <a:pt x="170" y="30532"/>
                </a:lnTo>
                <a:lnTo>
                  <a:pt x="313" y="30987"/>
                </a:lnTo>
                <a:lnTo>
                  <a:pt x="492" y="31416"/>
                </a:lnTo>
                <a:lnTo>
                  <a:pt x="715" y="31836"/>
                </a:lnTo>
                <a:lnTo>
                  <a:pt x="974" y="32238"/>
                </a:lnTo>
                <a:lnTo>
                  <a:pt x="1286" y="32622"/>
                </a:lnTo>
                <a:lnTo>
                  <a:pt x="1822" y="33184"/>
                </a:lnTo>
                <a:lnTo>
                  <a:pt x="2706" y="33890"/>
                </a:lnTo>
                <a:lnTo>
                  <a:pt x="3224" y="34229"/>
                </a:lnTo>
                <a:lnTo>
                  <a:pt x="3635" y="34470"/>
                </a:lnTo>
                <a:lnTo>
                  <a:pt x="4492" y="34899"/>
                </a:lnTo>
                <a:lnTo>
                  <a:pt x="5805" y="35497"/>
                </a:lnTo>
                <a:lnTo>
                  <a:pt x="6653" y="35944"/>
                </a:lnTo>
                <a:lnTo>
                  <a:pt x="6850" y="36060"/>
                </a:lnTo>
                <a:lnTo>
                  <a:pt x="7216" y="36345"/>
                </a:lnTo>
                <a:lnTo>
                  <a:pt x="7725" y="36837"/>
                </a:lnTo>
                <a:lnTo>
                  <a:pt x="8020" y="37203"/>
                </a:lnTo>
                <a:lnTo>
                  <a:pt x="8136" y="37354"/>
                </a:lnTo>
                <a:lnTo>
                  <a:pt x="8216" y="37587"/>
                </a:lnTo>
                <a:lnTo>
                  <a:pt x="8225" y="37730"/>
                </a:lnTo>
                <a:lnTo>
                  <a:pt x="8180" y="37863"/>
                </a:lnTo>
                <a:lnTo>
                  <a:pt x="8100" y="37997"/>
                </a:lnTo>
                <a:lnTo>
                  <a:pt x="7877" y="38167"/>
                </a:lnTo>
                <a:lnTo>
                  <a:pt x="7654" y="38265"/>
                </a:lnTo>
                <a:lnTo>
                  <a:pt x="7421" y="38364"/>
                </a:lnTo>
                <a:lnTo>
                  <a:pt x="6975" y="38587"/>
                </a:lnTo>
                <a:lnTo>
                  <a:pt x="6546" y="38855"/>
                </a:lnTo>
                <a:lnTo>
                  <a:pt x="6144" y="39167"/>
                </a:lnTo>
                <a:lnTo>
                  <a:pt x="5769" y="39507"/>
                </a:lnTo>
                <a:lnTo>
                  <a:pt x="5421" y="39882"/>
                </a:lnTo>
                <a:lnTo>
                  <a:pt x="4966" y="40498"/>
                </a:lnTo>
                <a:lnTo>
                  <a:pt x="4591" y="41168"/>
                </a:lnTo>
                <a:lnTo>
                  <a:pt x="4385" y="41623"/>
                </a:lnTo>
                <a:lnTo>
                  <a:pt x="4224" y="42096"/>
                </a:lnTo>
                <a:lnTo>
                  <a:pt x="4099" y="42578"/>
                </a:lnTo>
                <a:lnTo>
                  <a:pt x="4028" y="43070"/>
                </a:lnTo>
                <a:lnTo>
                  <a:pt x="4001" y="43552"/>
                </a:lnTo>
                <a:lnTo>
                  <a:pt x="4028" y="44034"/>
                </a:lnTo>
                <a:lnTo>
                  <a:pt x="4108" y="44498"/>
                </a:lnTo>
                <a:lnTo>
                  <a:pt x="4171" y="44731"/>
                </a:lnTo>
                <a:lnTo>
                  <a:pt x="4323" y="45231"/>
                </a:lnTo>
                <a:lnTo>
                  <a:pt x="4689" y="46186"/>
                </a:lnTo>
                <a:lnTo>
                  <a:pt x="5046" y="46847"/>
                </a:lnTo>
                <a:lnTo>
                  <a:pt x="5332" y="47249"/>
                </a:lnTo>
                <a:lnTo>
                  <a:pt x="5671" y="47624"/>
                </a:lnTo>
                <a:lnTo>
                  <a:pt x="6064" y="47954"/>
                </a:lnTo>
                <a:lnTo>
                  <a:pt x="6287" y="48097"/>
                </a:lnTo>
                <a:lnTo>
                  <a:pt x="6564" y="48267"/>
                </a:lnTo>
                <a:lnTo>
                  <a:pt x="7118" y="48526"/>
                </a:lnTo>
                <a:lnTo>
                  <a:pt x="7680" y="48695"/>
                </a:lnTo>
                <a:lnTo>
                  <a:pt x="8243" y="48794"/>
                </a:lnTo>
                <a:lnTo>
                  <a:pt x="8806" y="48794"/>
                </a:lnTo>
                <a:lnTo>
                  <a:pt x="9368" y="48704"/>
                </a:lnTo>
                <a:lnTo>
                  <a:pt x="9940" y="48517"/>
                </a:lnTo>
                <a:lnTo>
                  <a:pt x="10502" y="48240"/>
                </a:lnTo>
                <a:lnTo>
                  <a:pt x="10779" y="48053"/>
                </a:lnTo>
                <a:lnTo>
                  <a:pt x="10931" y="47954"/>
                </a:lnTo>
                <a:lnTo>
                  <a:pt x="11208" y="47820"/>
                </a:lnTo>
                <a:lnTo>
                  <a:pt x="11458" y="47749"/>
                </a:lnTo>
                <a:lnTo>
                  <a:pt x="11672" y="47758"/>
                </a:lnTo>
                <a:lnTo>
                  <a:pt x="11868" y="47838"/>
                </a:lnTo>
                <a:lnTo>
                  <a:pt x="12020" y="47990"/>
                </a:lnTo>
                <a:lnTo>
                  <a:pt x="12145" y="48213"/>
                </a:lnTo>
                <a:lnTo>
                  <a:pt x="12244" y="48499"/>
                </a:lnTo>
                <a:lnTo>
                  <a:pt x="12279" y="48678"/>
                </a:lnTo>
                <a:lnTo>
                  <a:pt x="12306" y="49106"/>
                </a:lnTo>
                <a:lnTo>
                  <a:pt x="12324" y="49535"/>
                </a:lnTo>
                <a:lnTo>
                  <a:pt x="12386" y="50071"/>
                </a:lnTo>
                <a:lnTo>
                  <a:pt x="12538" y="51142"/>
                </a:lnTo>
                <a:lnTo>
                  <a:pt x="12735" y="51919"/>
                </a:lnTo>
                <a:lnTo>
                  <a:pt x="12922" y="52419"/>
                </a:lnTo>
                <a:lnTo>
                  <a:pt x="13163" y="52901"/>
                </a:lnTo>
                <a:lnTo>
                  <a:pt x="13467" y="53366"/>
                </a:lnTo>
                <a:lnTo>
                  <a:pt x="13663" y="53589"/>
                </a:lnTo>
                <a:lnTo>
                  <a:pt x="13967" y="53928"/>
                </a:lnTo>
                <a:lnTo>
                  <a:pt x="14619" y="54554"/>
                </a:lnTo>
                <a:lnTo>
                  <a:pt x="15307" y="55125"/>
                </a:lnTo>
                <a:lnTo>
                  <a:pt x="16030" y="55625"/>
                </a:lnTo>
                <a:lnTo>
                  <a:pt x="16789" y="56072"/>
                </a:lnTo>
                <a:lnTo>
                  <a:pt x="17584" y="56456"/>
                </a:lnTo>
                <a:lnTo>
                  <a:pt x="18405" y="56786"/>
                </a:lnTo>
                <a:lnTo>
                  <a:pt x="19262" y="57054"/>
                </a:lnTo>
                <a:lnTo>
                  <a:pt x="19700" y="57170"/>
                </a:lnTo>
                <a:lnTo>
                  <a:pt x="20022" y="57233"/>
                </a:lnTo>
                <a:lnTo>
                  <a:pt x="20673" y="57322"/>
                </a:lnTo>
                <a:lnTo>
                  <a:pt x="21334" y="57349"/>
                </a:lnTo>
                <a:lnTo>
                  <a:pt x="21995" y="57304"/>
                </a:lnTo>
                <a:lnTo>
                  <a:pt x="22308" y="57250"/>
                </a:lnTo>
                <a:lnTo>
                  <a:pt x="22602" y="57197"/>
                </a:lnTo>
                <a:lnTo>
                  <a:pt x="23165" y="57045"/>
                </a:lnTo>
                <a:lnTo>
                  <a:pt x="23701" y="56857"/>
                </a:lnTo>
                <a:lnTo>
                  <a:pt x="24210" y="56634"/>
                </a:lnTo>
                <a:lnTo>
                  <a:pt x="24683" y="56366"/>
                </a:lnTo>
                <a:lnTo>
                  <a:pt x="25121" y="56072"/>
                </a:lnTo>
                <a:lnTo>
                  <a:pt x="25522" y="55741"/>
                </a:lnTo>
                <a:lnTo>
                  <a:pt x="25897" y="55366"/>
                </a:lnTo>
                <a:lnTo>
                  <a:pt x="26237" y="54973"/>
                </a:lnTo>
                <a:lnTo>
                  <a:pt x="26540" y="54536"/>
                </a:lnTo>
                <a:lnTo>
                  <a:pt x="26808" y="54080"/>
                </a:lnTo>
                <a:lnTo>
                  <a:pt x="27040" y="53589"/>
                </a:lnTo>
                <a:lnTo>
                  <a:pt x="27237" y="53071"/>
                </a:lnTo>
                <a:lnTo>
                  <a:pt x="27389" y="52526"/>
                </a:lnTo>
                <a:lnTo>
                  <a:pt x="27505" y="51955"/>
                </a:lnTo>
                <a:lnTo>
                  <a:pt x="27576" y="51366"/>
                </a:lnTo>
                <a:lnTo>
                  <a:pt x="27603" y="51062"/>
                </a:lnTo>
                <a:lnTo>
                  <a:pt x="27630" y="50508"/>
                </a:lnTo>
                <a:lnTo>
                  <a:pt x="27621" y="49401"/>
                </a:lnTo>
                <a:lnTo>
                  <a:pt x="27558" y="48303"/>
                </a:lnTo>
                <a:lnTo>
                  <a:pt x="27433" y="47222"/>
                </a:lnTo>
                <a:lnTo>
                  <a:pt x="27255" y="46150"/>
                </a:lnTo>
                <a:lnTo>
                  <a:pt x="27023" y="45079"/>
                </a:lnTo>
                <a:lnTo>
                  <a:pt x="26737" y="44025"/>
                </a:lnTo>
                <a:lnTo>
                  <a:pt x="26406" y="42980"/>
                </a:lnTo>
                <a:lnTo>
                  <a:pt x="26219" y="42462"/>
                </a:lnTo>
                <a:lnTo>
                  <a:pt x="26103" y="42141"/>
                </a:lnTo>
                <a:lnTo>
                  <a:pt x="25817" y="41552"/>
                </a:lnTo>
                <a:lnTo>
                  <a:pt x="25478" y="40998"/>
                </a:lnTo>
                <a:lnTo>
                  <a:pt x="25085" y="40498"/>
                </a:lnTo>
                <a:lnTo>
                  <a:pt x="24647" y="40060"/>
                </a:lnTo>
                <a:lnTo>
                  <a:pt x="24138" y="39667"/>
                </a:lnTo>
                <a:lnTo>
                  <a:pt x="23576" y="39337"/>
                </a:lnTo>
                <a:lnTo>
                  <a:pt x="22951" y="39078"/>
                </a:lnTo>
                <a:lnTo>
                  <a:pt x="22620" y="38971"/>
                </a:lnTo>
                <a:lnTo>
                  <a:pt x="21897" y="38756"/>
                </a:lnTo>
                <a:lnTo>
                  <a:pt x="20486" y="38265"/>
                </a:lnTo>
                <a:lnTo>
                  <a:pt x="19780" y="38006"/>
                </a:lnTo>
                <a:lnTo>
                  <a:pt x="19423" y="37872"/>
                </a:lnTo>
                <a:lnTo>
                  <a:pt x="18753" y="37533"/>
                </a:lnTo>
                <a:lnTo>
                  <a:pt x="18164" y="37095"/>
                </a:lnTo>
                <a:lnTo>
                  <a:pt x="17673" y="36542"/>
                </a:lnTo>
                <a:lnTo>
                  <a:pt x="17468" y="36211"/>
                </a:lnTo>
                <a:lnTo>
                  <a:pt x="17414" y="36113"/>
                </a:lnTo>
                <a:lnTo>
                  <a:pt x="17369" y="35890"/>
                </a:lnTo>
                <a:lnTo>
                  <a:pt x="17351" y="35515"/>
                </a:lnTo>
                <a:lnTo>
                  <a:pt x="17334" y="35274"/>
                </a:lnTo>
                <a:lnTo>
                  <a:pt x="17744" y="35247"/>
                </a:lnTo>
                <a:lnTo>
                  <a:pt x="18155" y="35247"/>
                </a:lnTo>
                <a:lnTo>
                  <a:pt x="18307" y="35265"/>
                </a:lnTo>
                <a:lnTo>
                  <a:pt x="18620" y="35354"/>
                </a:lnTo>
                <a:lnTo>
                  <a:pt x="18771" y="35417"/>
                </a:lnTo>
                <a:lnTo>
                  <a:pt x="18995" y="35515"/>
                </a:lnTo>
                <a:lnTo>
                  <a:pt x="19414" y="35631"/>
                </a:lnTo>
                <a:lnTo>
                  <a:pt x="19789" y="35667"/>
                </a:lnTo>
                <a:lnTo>
                  <a:pt x="20129" y="35604"/>
                </a:lnTo>
                <a:lnTo>
                  <a:pt x="20414" y="35435"/>
                </a:lnTo>
                <a:lnTo>
                  <a:pt x="20656" y="35167"/>
                </a:lnTo>
                <a:lnTo>
                  <a:pt x="20843" y="34774"/>
                </a:lnTo>
                <a:lnTo>
                  <a:pt x="20986" y="34265"/>
                </a:lnTo>
                <a:lnTo>
                  <a:pt x="21031" y="33961"/>
                </a:lnTo>
                <a:lnTo>
                  <a:pt x="21084" y="33595"/>
                </a:lnTo>
                <a:lnTo>
                  <a:pt x="21218" y="33041"/>
                </a:lnTo>
                <a:lnTo>
                  <a:pt x="21361" y="32702"/>
                </a:lnTo>
                <a:lnTo>
                  <a:pt x="21450" y="32550"/>
                </a:lnTo>
                <a:lnTo>
                  <a:pt x="21522" y="32443"/>
                </a:lnTo>
                <a:lnTo>
                  <a:pt x="21745" y="32264"/>
                </a:lnTo>
                <a:lnTo>
                  <a:pt x="22022" y="32122"/>
                </a:lnTo>
                <a:lnTo>
                  <a:pt x="22299" y="32050"/>
                </a:lnTo>
                <a:lnTo>
                  <a:pt x="22433" y="32041"/>
                </a:lnTo>
                <a:lnTo>
                  <a:pt x="22522" y="32050"/>
                </a:lnTo>
                <a:lnTo>
                  <a:pt x="22701" y="32175"/>
                </a:lnTo>
                <a:lnTo>
                  <a:pt x="22968" y="32488"/>
                </a:lnTo>
                <a:lnTo>
                  <a:pt x="23129" y="32702"/>
                </a:lnTo>
                <a:lnTo>
                  <a:pt x="23201" y="32836"/>
                </a:lnTo>
                <a:lnTo>
                  <a:pt x="23281" y="33157"/>
                </a:lnTo>
                <a:lnTo>
                  <a:pt x="23335" y="33309"/>
                </a:lnTo>
                <a:lnTo>
                  <a:pt x="23415" y="33488"/>
                </a:lnTo>
                <a:lnTo>
                  <a:pt x="23629" y="33800"/>
                </a:lnTo>
                <a:lnTo>
                  <a:pt x="23879" y="34033"/>
                </a:lnTo>
                <a:lnTo>
                  <a:pt x="24156" y="34184"/>
                </a:lnTo>
                <a:lnTo>
                  <a:pt x="24460" y="34265"/>
                </a:lnTo>
                <a:lnTo>
                  <a:pt x="24763" y="34256"/>
                </a:lnTo>
                <a:lnTo>
                  <a:pt x="25067" y="34158"/>
                </a:lnTo>
                <a:lnTo>
                  <a:pt x="25362" y="33961"/>
                </a:lnTo>
                <a:lnTo>
                  <a:pt x="25496" y="33818"/>
                </a:lnTo>
                <a:lnTo>
                  <a:pt x="25683" y="33604"/>
                </a:lnTo>
                <a:lnTo>
                  <a:pt x="26031" y="33131"/>
                </a:lnTo>
                <a:lnTo>
                  <a:pt x="26308" y="32604"/>
                </a:lnTo>
                <a:lnTo>
                  <a:pt x="26505" y="32068"/>
                </a:lnTo>
                <a:lnTo>
                  <a:pt x="26567" y="31791"/>
                </a:lnTo>
                <a:lnTo>
                  <a:pt x="26657" y="31184"/>
                </a:lnTo>
                <a:lnTo>
                  <a:pt x="26799" y="29969"/>
                </a:lnTo>
                <a:lnTo>
                  <a:pt x="26933" y="28130"/>
                </a:lnTo>
                <a:lnTo>
                  <a:pt x="27014" y="26897"/>
                </a:lnTo>
                <a:lnTo>
                  <a:pt x="27067" y="25647"/>
                </a:lnTo>
                <a:lnTo>
                  <a:pt x="27130" y="23781"/>
                </a:lnTo>
                <a:lnTo>
                  <a:pt x="27192" y="22531"/>
                </a:lnTo>
                <a:lnTo>
                  <a:pt x="27246" y="21915"/>
                </a:lnTo>
                <a:lnTo>
                  <a:pt x="27273" y="21638"/>
                </a:lnTo>
                <a:lnTo>
                  <a:pt x="27282" y="21102"/>
                </a:lnTo>
                <a:lnTo>
                  <a:pt x="27228" y="20316"/>
                </a:lnTo>
                <a:lnTo>
                  <a:pt x="27014" y="19298"/>
                </a:lnTo>
                <a:lnTo>
                  <a:pt x="26657" y="18325"/>
                </a:lnTo>
                <a:lnTo>
                  <a:pt x="26424" y="17851"/>
                </a:lnTo>
                <a:lnTo>
                  <a:pt x="26273" y="17566"/>
                </a:lnTo>
                <a:lnTo>
                  <a:pt x="25880" y="17110"/>
                </a:lnTo>
                <a:lnTo>
                  <a:pt x="25424" y="16780"/>
                </a:lnTo>
                <a:lnTo>
                  <a:pt x="24924" y="16592"/>
                </a:lnTo>
                <a:lnTo>
                  <a:pt x="24397" y="16530"/>
                </a:lnTo>
                <a:lnTo>
                  <a:pt x="23870" y="16610"/>
                </a:lnTo>
                <a:lnTo>
                  <a:pt x="23361" y="16833"/>
                </a:lnTo>
                <a:lnTo>
                  <a:pt x="22879" y="17191"/>
                </a:lnTo>
                <a:lnTo>
                  <a:pt x="22665" y="17432"/>
                </a:lnTo>
                <a:lnTo>
                  <a:pt x="22308" y="17878"/>
                </a:lnTo>
                <a:lnTo>
                  <a:pt x="21665" y="18816"/>
                </a:lnTo>
                <a:lnTo>
                  <a:pt x="21334" y="19289"/>
                </a:lnTo>
                <a:lnTo>
                  <a:pt x="21111" y="19584"/>
                </a:lnTo>
                <a:lnTo>
                  <a:pt x="20647" y="20173"/>
                </a:lnTo>
                <a:lnTo>
                  <a:pt x="20388" y="20441"/>
                </a:lnTo>
                <a:lnTo>
                  <a:pt x="20325" y="20495"/>
                </a:lnTo>
                <a:lnTo>
                  <a:pt x="20155" y="20575"/>
                </a:lnTo>
                <a:lnTo>
                  <a:pt x="19968" y="20629"/>
                </a:lnTo>
                <a:lnTo>
                  <a:pt x="19772" y="20638"/>
                </a:lnTo>
                <a:lnTo>
                  <a:pt x="19691" y="20629"/>
                </a:lnTo>
                <a:lnTo>
                  <a:pt x="19584" y="20593"/>
                </a:lnTo>
                <a:lnTo>
                  <a:pt x="19379" y="20468"/>
                </a:lnTo>
                <a:lnTo>
                  <a:pt x="19084" y="20164"/>
                </a:lnTo>
                <a:lnTo>
                  <a:pt x="18771" y="19637"/>
                </a:lnTo>
                <a:lnTo>
                  <a:pt x="18637" y="19218"/>
                </a:lnTo>
                <a:lnTo>
                  <a:pt x="18602" y="18968"/>
                </a:lnTo>
                <a:lnTo>
                  <a:pt x="18611" y="18852"/>
                </a:lnTo>
                <a:lnTo>
                  <a:pt x="18664" y="18396"/>
                </a:lnTo>
                <a:lnTo>
                  <a:pt x="18691" y="17932"/>
                </a:lnTo>
                <a:lnTo>
                  <a:pt x="18655" y="17709"/>
                </a:lnTo>
                <a:lnTo>
                  <a:pt x="18566" y="17521"/>
                </a:lnTo>
                <a:lnTo>
                  <a:pt x="18414" y="17360"/>
                </a:lnTo>
                <a:lnTo>
                  <a:pt x="18048" y="17110"/>
                </a:lnTo>
                <a:lnTo>
                  <a:pt x="17664" y="16887"/>
                </a:lnTo>
                <a:lnTo>
                  <a:pt x="17548" y="16816"/>
                </a:lnTo>
                <a:lnTo>
                  <a:pt x="17351" y="16637"/>
                </a:lnTo>
                <a:lnTo>
                  <a:pt x="17191" y="16414"/>
                </a:lnTo>
                <a:lnTo>
                  <a:pt x="17075" y="16164"/>
                </a:lnTo>
                <a:lnTo>
                  <a:pt x="17003" y="15896"/>
                </a:lnTo>
                <a:lnTo>
                  <a:pt x="16967" y="15619"/>
                </a:lnTo>
                <a:lnTo>
                  <a:pt x="16994" y="15342"/>
                </a:lnTo>
                <a:lnTo>
                  <a:pt x="17066" y="15065"/>
                </a:lnTo>
                <a:lnTo>
                  <a:pt x="17119" y="14940"/>
                </a:lnTo>
                <a:lnTo>
                  <a:pt x="17191" y="14806"/>
                </a:lnTo>
                <a:lnTo>
                  <a:pt x="17343" y="14628"/>
                </a:lnTo>
                <a:lnTo>
                  <a:pt x="17512" y="14530"/>
                </a:lnTo>
                <a:lnTo>
                  <a:pt x="17682" y="14494"/>
                </a:lnTo>
                <a:lnTo>
                  <a:pt x="18146" y="14583"/>
                </a:lnTo>
                <a:lnTo>
                  <a:pt x="18530" y="14717"/>
                </a:lnTo>
                <a:lnTo>
                  <a:pt x="18664" y="14762"/>
                </a:lnTo>
                <a:lnTo>
                  <a:pt x="18798" y="14815"/>
                </a:lnTo>
                <a:lnTo>
                  <a:pt x="19066" y="14896"/>
                </a:lnTo>
                <a:lnTo>
                  <a:pt x="19584" y="14994"/>
                </a:lnTo>
                <a:lnTo>
                  <a:pt x="20075" y="15021"/>
                </a:lnTo>
                <a:lnTo>
                  <a:pt x="20539" y="14958"/>
                </a:lnTo>
                <a:lnTo>
                  <a:pt x="20986" y="14815"/>
                </a:lnTo>
                <a:lnTo>
                  <a:pt x="21397" y="14592"/>
                </a:lnTo>
                <a:lnTo>
                  <a:pt x="21790" y="14297"/>
                </a:lnTo>
                <a:lnTo>
                  <a:pt x="22147" y="13913"/>
                </a:lnTo>
                <a:lnTo>
                  <a:pt x="22317" y="13690"/>
                </a:lnTo>
                <a:lnTo>
                  <a:pt x="22718" y="13128"/>
                </a:lnTo>
                <a:lnTo>
                  <a:pt x="23156" y="12619"/>
                </a:lnTo>
                <a:lnTo>
                  <a:pt x="23424" y="12449"/>
                </a:lnTo>
                <a:lnTo>
                  <a:pt x="23692" y="12404"/>
                </a:lnTo>
                <a:lnTo>
                  <a:pt x="24004" y="12485"/>
                </a:lnTo>
                <a:lnTo>
                  <a:pt x="24603" y="12806"/>
                </a:lnTo>
                <a:lnTo>
                  <a:pt x="25201" y="13190"/>
                </a:lnTo>
                <a:lnTo>
                  <a:pt x="25585" y="13422"/>
                </a:lnTo>
                <a:lnTo>
                  <a:pt x="26031" y="13610"/>
                </a:lnTo>
                <a:lnTo>
                  <a:pt x="26273" y="13628"/>
                </a:lnTo>
                <a:lnTo>
                  <a:pt x="26460" y="13574"/>
                </a:lnTo>
                <a:lnTo>
                  <a:pt x="26603" y="13422"/>
                </a:lnTo>
                <a:lnTo>
                  <a:pt x="26719" y="13181"/>
                </a:lnTo>
                <a:lnTo>
                  <a:pt x="26799" y="12860"/>
                </a:lnTo>
                <a:lnTo>
                  <a:pt x="26835" y="12654"/>
                </a:lnTo>
                <a:lnTo>
                  <a:pt x="26969" y="11726"/>
                </a:lnTo>
                <a:lnTo>
                  <a:pt x="27130" y="9859"/>
                </a:lnTo>
                <a:lnTo>
                  <a:pt x="27148" y="8002"/>
                </a:lnTo>
                <a:lnTo>
                  <a:pt x="27014" y="6135"/>
                </a:lnTo>
                <a:lnTo>
                  <a:pt x="26880" y="5198"/>
                </a:lnTo>
                <a:lnTo>
                  <a:pt x="26817" y="4823"/>
                </a:lnTo>
                <a:lnTo>
                  <a:pt x="26639" y="4126"/>
                </a:lnTo>
                <a:lnTo>
                  <a:pt x="26415" y="3492"/>
                </a:lnTo>
                <a:lnTo>
                  <a:pt x="26139" y="2921"/>
                </a:lnTo>
                <a:lnTo>
                  <a:pt x="25808" y="2403"/>
                </a:lnTo>
                <a:lnTo>
                  <a:pt x="25451" y="1938"/>
                </a:lnTo>
                <a:lnTo>
                  <a:pt x="25040" y="1528"/>
                </a:lnTo>
                <a:lnTo>
                  <a:pt x="24603" y="1170"/>
                </a:lnTo>
                <a:lnTo>
                  <a:pt x="24129" y="867"/>
                </a:lnTo>
                <a:lnTo>
                  <a:pt x="23629" y="608"/>
                </a:lnTo>
                <a:lnTo>
                  <a:pt x="23093" y="402"/>
                </a:lnTo>
                <a:lnTo>
                  <a:pt x="22540" y="242"/>
                </a:lnTo>
                <a:lnTo>
                  <a:pt x="21968" y="117"/>
                </a:lnTo>
                <a:lnTo>
                  <a:pt x="21379" y="45"/>
                </a:lnTo>
                <a:lnTo>
                  <a:pt x="20468" y="1"/>
                </a:lnTo>
                <a:close/>
              </a:path>
            </a:pathLst>
          </a:custGeom>
          <a:solidFill>
            <a:srgbClr val="F2D7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6"/>
          <p:cNvSpPr/>
          <p:nvPr/>
        </p:nvSpPr>
        <p:spPr>
          <a:xfrm>
            <a:off x="7161124" y="3892435"/>
            <a:ext cx="134116" cy="125657"/>
          </a:xfrm>
          <a:custGeom>
            <a:rect b="b" l="l" r="r" t="t"/>
            <a:pathLst>
              <a:path extrusionOk="0" h="8341" w="8904">
                <a:moveTo>
                  <a:pt x="4608" y="0"/>
                </a:moveTo>
                <a:lnTo>
                  <a:pt x="4117" y="54"/>
                </a:lnTo>
                <a:lnTo>
                  <a:pt x="3867" y="107"/>
                </a:lnTo>
                <a:lnTo>
                  <a:pt x="3474" y="214"/>
                </a:lnTo>
                <a:lnTo>
                  <a:pt x="2733" y="509"/>
                </a:lnTo>
                <a:lnTo>
                  <a:pt x="2081" y="902"/>
                </a:lnTo>
                <a:lnTo>
                  <a:pt x="1501" y="1393"/>
                </a:lnTo>
                <a:lnTo>
                  <a:pt x="1018" y="1965"/>
                </a:lnTo>
                <a:lnTo>
                  <a:pt x="617" y="2625"/>
                </a:lnTo>
                <a:lnTo>
                  <a:pt x="313" y="3358"/>
                </a:lnTo>
                <a:lnTo>
                  <a:pt x="108" y="4161"/>
                </a:lnTo>
                <a:lnTo>
                  <a:pt x="45" y="4590"/>
                </a:lnTo>
                <a:lnTo>
                  <a:pt x="0" y="5037"/>
                </a:lnTo>
                <a:lnTo>
                  <a:pt x="27" y="5822"/>
                </a:lnTo>
                <a:lnTo>
                  <a:pt x="170" y="6501"/>
                </a:lnTo>
                <a:lnTo>
                  <a:pt x="447" y="7073"/>
                </a:lnTo>
                <a:lnTo>
                  <a:pt x="849" y="7537"/>
                </a:lnTo>
                <a:lnTo>
                  <a:pt x="1385" y="7894"/>
                </a:lnTo>
                <a:lnTo>
                  <a:pt x="2045" y="8153"/>
                </a:lnTo>
                <a:lnTo>
                  <a:pt x="2831" y="8305"/>
                </a:lnTo>
                <a:lnTo>
                  <a:pt x="3278" y="8341"/>
                </a:lnTo>
                <a:lnTo>
                  <a:pt x="4072" y="8135"/>
                </a:lnTo>
                <a:lnTo>
                  <a:pt x="5269" y="7841"/>
                </a:lnTo>
                <a:lnTo>
                  <a:pt x="6046" y="7590"/>
                </a:lnTo>
                <a:lnTo>
                  <a:pt x="6412" y="7430"/>
                </a:lnTo>
                <a:lnTo>
                  <a:pt x="6644" y="7323"/>
                </a:lnTo>
                <a:lnTo>
                  <a:pt x="7091" y="7081"/>
                </a:lnTo>
                <a:lnTo>
                  <a:pt x="7511" y="6796"/>
                </a:lnTo>
                <a:lnTo>
                  <a:pt x="7894" y="6474"/>
                </a:lnTo>
                <a:lnTo>
                  <a:pt x="8225" y="6117"/>
                </a:lnTo>
                <a:lnTo>
                  <a:pt x="8502" y="5706"/>
                </a:lnTo>
                <a:lnTo>
                  <a:pt x="8716" y="5251"/>
                </a:lnTo>
                <a:lnTo>
                  <a:pt x="8850" y="4751"/>
                </a:lnTo>
                <a:lnTo>
                  <a:pt x="8886" y="4474"/>
                </a:lnTo>
                <a:lnTo>
                  <a:pt x="8904" y="4224"/>
                </a:lnTo>
                <a:lnTo>
                  <a:pt x="8895" y="3724"/>
                </a:lnTo>
                <a:lnTo>
                  <a:pt x="8814" y="3242"/>
                </a:lnTo>
                <a:lnTo>
                  <a:pt x="8680" y="2786"/>
                </a:lnTo>
                <a:lnTo>
                  <a:pt x="8493" y="2349"/>
                </a:lnTo>
                <a:lnTo>
                  <a:pt x="8252" y="1929"/>
                </a:lnTo>
                <a:lnTo>
                  <a:pt x="7966" y="1545"/>
                </a:lnTo>
                <a:lnTo>
                  <a:pt x="7644" y="1197"/>
                </a:lnTo>
                <a:lnTo>
                  <a:pt x="7278" y="884"/>
                </a:lnTo>
                <a:lnTo>
                  <a:pt x="6885" y="616"/>
                </a:lnTo>
                <a:lnTo>
                  <a:pt x="6466" y="393"/>
                </a:lnTo>
                <a:lnTo>
                  <a:pt x="6028" y="214"/>
                </a:lnTo>
                <a:lnTo>
                  <a:pt x="5564" y="89"/>
                </a:lnTo>
                <a:lnTo>
                  <a:pt x="5090" y="18"/>
                </a:lnTo>
                <a:lnTo>
                  <a:pt x="4608" y="0"/>
                </a:lnTo>
                <a:close/>
              </a:path>
            </a:pathLst>
          </a:custGeom>
          <a:solidFill>
            <a:srgbClr val="3EC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6"/>
          <p:cNvSpPr/>
          <p:nvPr/>
        </p:nvSpPr>
        <p:spPr>
          <a:xfrm>
            <a:off x="7905390" y="2864967"/>
            <a:ext cx="361343" cy="360757"/>
          </a:xfrm>
          <a:custGeom>
            <a:rect b="b" l="l" r="r" t="t"/>
            <a:pathLst>
              <a:path extrusionOk="0" fill="none" h="16619" w="16646">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cap="flat" cmpd="sng" w="76200">
            <a:solidFill>
              <a:srgbClr val="F58870"/>
            </a:solidFill>
            <a:prstDash val="solid"/>
            <a:miter lim="892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6"/>
          <p:cNvSpPr/>
          <p:nvPr/>
        </p:nvSpPr>
        <p:spPr>
          <a:xfrm>
            <a:off x="7818274" y="1578775"/>
            <a:ext cx="198337" cy="198015"/>
          </a:xfrm>
          <a:custGeom>
            <a:rect b="b" l="l" r="r" t="t"/>
            <a:pathLst>
              <a:path extrusionOk="0" fill="none" h="16619" w="16646">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cap="flat" cmpd="sng" w="76200">
            <a:solidFill>
              <a:srgbClr val="F58870"/>
            </a:solidFill>
            <a:prstDash val="solid"/>
            <a:miter lim="892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6"/>
          <p:cNvSpPr/>
          <p:nvPr/>
        </p:nvSpPr>
        <p:spPr>
          <a:xfrm rot="-2495389">
            <a:off x="5457976" y="1689012"/>
            <a:ext cx="1027299" cy="2317259"/>
          </a:xfrm>
          <a:custGeom>
            <a:rect b="b" l="l" r="r" t="t"/>
            <a:pathLst>
              <a:path extrusionOk="0" h="19576" w="8681">
                <a:moveTo>
                  <a:pt x="6171" y="1"/>
                </a:moveTo>
                <a:lnTo>
                  <a:pt x="5912" y="46"/>
                </a:lnTo>
                <a:lnTo>
                  <a:pt x="5671" y="144"/>
                </a:lnTo>
                <a:lnTo>
                  <a:pt x="5448" y="305"/>
                </a:lnTo>
                <a:lnTo>
                  <a:pt x="5225" y="519"/>
                </a:lnTo>
                <a:lnTo>
                  <a:pt x="4912" y="948"/>
                </a:lnTo>
                <a:lnTo>
                  <a:pt x="4707" y="1323"/>
                </a:lnTo>
                <a:lnTo>
                  <a:pt x="4644" y="1457"/>
                </a:lnTo>
                <a:lnTo>
                  <a:pt x="4564" y="1707"/>
                </a:lnTo>
                <a:lnTo>
                  <a:pt x="4528" y="1957"/>
                </a:lnTo>
                <a:lnTo>
                  <a:pt x="4537" y="2207"/>
                </a:lnTo>
                <a:lnTo>
                  <a:pt x="4591" y="2439"/>
                </a:lnTo>
                <a:lnTo>
                  <a:pt x="4698" y="2653"/>
                </a:lnTo>
                <a:lnTo>
                  <a:pt x="4850" y="2850"/>
                </a:lnTo>
                <a:lnTo>
                  <a:pt x="5055" y="3028"/>
                </a:lnTo>
                <a:lnTo>
                  <a:pt x="5171" y="3109"/>
                </a:lnTo>
                <a:lnTo>
                  <a:pt x="5359" y="3234"/>
                </a:lnTo>
                <a:lnTo>
                  <a:pt x="5591" y="3493"/>
                </a:lnTo>
                <a:lnTo>
                  <a:pt x="5662" y="3787"/>
                </a:lnTo>
                <a:lnTo>
                  <a:pt x="5582" y="4100"/>
                </a:lnTo>
                <a:lnTo>
                  <a:pt x="5466" y="4269"/>
                </a:lnTo>
                <a:lnTo>
                  <a:pt x="5403" y="4359"/>
                </a:lnTo>
                <a:lnTo>
                  <a:pt x="5269" y="4475"/>
                </a:lnTo>
                <a:lnTo>
                  <a:pt x="5055" y="4564"/>
                </a:lnTo>
                <a:lnTo>
                  <a:pt x="4760" y="4537"/>
                </a:lnTo>
                <a:lnTo>
                  <a:pt x="4475" y="4394"/>
                </a:lnTo>
                <a:lnTo>
                  <a:pt x="4350" y="4287"/>
                </a:lnTo>
                <a:lnTo>
                  <a:pt x="4046" y="4002"/>
                </a:lnTo>
                <a:lnTo>
                  <a:pt x="3475" y="3359"/>
                </a:lnTo>
                <a:lnTo>
                  <a:pt x="3162" y="3010"/>
                </a:lnTo>
                <a:lnTo>
                  <a:pt x="2930" y="3171"/>
                </a:lnTo>
                <a:lnTo>
                  <a:pt x="2376" y="3573"/>
                </a:lnTo>
                <a:lnTo>
                  <a:pt x="2117" y="3832"/>
                </a:lnTo>
                <a:lnTo>
                  <a:pt x="2037" y="3930"/>
                </a:lnTo>
                <a:lnTo>
                  <a:pt x="1912" y="4153"/>
                </a:lnTo>
                <a:lnTo>
                  <a:pt x="1849" y="4386"/>
                </a:lnTo>
                <a:lnTo>
                  <a:pt x="1840" y="4636"/>
                </a:lnTo>
                <a:lnTo>
                  <a:pt x="1912" y="5037"/>
                </a:lnTo>
                <a:lnTo>
                  <a:pt x="2180" y="5627"/>
                </a:lnTo>
                <a:lnTo>
                  <a:pt x="2385" y="5948"/>
                </a:lnTo>
                <a:lnTo>
                  <a:pt x="2439" y="6038"/>
                </a:lnTo>
                <a:lnTo>
                  <a:pt x="2510" y="6261"/>
                </a:lnTo>
                <a:lnTo>
                  <a:pt x="2537" y="6493"/>
                </a:lnTo>
                <a:lnTo>
                  <a:pt x="2510" y="6716"/>
                </a:lnTo>
                <a:lnTo>
                  <a:pt x="2474" y="6806"/>
                </a:lnTo>
                <a:lnTo>
                  <a:pt x="2430" y="6850"/>
                </a:lnTo>
                <a:lnTo>
                  <a:pt x="2260" y="6922"/>
                </a:lnTo>
                <a:lnTo>
                  <a:pt x="1912" y="6957"/>
                </a:lnTo>
                <a:lnTo>
                  <a:pt x="1689" y="6940"/>
                </a:lnTo>
                <a:lnTo>
                  <a:pt x="1510" y="6904"/>
                </a:lnTo>
                <a:lnTo>
                  <a:pt x="1153" y="6734"/>
                </a:lnTo>
                <a:lnTo>
                  <a:pt x="965" y="6645"/>
                </a:lnTo>
                <a:lnTo>
                  <a:pt x="831" y="6797"/>
                </a:lnTo>
                <a:lnTo>
                  <a:pt x="608" y="7100"/>
                </a:lnTo>
                <a:lnTo>
                  <a:pt x="367" y="7591"/>
                </a:lnTo>
                <a:lnTo>
                  <a:pt x="170" y="8288"/>
                </a:lnTo>
                <a:lnTo>
                  <a:pt x="63" y="9002"/>
                </a:lnTo>
                <a:lnTo>
                  <a:pt x="10" y="9360"/>
                </a:lnTo>
                <a:lnTo>
                  <a:pt x="1" y="9511"/>
                </a:lnTo>
                <a:lnTo>
                  <a:pt x="1" y="9797"/>
                </a:lnTo>
                <a:lnTo>
                  <a:pt x="45" y="10065"/>
                </a:lnTo>
                <a:lnTo>
                  <a:pt x="135" y="10315"/>
                </a:lnTo>
                <a:lnTo>
                  <a:pt x="269" y="10547"/>
                </a:lnTo>
                <a:lnTo>
                  <a:pt x="438" y="10753"/>
                </a:lnTo>
                <a:lnTo>
                  <a:pt x="644" y="10940"/>
                </a:lnTo>
                <a:lnTo>
                  <a:pt x="894" y="11092"/>
                </a:lnTo>
                <a:lnTo>
                  <a:pt x="1028" y="11163"/>
                </a:lnTo>
                <a:lnTo>
                  <a:pt x="1313" y="11315"/>
                </a:lnTo>
                <a:lnTo>
                  <a:pt x="1599" y="11449"/>
                </a:lnTo>
                <a:lnTo>
                  <a:pt x="1796" y="11530"/>
                </a:lnTo>
                <a:lnTo>
                  <a:pt x="2099" y="11753"/>
                </a:lnTo>
                <a:lnTo>
                  <a:pt x="2260" y="12047"/>
                </a:lnTo>
                <a:lnTo>
                  <a:pt x="2305" y="12405"/>
                </a:lnTo>
                <a:lnTo>
                  <a:pt x="2269" y="12610"/>
                </a:lnTo>
                <a:lnTo>
                  <a:pt x="2242" y="12726"/>
                </a:lnTo>
                <a:lnTo>
                  <a:pt x="2162" y="12914"/>
                </a:lnTo>
                <a:lnTo>
                  <a:pt x="2055" y="13048"/>
                </a:lnTo>
                <a:lnTo>
                  <a:pt x="1921" y="13146"/>
                </a:lnTo>
                <a:lnTo>
                  <a:pt x="1680" y="13217"/>
                </a:lnTo>
                <a:lnTo>
                  <a:pt x="1296" y="13217"/>
                </a:lnTo>
                <a:lnTo>
                  <a:pt x="1081" y="13190"/>
                </a:lnTo>
                <a:lnTo>
                  <a:pt x="1081" y="13387"/>
                </a:lnTo>
                <a:lnTo>
                  <a:pt x="1126" y="13753"/>
                </a:lnTo>
                <a:lnTo>
                  <a:pt x="1233" y="14083"/>
                </a:lnTo>
                <a:lnTo>
                  <a:pt x="1394" y="14387"/>
                </a:lnTo>
                <a:lnTo>
                  <a:pt x="1680" y="14807"/>
                </a:lnTo>
                <a:lnTo>
                  <a:pt x="2108" y="15343"/>
                </a:lnTo>
                <a:lnTo>
                  <a:pt x="2296" y="15619"/>
                </a:lnTo>
                <a:lnTo>
                  <a:pt x="2358" y="15709"/>
                </a:lnTo>
                <a:lnTo>
                  <a:pt x="2483" y="15825"/>
                </a:lnTo>
                <a:lnTo>
                  <a:pt x="2707" y="15932"/>
                </a:lnTo>
                <a:lnTo>
                  <a:pt x="3180" y="15959"/>
                </a:lnTo>
                <a:lnTo>
                  <a:pt x="3501" y="15994"/>
                </a:lnTo>
                <a:lnTo>
                  <a:pt x="3751" y="16066"/>
                </a:lnTo>
                <a:lnTo>
                  <a:pt x="4234" y="16352"/>
                </a:lnTo>
                <a:lnTo>
                  <a:pt x="4475" y="16486"/>
                </a:lnTo>
                <a:lnTo>
                  <a:pt x="4091" y="16941"/>
                </a:lnTo>
                <a:lnTo>
                  <a:pt x="3698" y="17379"/>
                </a:lnTo>
                <a:lnTo>
                  <a:pt x="3582" y="17441"/>
                </a:lnTo>
                <a:lnTo>
                  <a:pt x="3332" y="17495"/>
                </a:lnTo>
                <a:lnTo>
                  <a:pt x="3626" y="17905"/>
                </a:lnTo>
                <a:lnTo>
                  <a:pt x="4028" y="18495"/>
                </a:lnTo>
                <a:lnTo>
                  <a:pt x="4314" y="18843"/>
                </a:lnTo>
                <a:lnTo>
                  <a:pt x="4475" y="18995"/>
                </a:lnTo>
                <a:lnTo>
                  <a:pt x="4680" y="19174"/>
                </a:lnTo>
                <a:lnTo>
                  <a:pt x="5136" y="19441"/>
                </a:lnTo>
                <a:lnTo>
                  <a:pt x="5502" y="19549"/>
                </a:lnTo>
                <a:lnTo>
                  <a:pt x="5761" y="19575"/>
                </a:lnTo>
                <a:lnTo>
                  <a:pt x="6037" y="19558"/>
                </a:lnTo>
                <a:lnTo>
                  <a:pt x="6332" y="19486"/>
                </a:lnTo>
                <a:lnTo>
                  <a:pt x="6484" y="19433"/>
                </a:lnTo>
                <a:lnTo>
                  <a:pt x="6716" y="19325"/>
                </a:lnTo>
                <a:lnTo>
                  <a:pt x="7154" y="19013"/>
                </a:lnTo>
                <a:lnTo>
                  <a:pt x="7538" y="18611"/>
                </a:lnTo>
                <a:lnTo>
                  <a:pt x="7868" y="18138"/>
                </a:lnTo>
                <a:lnTo>
                  <a:pt x="8127" y="17620"/>
                </a:lnTo>
                <a:lnTo>
                  <a:pt x="8315" y="17075"/>
                </a:lnTo>
                <a:lnTo>
                  <a:pt x="8413" y="16530"/>
                </a:lnTo>
                <a:lnTo>
                  <a:pt x="8422" y="15994"/>
                </a:lnTo>
                <a:lnTo>
                  <a:pt x="8377" y="15753"/>
                </a:lnTo>
                <a:lnTo>
                  <a:pt x="8341" y="15637"/>
                </a:lnTo>
                <a:lnTo>
                  <a:pt x="8127" y="15414"/>
                </a:lnTo>
                <a:lnTo>
                  <a:pt x="7806" y="15218"/>
                </a:lnTo>
                <a:lnTo>
                  <a:pt x="7466" y="15084"/>
                </a:lnTo>
                <a:lnTo>
                  <a:pt x="7314" y="15057"/>
                </a:lnTo>
                <a:lnTo>
                  <a:pt x="7172" y="15048"/>
                </a:lnTo>
                <a:lnTo>
                  <a:pt x="6975" y="15155"/>
                </a:lnTo>
                <a:lnTo>
                  <a:pt x="6886" y="15378"/>
                </a:lnTo>
                <a:lnTo>
                  <a:pt x="6877" y="15673"/>
                </a:lnTo>
                <a:lnTo>
                  <a:pt x="6913" y="15834"/>
                </a:lnTo>
                <a:lnTo>
                  <a:pt x="6922" y="15914"/>
                </a:lnTo>
                <a:lnTo>
                  <a:pt x="6895" y="16093"/>
                </a:lnTo>
                <a:lnTo>
                  <a:pt x="6805" y="16280"/>
                </a:lnTo>
                <a:lnTo>
                  <a:pt x="6689" y="16432"/>
                </a:lnTo>
                <a:lnTo>
                  <a:pt x="6627" y="16486"/>
                </a:lnTo>
                <a:lnTo>
                  <a:pt x="6573" y="16512"/>
                </a:lnTo>
                <a:lnTo>
                  <a:pt x="6412" y="16521"/>
                </a:lnTo>
                <a:lnTo>
                  <a:pt x="6136" y="16459"/>
                </a:lnTo>
                <a:lnTo>
                  <a:pt x="5984" y="16378"/>
                </a:lnTo>
                <a:lnTo>
                  <a:pt x="5868" y="16298"/>
                </a:lnTo>
                <a:lnTo>
                  <a:pt x="5671" y="16057"/>
                </a:lnTo>
                <a:lnTo>
                  <a:pt x="5537" y="15753"/>
                </a:lnTo>
                <a:lnTo>
                  <a:pt x="5457" y="15405"/>
                </a:lnTo>
                <a:lnTo>
                  <a:pt x="5448" y="15039"/>
                </a:lnTo>
                <a:lnTo>
                  <a:pt x="5484" y="14673"/>
                </a:lnTo>
                <a:lnTo>
                  <a:pt x="5591" y="14334"/>
                </a:lnTo>
                <a:lnTo>
                  <a:pt x="5752" y="14039"/>
                </a:lnTo>
                <a:lnTo>
                  <a:pt x="5859" y="13923"/>
                </a:lnTo>
                <a:lnTo>
                  <a:pt x="6055" y="13726"/>
                </a:lnTo>
                <a:lnTo>
                  <a:pt x="6466" y="13441"/>
                </a:lnTo>
                <a:lnTo>
                  <a:pt x="6788" y="13324"/>
                </a:lnTo>
                <a:lnTo>
                  <a:pt x="7020" y="13307"/>
                </a:lnTo>
                <a:lnTo>
                  <a:pt x="7270" y="13342"/>
                </a:lnTo>
                <a:lnTo>
                  <a:pt x="7529" y="13441"/>
                </a:lnTo>
                <a:lnTo>
                  <a:pt x="7672" y="13521"/>
                </a:lnTo>
                <a:lnTo>
                  <a:pt x="7788" y="13574"/>
                </a:lnTo>
                <a:lnTo>
                  <a:pt x="8109" y="13628"/>
                </a:lnTo>
                <a:lnTo>
                  <a:pt x="8315" y="13664"/>
                </a:lnTo>
                <a:lnTo>
                  <a:pt x="8315" y="10467"/>
                </a:lnTo>
                <a:lnTo>
                  <a:pt x="7681" y="10333"/>
                </a:lnTo>
                <a:lnTo>
                  <a:pt x="7038" y="10190"/>
                </a:lnTo>
                <a:lnTo>
                  <a:pt x="6868" y="10404"/>
                </a:lnTo>
                <a:lnTo>
                  <a:pt x="6448" y="10708"/>
                </a:lnTo>
                <a:lnTo>
                  <a:pt x="5975" y="10878"/>
                </a:lnTo>
                <a:lnTo>
                  <a:pt x="5466" y="10913"/>
                </a:lnTo>
                <a:lnTo>
                  <a:pt x="5198" y="10869"/>
                </a:lnTo>
                <a:lnTo>
                  <a:pt x="4966" y="10815"/>
                </a:lnTo>
                <a:lnTo>
                  <a:pt x="4501" y="10637"/>
                </a:lnTo>
                <a:lnTo>
                  <a:pt x="4198" y="10440"/>
                </a:lnTo>
                <a:lnTo>
                  <a:pt x="4028" y="10261"/>
                </a:lnTo>
                <a:lnTo>
                  <a:pt x="3894" y="10056"/>
                </a:lnTo>
                <a:lnTo>
                  <a:pt x="3805" y="9806"/>
                </a:lnTo>
                <a:lnTo>
                  <a:pt x="3778" y="9663"/>
                </a:lnTo>
                <a:lnTo>
                  <a:pt x="3769" y="9538"/>
                </a:lnTo>
                <a:lnTo>
                  <a:pt x="3796" y="9261"/>
                </a:lnTo>
                <a:lnTo>
                  <a:pt x="3867" y="8993"/>
                </a:lnTo>
                <a:lnTo>
                  <a:pt x="3984" y="8752"/>
                </a:lnTo>
                <a:lnTo>
                  <a:pt x="4055" y="8645"/>
                </a:lnTo>
                <a:lnTo>
                  <a:pt x="4109" y="8600"/>
                </a:lnTo>
                <a:lnTo>
                  <a:pt x="4305" y="8574"/>
                </a:lnTo>
                <a:lnTo>
                  <a:pt x="4555" y="8592"/>
                </a:lnTo>
                <a:lnTo>
                  <a:pt x="4796" y="8654"/>
                </a:lnTo>
                <a:lnTo>
                  <a:pt x="4894" y="8708"/>
                </a:lnTo>
                <a:lnTo>
                  <a:pt x="5207" y="8904"/>
                </a:lnTo>
                <a:lnTo>
                  <a:pt x="5528" y="9083"/>
                </a:lnTo>
                <a:lnTo>
                  <a:pt x="5689" y="9127"/>
                </a:lnTo>
                <a:lnTo>
                  <a:pt x="5823" y="9101"/>
                </a:lnTo>
                <a:lnTo>
                  <a:pt x="5939" y="9002"/>
                </a:lnTo>
                <a:lnTo>
                  <a:pt x="6127" y="8708"/>
                </a:lnTo>
                <a:lnTo>
                  <a:pt x="6279" y="8377"/>
                </a:lnTo>
                <a:lnTo>
                  <a:pt x="6377" y="8199"/>
                </a:lnTo>
                <a:lnTo>
                  <a:pt x="6573" y="8020"/>
                </a:lnTo>
                <a:lnTo>
                  <a:pt x="6788" y="7984"/>
                </a:lnTo>
                <a:lnTo>
                  <a:pt x="7029" y="8065"/>
                </a:lnTo>
                <a:lnTo>
                  <a:pt x="7163" y="8136"/>
                </a:lnTo>
                <a:lnTo>
                  <a:pt x="7716" y="8431"/>
                </a:lnTo>
                <a:lnTo>
                  <a:pt x="8395" y="8797"/>
                </a:lnTo>
                <a:lnTo>
                  <a:pt x="8502" y="6779"/>
                </a:lnTo>
                <a:lnTo>
                  <a:pt x="8609" y="4841"/>
                </a:lnTo>
                <a:lnTo>
                  <a:pt x="8190" y="4698"/>
                </a:lnTo>
                <a:lnTo>
                  <a:pt x="7752" y="4582"/>
                </a:lnTo>
                <a:lnTo>
                  <a:pt x="7413" y="4502"/>
                </a:lnTo>
                <a:lnTo>
                  <a:pt x="7002" y="4314"/>
                </a:lnTo>
                <a:lnTo>
                  <a:pt x="6779" y="4162"/>
                </a:lnTo>
                <a:lnTo>
                  <a:pt x="6591" y="3966"/>
                </a:lnTo>
                <a:lnTo>
                  <a:pt x="6448" y="3734"/>
                </a:lnTo>
                <a:lnTo>
                  <a:pt x="6341" y="3475"/>
                </a:lnTo>
                <a:lnTo>
                  <a:pt x="6270" y="3162"/>
                </a:lnTo>
                <a:lnTo>
                  <a:pt x="6252" y="2992"/>
                </a:lnTo>
                <a:lnTo>
                  <a:pt x="6243" y="2832"/>
                </a:lnTo>
                <a:lnTo>
                  <a:pt x="6314" y="2600"/>
                </a:lnTo>
                <a:lnTo>
                  <a:pt x="6475" y="2483"/>
                </a:lnTo>
                <a:lnTo>
                  <a:pt x="6725" y="2501"/>
                </a:lnTo>
                <a:lnTo>
                  <a:pt x="6886" y="2564"/>
                </a:lnTo>
                <a:lnTo>
                  <a:pt x="7100" y="2662"/>
                </a:lnTo>
                <a:lnTo>
                  <a:pt x="7538" y="2841"/>
                </a:lnTo>
                <a:lnTo>
                  <a:pt x="7975" y="2939"/>
                </a:lnTo>
                <a:lnTo>
                  <a:pt x="8324" y="2921"/>
                </a:lnTo>
                <a:lnTo>
                  <a:pt x="8556" y="2859"/>
                </a:lnTo>
                <a:lnTo>
                  <a:pt x="8672" y="2805"/>
                </a:lnTo>
                <a:lnTo>
                  <a:pt x="8681" y="2510"/>
                </a:lnTo>
                <a:lnTo>
                  <a:pt x="8672" y="2225"/>
                </a:lnTo>
                <a:lnTo>
                  <a:pt x="8645" y="2019"/>
                </a:lnTo>
                <a:lnTo>
                  <a:pt x="8538" y="1635"/>
                </a:lnTo>
                <a:lnTo>
                  <a:pt x="8368" y="1278"/>
                </a:lnTo>
                <a:lnTo>
                  <a:pt x="8145" y="948"/>
                </a:lnTo>
                <a:lnTo>
                  <a:pt x="7877" y="662"/>
                </a:lnTo>
                <a:lnTo>
                  <a:pt x="7556" y="421"/>
                </a:lnTo>
                <a:lnTo>
                  <a:pt x="7189" y="224"/>
                </a:lnTo>
                <a:lnTo>
                  <a:pt x="6796" y="81"/>
                </a:lnTo>
                <a:lnTo>
                  <a:pt x="6591" y="37"/>
                </a:lnTo>
                <a:lnTo>
                  <a:pt x="6439" y="10"/>
                </a:lnTo>
                <a:lnTo>
                  <a:pt x="6171" y="1"/>
                </a:lnTo>
                <a:close/>
              </a:path>
            </a:pathLst>
          </a:cu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2" name="Google Shape;1252;p46"/>
          <p:cNvGrpSpPr/>
          <p:nvPr/>
        </p:nvGrpSpPr>
        <p:grpSpPr>
          <a:xfrm>
            <a:off x="796030" y="1236235"/>
            <a:ext cx="827806" cy="826504"/>
            <a:chOff x="796030" y="1236235"/>
            <a:chExt cx="827806" cy="826504"/>
          </a:xfrm>
        </p:grpSpPr>
        <p:sp>
          <p:nvSpPr>
            <p:cNvPr id="1253" name="Google Shape;1253;p46"/>
            <p:cNvSpPr/>
            <p:nvPr/>
          </p:nvSpPr>
          <p:spPr>
            <a:xfrm>
              <a:off x="969913" y="1414400"/>
              <a:ext cx="461700" cy="470175"/>
            </a:xfrm>
            <a:custGeom>
              <a:rect b="b" l="l" r="r" t="t"/>
              <a:pathLst>
                <a:path extrusionOk="0" h="18807" w="18468">
                  <a:moveTo>
                    <a:pt x="8814" y="1"/>
                  </a:moveTo>
                  <a:lnTo>
                    <a:pt x="8270" y="45"/>
                  </a:lnTo>
                  <a:lnTo>
                    <a:pt x="7716" y="161"/>
                  </a:lnTo>
                  <a:lnTo>
                    <a:pt x="7439" y="242"/>
                  </a:lnTo>
                  <a:lnTo>
                    <a:pt x="7153" y="331"/>
                  </a:lnTo>
                  <a:lnTo>
                    <a:pt x="6636" y="545"/>
                  </a:lnTo>
                  <a:lnTo>
                    <a:pt x="6144" y="786"/>
                  </a:lnTo>
                  <a:lnTo>
                    <a:pt x="5707" y="1054"/>
                  </a:lnTo>
                  <a:lnTo>
                    <a:pt x="5296" y="1349"/>
                  </a:lnTo>
                  <a:lnTo>
                    <a:pt x="4930" y="1670"/>
                  </a:lnTo>
                  <a:lnTo>
                    <a:pt x="4599" y="2019"/>
                  </a:lnTo>
                  <a:lnTo>
                    <a:pt x="4305" y="2394"/>
                  </a:lnTo>
                  <a:lnTo>
                    <a:pt x="3921" y="2992"/>
                  </a:lnTo>
                  <a:lnTo>
                    <a:pt x="3519" y="3867"/>
                  </a:lnTo>
                  <a:lnTo>
                    <a:pt x="3242" y="4832"/>
                  </a:lnTo>
                  <a:lnTo>
                    <a:pt x="3072" y="5876"/>
                  </a:lnTo>
                  <a:lnTo>
                    <a:pt x="3028" y="6421"/>
                  </a:lnTo>
                  <a:lnTo>
                    <a:pt x="3028" y="6609"/>
                  </a:lnTo>
                  <a:lnTo>
                    <a:pt x="3064" y="6957"/>
                  </a:lnTo>
                  <a:lnTo>
                    <a:pt x="3162" y="7287"/>
                  </a:lnTo>
                  <a:lnTo>
                    <a:pt x="3323" y="7600"/>
                  </a:lnTo>
                  <a:lnTo>
                    <a:pt x="3519" y="7886"/>
                  </a:lnTo>
                  <a:lnTo>
                    <a:pt x="3769" y="8145"/>
                  </a:lnTo>
                  <a:lnTo>
                    <a:pt x="4055" y="8377"/>
                  </a:lnTo>
                  <a:lnTo>
                    <a:pt x="4385" y="8573"/>
                  </a:lnTo>
                  <a:lnTo>
                    <a:pt x="4555" y="8654"/>
                  </a:lnTo>
                  <a:lnTo>
                    <a:pt x="4644" y="8680"/>
                  </a:lnTo>
                  <a:lnTo>
                    <a:pt x="4876" y="8698"/>
                  </a:lnTo>
                  <a:lnTo>
                    <a:pt x="5108" y="8654"/>
                  </a:lnTo>
                  <a:lnTo>
                    <a:pt x="5296" y="8564"/>
                  </a:lnTo>
                  <a:lnTo>
                    <a:pt x="5350" y="8511"/>
                  </a:lnTo>
                  <a:lnTo>
                    <a:pt x="5385" y="8439"/>
                  </a:lnTo>
                  <a:lnTo>
                    <a:pt x="5403" y="8243"/>
                  </a:lnTo>
                  <a:lnTo>
                    <a:pt x="5332" y="7895"/>
                  </a:lnTo>
                  <a:lnTo>
                    <a:pt x="5260" y="7689"/>
                  </a:lnTo>
                  <a:lnTo>
                    <a:pt x="5180" y="7564"/>
                  </a:lnTo>
                  <a:lnTo>
                    <a:pt x="4903" y="7359"/>
                  </a:lnTo>
                  <a:lnTo>
                    <a:pt x="4814" y="7234"/>
                  </a:lnTo>
                  <a:lnTo>
                    <a:pt x="4644" y="6930"/>
                  </a:lnTo>
                  <a:lnTo>
                    <a:pt x="4394" y="6448"/>
                  </a:lnTo>
                  <a:lnTo>
                    <a:pt x="4314" y="6126"/>
                  </a:lnTo>
                  <a:lnTo>
                    <a:pt x="4314" y="5975"/>
                  </a:lnTo>
                  <a:lnTo>
                    <a:pt x="4358" y="5617"/>
                  </a:lnTo>
                  <a:lnTo>
                    <a:pt x="4492" y="4930"/>
                  </a:lnTo>
                  <a:lnTo>
                    <a:pt x="4689" y="4278"/>
                  </a:lnTo>
                  <a:lnTo>
                    <a:pt x="4957" y="3671"/>
                  </a:lnTo>
                  <a:lnTo>
                    <a:pt x="5305" y="3117"/>
                  </a:lnTo>
                  <a:lnTo>
                    <a:pt x="5725" y="2599"/>
                  </a:lnTo>
                  <a:lnTo>
                    <a:pt x="6234" y="2153"/>
                  </a:lnTo>
                  <a:lnTo>
                    <a:pt x="6823" y="1751"/>
                  </a:lnTo>
                  <a:lnTo>
                    <a:pt x="7162" y="1581"/>
                  </a:lnTo>
                  <a:lnTo>
                    <a:pt x="7430" y="1456"/>
                  </a:lnTo>
                  <a:lnTo>
                    <a:pt x="7957" y="1269"/>
                  </a:lnTo>
                  <a:lnTo>
                    <a:pt x="8475" y="1144"/>
                  </a:lnTo>
                  <a:lnTo>
                    <a:pt x="9002" y="1090"/>
                  </a:lnTo>
                  <a:lnTo>
                    <a:pt x="9511" y="1117"/>
                  </a:lnTo>
                  <a:lnTo>
                    <a:pt x="10020" y="1224"/>
                  </a:lnTo>
                  <a:lnTo>
                    <a:pt x="10529" y="1411"/>
                  </a:lnTo>
                  <a:lnTo>
                    <a:pt x="11020" y="1679"/>
                  </a:lnTo>
                  <a:lnTo>
                    <a:pt x="11270" y="1858"/>
                  </a:lnTo>
                  <a:lnTo>
                    <a:pt x="11502" y="2037"/>
                  </a:lnTo>
                  <a:lnTo>
                    <a:pt x="11922" y="2429"/>
                  </a:lnTo>
                  <a:lnTo>
                    <a:pt x="12270" y="2858"/>
                  </a:lnTo>
                  <a:lnTo>
                    <a:pt x="12538" y="3305"/>
                  </a:lnTo>
                  <a:lnTo>
                    <a:pt x="12744" y="3787"/>
                  </a:lnTo>
                  <a:lnTo>
                    <a:pt x="12869" y="4305"/>
                  </a:lnTo>
                  <a:lnTo>
                    <a:pt x="12922" y="4841"/>
                  </a:lnTo>
                  <a:lnTo>
                    <a:pt x="12904" y="5421"/>
                  </a:lnTo>
                  <a:lnTo>
                    <a:pt x="12860" y="5716"/>
                  </a:lnTo>
                  <a:lnTo>
                    <a:pt x="12842" y="5876"/>
                  </a:lnTo>
                  <a:lnTo>
                    <a:pt x="12833" y="6144"/>
                  </a:lnTo>
                  <a:lnTo>
                    <a:pt x="12869" y="6368"/>
                  </a:lnTo>
                  <a:lnTo>
                    <a:pt x="12958" y="6537"/>
                  </a:lnTo>
                  <a:lnTo>
                    <a:pt x="13092" y="6671"/>
                  </a:lnTo>
                  <a:lnTo>
                    <a:pt x="13279" y="6752"/>
                  </a:lnTo>
                  <a:lnTo>
                    <a:pt x="13637" y="6814"/>
                  </a:lnTo>
                  <a:lnTo>
                    <a:pt x="13958" y="6796"/>
                  </a:lnTo>
                  <a:lnTo>
                    <a:pt x="14306" y="6769"/>
                  </a:lnTo>
                  <a:lnTo>
                    <a:pt x="14842" y="6787"/>
                  </a:lnTo>
                  <a:lnTo>
                    <a:pt x="15164" y="6877"/>
                  </a:lnTo>
                  <a:lnTo>
                    <a:pt x="15289" y="6957"/>
                  </a:lnTo>
                  <a:lnTo>
                    <a:pt x="15628" y="7234"/>
                  </a:lnTo>
                  <a:lnTo>
                    <a:pt x="16226" y="7859"/>
                  </a:lnTo>
                  <a:lnTo>
                    <a:pt x="16700" y="8582"/>
                  </a:lnTo>
                  <a:lnTo>
                    <a:pt x="16959" y="9181"/>
                  </a:lnTo>
                  <a:lnTo>
                    <a:pt x="17084" y="9609"/>
                  </a:lnTo>
                  <a:lnTo>
                    <a:pt x="17137" y="9832"/>
                  </a:lnTo>
                  <a:lnTo>
                    <a:pt x="17182" y="10109"/>
                  </a:lnTo>
                  <a:lnTo>
                    <a:pt x="17182" y="10636"/>
                  </a:lnTo>
                  <a:lnTo>
                    <a:pt x="17093" y="11136"/>
                  </a:lnTo>
                  <a:lnTo>
                    <a:pt x="16905" y="11592"/>
                  </a:lnTo>
                  <a:lnTo>
                    <a:pt x="16637" y="12002"/>
                  </a:lnTo>
                  <a:lnTo>
                    <a:pt x="16289" y="12351"/>
                  </a:lnTo>
                  <a:lnTo>
                    <a:pt x="15869" y="12619"/>
                  </a:lnTo>
                  <a:lnTo>
                    <a:pt x="15387" y="12806"/>
                  </a:lnTo>
                  <a:lnTo>
                    <a:pt x="15119" y="12860"/>
                  </a:lnTo>
                  <a:lnTo>
                    <a:pt x="14914" y="12886"/>
                  </a:lnTo>
                  <a:lnTo>
                    <a:pt x="14494" y="12878"/>
                  </a:lnTo>
                  <a:lnTo>
                    <a:pt x="13860" y="12770"/>
                  </a:lnTo>
                  <a:lnTo>
                    <a:pt x="13440" y="12681"/>
                  </a:lnTo>
                  <a:lnTo>
                    <a:pt x="13137" y="12627"/>
                  </a:lnTo>
                  <a:lnTo>
                    <a:pt x="12797" y="12619"/>
                  </a:lnTo>
                  <a:lnTo>
                    <a:pt x="12610" y="12654"/>
                  </a:lnTo>
                  <a:lnTo>
                    <a:pt x="12458" y="12735"/>
                  </a:lnTo>
                  <a:lnTo>
                    <a:pt x="12333" y="12869"/>
                  </a:lnTo>
                  <a:lnTo>
                    <a:pt x="12172" y="13163"/>
                  </a:lnTo>
                  <a:lnTo>
                    <a:pt x="12074" y="13449"/>
                  </a:lnTo>
                  <a:lnTo>
                    <a:pt x="12029" y="13583"/>
                  </a:lnTo>
                  <a:lnTo>
                    <a:pt x="11913" y="13833"/>
                  </a:lnTo>
                  <a:lnTo>
                    <a:pt x="11761" y="14029"/>
                  </a:lnTo>
                  <a:lnTo>
                    <a:pt x="11574" y="14190"/>
                  </a:lnTo>
                  <a:lnTo>
                    <a:pt x="11368" y="14297"/>
                  </a:lnTo>
                  <a:lnTo>
                    <a:pt x="11136" y="14360"/>
                  </a:lnTo>
                  <a:lnTo>
                    <a:pt x="10886" y="14369"/>
                  </a:lnTo>
                  <a:lnTo>
                    <a:pt x="10609" y="14324"/>
                  </a:lnTo>
                  <a:lnTo>
                    <a:pt x="10466" y="14271"/>
                  </a:lnTo>
                  <a:lnTo>
                    <a:pt x="10315" y="14208"/>
                  </a:lnTo>
                  <a:lnTo>
                    <a:pt x="10011" y="14038"/>
                  </a:lnTo>
                  <a:lnTo>
                    <a:pt x="9582" y="13717"/>
                  </a:lnTo>
                  <a:lnTo>
                    <a:pt x="9323" y="13476"/>
                  </a:lnTo>
                  <a:lnTo>
                    <a:pt x="9225" y="13395"/>
                  </a:lnTo>
                  <a:lnTo>
                    <a:pt x="9029" y="13270"/>
                  </a:lnTo>
                  <a:lnTo>
                    <a:pt x="8841" y="13208"/>
                  </a:lnTo>
                  <a:lnTo>
                    <a:pt x="8663" y="13190"/>
                  </a:lnTo>
                  <a:lnTo>
                    <a:pt x="8502" y="13226"/>
                  </a:lnTo>
                  <a:lnTo>
                    <a:pt x="8359" y="13324"/>
                  </a:lnTo>
                  <a:lnTo>
                    <a:pt x="8234" y="13467"/>
                  </a:lnTo>
                  <a:lnTo>
                    <a:pt x="8136" y="13672"/>
                  </a:lnTo>
                  <a:lnTo>
                    <a:pt x="8100" y="13797"/>
                  </a:lnTo>
                  <a:lnTo>
                    <a:pt x="8020" y="14181"/>
                  </a:lnTo>
                  <a:lnTo>
                    <a:pt x="7957" y="14565"/>
                  </a:lnTo>
                  <a:lnTo>
                    <a:pt x="7725" y="15664"/>
                  </a:lnTo>
                  <a:lnTo>
                    <a:pt x="7457" y="16932"/>
                  </a:lnTo>
                  <a:lnTo>
                    <a:pt x="6546" y="15467"/>
                  </a:lnTo>
                  <a:lnTo>
                    <a:pt x="5725" y="14181"/>
                  </a:lnTo>
                  <a:lnTo>
                    <a:pt x="5439" y="13753"/>
                  </a:lnTo>
                  <a:lnTo>
                    <a:pt x="5108" y="13351"/>
                  </a:lnTo>
                  <a:lnTo>
                    <a:pt x="4912" y="13190"/>
                  </a:lnTo>
                  <a:lnTo>
                    <a:pt x="4689" y="13110"/>
                  </a:lnTo>
                  <a:lnTo>
                    <a:pt x="4430" y="13092"/>
                  </a:lnTo>
                  <a:lnTo>
                    <a:pt x="3903" y="13181"/>
                  </a:lnTo>
                  <a:lnTo>
                    <a:pt x="3394" y="13306"/>
                  </a:lnTo>
                  <a:lnTo>
                    <a:pt x="3135" y="13360"/>
                  </a:lnTo>
                  <a:lnTo>
                    <a:pt x="2662" y="13333"/>
                  </a:lnTo>
                  <a:lnTo>
                    <a:pt x="2242" y="13163"/>
                  </a:lnTo>
                  <a:lnTo>
                    <a:pt x="1867" y="12869"/>
                  </a:lnTo>
                  <a:lnTo>
                    <a:pt x="1706" y="12663"/>
                  </a:lnTo>
                  <a:lnTo>
                    <a:pt x="1563" y="12458"/>
                  </a:lnTo>
                  <a:lnTo>
                    <a:pt x="1429" y="12047"/>
                  </a:lnTo>
                  <a:lnTo>
                    <a:pt x="1438" y="11627"/>
                  </a:lnTo>
                  <a:lnTo>
                    <a:pt x="1572" y="11208"/>
                  </a:lnTo>
                  <a:lnTo>
                    <a:pt x="1697" y="11002"/>
                  </a:lnTo>
                  <a:lnTo>
                    <a:pt x="1831" y="10797"/>
                  </a:lnTo>
                  <a:lnTo>
                    <a:pt x="2144" y="10466"/>
                  </a:lnTo>
                  <a:lnTo>
                    <a:pt x="2519" y="10225"/>
                  </a:lnTo>
                  <a:lnTo>
                    <a:pt x="2947" y="10065"/>
                  </a:lnTo>
                  <a:lnTo>
                    <a:pt x="3189" y="10020"/>
                  </a:lnTo>
                  <a:lnTo>
                    <a:pt x="3260" y="10002"/>
                  </a:lnTo>
                  <a:lnTo>
                    <a:pt x="3385" y="9913"/>
                  </a:lnTo>
                  <a:lnTo>
                    <a:pt x="3564" y="9734"/>
                  </a:lnTo>
                  <a:lnTo>
                    <a:pt x="3689" y="9609"/>
                  </a:lnTo>
                  <a:lnTo>
                    <a:pt x="3474" y="9341"/>
                  </a:lnTo>
                  <a:lnTo>
                    <a:pt x="3233" y="9109"/>
                  </a:lnTo>
                  <a:lnTo>
                    <a:pt x="3153" y="9064"/>
                  </a:lnTo>
                  <a:lnTo>
                    <a:pt x="2930" y="9056"/>
                  </a:lnTo>
                  <a:lnTo>
                    <a:pt x="2822" y="9056"/>
                  </a:lnTo>
                  <a:lnTo>
                    <a:pt x="2590" y="9047"/>
                  </a:lnTo>
                  <a:lnTo>
                    <a:pt x="2179" y="9091"/>
                  </a:lnTo>
                  <a:lnTo>
                    <a:pt x="1813" y="9198"/>
                  </a:lnTo>
                  <a:lnTo>
                    <a:pt x="1474" y="9368"/>
                  </a:lnTo>
                  <a:lnTo>
                    <a:pt x="1170" y="9582"/>
                  </a:lnTo>
                  <a:lnTo>
                    <a:pt x="902" y="9850"/>
                  </a:lnTo>
                  <a:lnTo>
                    <a:pt x="545" y="10315"/>
                  </a:lnTo>
                  <a:lnTo>
                    <a:pt x="349" y="10672"/>
                  </a:lnTo>
                  <a:lnTo>
                    <a:pt x="242" y="10868"/>
                  </a:lnTo>
                  <a:lnTo>
                    <a:pt x="99" y="11279"/>
                  </a:lnTo>
                  <a:lnTo>
                    <a:pt x="18" y="11681"/>
                  </a:lnTo>
                  <a:lnTo>
                    <a:pt x="1" y="12092"/>
                  </a:lnTo>
                  <a:lnTo>
                    <a:pt x="54" y="12494"/>
                  </a:lnTo>
                  <a:lnTo>
                    <a:pt x="170" y="12878"/>
                  </a:lnTo>
                  <a:lnTo>
                    <a:pt x="349" y="13253"/>
                  </a:lnTo>
                  <a:lnTo>
                    <a:pt x="590" y="13610"/>
                  </a:lnTo>
                  <a:lnTo>
                    <a:pt x="733" y="13779"/>
                  </a:lnTo>
                  <a:lnTo>
                    <a:pt x="1028" y="14083"/>
                  </a:lnTo>
                  <a:lnTo>
                    <a:pt x="1501" y="14440"/>
                  </a:lnTo>
                  <a:lnTo>
                    <a:pt x="1831" y="14619"/>
                  </a:lnTo>
                  <a:lnTo>
                    <a:pt x="2188" y="14744"/>
                  </a:lnTo>
                  <a:lnTo>
                    <a:pt x="2555" y="14806"/>
                  </a:lnTo>
                  <a:lnTo>
                    <a:pt x="2939" y="14806"/>
                  </a:lnTo>
                  <a:lnTo>
                    <a:pt x="3340" y="14735"/>
                  </a:lnTo>
                  <a:lnTo>
                    <a:pt x="3546" y="14664"/>
                  </a:lnTo>
                  <a:lnTo>
                    <a:pt x="3760" y="14592"/>
                  </a:lnTo>
                  <a:lnTo>
                    <a:pt x="4108" y="14556"/>
                  </a:lnTo>
                  <a:lnTo>
                    <a:pt x="4385" y="14664"/>
                  </a:lnTo>
                  <a:lnTo>
                    <a:pt x="4617" y="14914"/>
                  </a:lnTo>
                  <a:lnTo>
                    <a:pt x="4725" y="15092"/>
                  </a:lnTo>
                  <a:lnTo>
                    <a:pt x="5180" y="15896"/>
                  </a:lnTo>
                  <a:lnTo>
                    <a:pt x="6135" y="17485"/>
                  </a:lnTo>
                  <a:lnTo>
                    <a:pt x="6644" y="18262"/>
                  </a:lnTo>
                  <a:lnTo>
                    <a:pt x="6716" y="18369"/>
                  </a:lnTo>
                  <a:lnTo>
                    <a:pt x="6921" y="18566"/>
                  </a:lnTo>
                  <a:lnTo>
                    <a:pt x="7171" y="18718"/>
                  </a:lnTo>
                  <a:lnTo>
                    <a:pt x="7421" y="18807"/>
                  </a:lnTo>
                  <a:lnTo>
                    <a:pt x="7529" y="18807"/>
                  </a:lnTo>
                  <a:lnTo>
                    <a:pt x="7636" y="18789"/>
                  </a:lnTo>
                  <a:lnTo>
                    <a:pt x="7859" y="18664"/>
                  </a:lnTo>
                  <a:lnTo>
                    <a:pt x="8171" y="18361"/>
                  </a:lnTo>
                  <a:lnTo>
                    <a:pt x="8323" y="18137"/>
                  </a:lnTo>
                  <a:lnTo>
                    <a:pt x="8448" y="17914"/>
                  </a:lnTo>
                  <a:lnTo>
                    <a:pt x="8600" y="17387"/>
                  </a:lnTo>
                  <a:lnTo>
                    <a:pt x="8663" y="17128"/>
                  </a:lnTo>
                  <a:lnTo>
                    <a:pt x="8859" y="16137"/>
                  </a:lnTo>
                  <a:lnTo>
                    <a:pt x="9056" y="15119"/>
                  </a:lnTo>
                  <a:lnTo>
                    <a:pt x="9422" y="15306"/>
                  </a:lnTo>
                  <a:lnTo>
                    <a:pt x="10109" y="15557"/>
                  </a:lnTo>
                  <a:lnTo>
                    <a:pt x="10761" y="15664"/>
                  </a:lnTo>
                  <a:lnTo>
                    <a:pt x="11359" y="15628"/>
                  </a:lnTo>
                  <a:lnTo>
                    <a:pt x="11904" y="15458"/>
                  </a:lnTo>
                  <a:lnTo>
                    <a:pt x="12386" y="15155"/>
                  </a:lnTo>
                  <a:lnTo>
                    <a:pt x="12788" y="14726"/>
                  </a:lnTo>
                  <a:lnTo>
                    <a:pt x="13128" y="14181"/>
                  </a:lnTo>
                  <a:lnTo>
                    <a:pt x="13253" y="13860"/>
                  </a:lnTo>
                  <a:lnTo>
                    <a:pt x="13672" y="13940"/>
                  </a:lnTo>
                  <a:lnTo>
                    <a:pt x="14092" y="14012"/>
                  </a:lnTo>
                  <a:lnTo>
                    <a:pt x="14405" y="14047"/>
                  </a:lnTo>
                  <a:lnTo>
                    <a:pt x="15039" y="14021"/>
                  </a:lnTo>
                  <a:lnTo>
                    <a:pt x="15655" y="13896"/>
                  </a:lnTo>
                  <a:lnTo>
                    <a:pt x="16253" y="13663"/>
                  </a:lnTo>
                  <a:lnTo>
                    <a:pt x="16807" y="13351"/>
                  </a:lnTo>
                  <a:lnTo>
                    <a:pt x="17307" y="12949"/>
                  </a:lnTo>
                  <a:lnTo>
                    <a:pt x="17735" y="12485"/>
                  </a:lnTo>
                  <a:lnTo>
                    <a:pt x="18075" y="11958"/>
                  </a:lnTo>
                  <a:lnTo>
                    <a:pt x="18200" y="11672"/>
                  </a:lnTo>
                  <a:lnTo>
                    <a:pt x="18289" y="11422"/>
                  </a:lnTo>
                  <a:lnTo>
                    <a:pt x="18414" y="10922"/>
                  </a:lnTo>
                  <a:lnTo>
                    <a:pt x="18468" y="10404"/>
                  </a:lnTo>
                  <a:lnTo>
                    <a:pt x="18459" y="9886"/>
                  </a:lnTo>
                  <a:lnTo>
                    <a:pt x="18378" y="9359"/>
                  </a:lnTo>
                  <a:lnTo>
                    <a:pt x="18253" y="8841"/>
                  </a:lnTo>
                  <a:lnTo>
                    <a:pt x="18066" y="8341"/>
                  </a:lnTo>
                  <a:lnTo>
                    <a:pt x="17834" y="7850"/>
                  </a:lnTo>
                  <a:lnTo>
                    <a:pt x="17557" y="7386"/>
                  </a:lnTo>
                  <a:lnTo>
                    <a:pt x="17235" y="6957"/>
                  </a:lnTo>
                  <a:lnTo>
                    <a:pt x="16869" y="6555"/>
                  </a:lnTo>
                  <a:lnTo>
                    <a:pt x="16467" y="6198"/>
                  </a:lnTo>
                  <a:lnTo>
                    <a:pt x="16039" y="5894"/>
                  </a:lnTo>
                  <a:lnTo>
                    <a:pt x="15574" y="5644"/>
                  </a:lnTo>
                  <a:lnTo>
                    <a:pt x="15092" y="5448"/>
                  </a:lnTo>
                  <a:lnTo>
                    <a:pt x="14583" y="5323"/>
                  </a:lnTo>
                  <a:lnTo>
                    <a:pt x="14324" y="5296"/>
                  </a:lnTo>
                  <a:lnTo>
                    <a:pt x="14235" y="4805"/>
                  </a:lnTo>
                  <a:lnTo>
                    <a:pt x="14146" y="4349"/>
                  </a:lnTo>
                  <a:lnTo>
                    <a:pt x="14074" y="4055"/>
                  </a:lnTo>
                  <a:lnTo>
                    <a:pt x="13887" y="3492"/>
                  </a:lnTo>
                  <a:lnTo>
                    <a:pt x="13646" y="2965"/>
                  </a:lnTo>
                  <a:lnTo>
                    <a:pt x="13360" y="2474"/>
                  </a:lnTo>
                  <a:lnTo>
                    <a:pt x="13038" y="2019"/>
                  </a:lnTo>
                  <a:lnTo>
                    <a:pt x="12681" y="1608"/>
                  </a:lnTo>
                  <a:lnTo>
                    <a:pt x="12279" y="1233"/>
                  </a:lnTo>
                  <a:lnTo>
                    <a:pt x="11851" y="902"/>
                  </a:lnTo>
                  <a:lnTo>
                    <a:pt x="11395" y="617"/>
                  </a:lnTo>
                  <a:lnTo>
                    <a:pt x="10913" y="385"/>
                  </a:lnTo>
                  <a:lnTo>
                    <a:pt x="10413" y="206"/>
                  </a:lnTo>
                  <a:lnTo>
                    <a:pt x="9895" y="81"/>
                  </a:lnTo>
                  <a:lnTo>
                    <a:pt x="9359" y="9"/>
                  </a:lnTo>
                  <a:lnTo>
                    <a:pt x="881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6"/>
            <p:cNvSpPr/>
            <p:nvPr/>
          </p:nvSpPr>
          <p:spPr>
            <a:xfrm>
              <a:off x="1115238" y="1652825"/>
              <a:ext cx="189350" cy="48475"/>
            </a:xfrm>
            <a:custGeom>
              <a:rect b="b" l="l" r="r" t="t"/>
              <a:pathLst>
                <a:path extrusionOk="0" h="1939" w="7574">
                  <a:moveTo>
                    <a:pt x="7136" y="1"/>
                  </a:moveTo>
                  <a:lnTo>
                    <a:pt x="6698" y="45"/>
                  </a:lnTo>
                  <a:lnTo>
                    <a:pt x="6368" y="126"/>
                  </a:lnTo>
                  <a:lnTo>
                    <a:pt x="5216" y="322"/>
                  </a:lnTo>
                  <a:lnTo>
                    <a:pt x="3484" y="528"/>
                  </a:lnTo>
                  <a:lnTo>
                    <a:pt x="2609" y="537"/>
                  </a:lnTo>
                  <a:lnTo>
                    <a:pt x="2019" y="492"/>
                  </a:lnTo>
                  <a:lnTo>
                    <a:pt x="1716" y="456"/>
                  </a:lnTo>
                  <a:lnTo>
                    <a:pt x="1037" y="635"/>
                  </a:lnTo>
                  <a:lnTo>
                    <a:pt x="367" y="858"/>
                  </a:lnTo>
                  <a:lnTo>
                    <a:pt x="233" y="929"/>
                  </a:lnTo>
                  <a:lnTo>
                    <a:pt x="55" y="1117"/>
                  </a:lnTo>
                  <a:lnTo>
                    <a:pt x="1" y="1233"/>
                  </a:lnTo>
                  <a:lnTo>
                    <a:pt x="1" y="1269"/>
                  </a:lnTo>
                  <a:lnTo>
                    <a:pt x="72" y="1403"/>
                  </a:lnTo>
                  <a:lnTo>
                    <a:pt x="251" y="1599"/>
                  </a:lnTo>
                  <a:lnTo>
                    <a:pt x="394" y="1680"/>
                  </a:lnTo>
                  <a:lnTo>
                    <a:pt x="456" y="1697"/>
                  </a:lnTo>
                  <a:lnTo>
                    <a:pt x="1001" y="1796"/>
                  </a:lnTo>
                  <a:lnTo>
                    <a:pt x="1814" y="1912"/>
                  </a:lnTo>
                  <a:lnTo>
                    <a:pt x="2358" y="1939"/>
                  </a:lnTo>
                  <a:lnTo>
                    <a:pt x="2626" y="1912"/>
                  </a:lnTo>
                  <a:lnTo>
                    <a:pt x="3635" y="1778"/>
                  </a:lnTo>
                  <a:lnTo>
                    <a:pt x="5654" y="1385"/>
                  </a:lnTo>
                  <a:lnTo>
                    <a:pt x="6654" y="1162"/>
                  </a:lnTo>
                  <a:lnTo>
                    <a:pt x="6806" y="1126"/>
                  </a:lnTo>
                  <a:lnTo>
                    <a:pt x="7154" y="1019"/>
                  </a:lnTo>
                  <a:lnTo>
                    <a:pt x="7377" y="903"/>
                  </a:lnTo>
                  <a:lnTo>
                    <a:pt x="7493" y="787"/>
                  </a:lnTo>
                  <a:lnTo>
                    <a:pt x="7565" y="644"/>
                  </a:lnTo>
                  <a:lnTo>
                    <a:pt x="7574" y="465"/>
                  </a:lnTo>
                  <a:lnTo>
                    <a:pt x="7547" y="367"/>
                  </a:lnTo>
                  <a:lnTo>
                    <a:pt x="7511" y="260"/>
                  </a:lnTo>
                  <a:lnTo>
                    <a:pt x="7413" y="117"/>
                  </a:lnTo>
                  <a:lnTo>
                    <a:pt x="7288" y="28"/>
                  </a:lnTo>
                  <a:lnTo>
                    <a:pt x="71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6"/>
            <p:cNvSpPr/>
            <p:nvPr/>
          </p:nvSpPr>
          <p:spPr>
            <a:xfrm>
              <a:off x="1144488" y="1585400"/>
              <a:ext cx="109425" cy="38650"/>
            </a:xfrm>
            <a:custGeom>
              <a:rect b="b" l="l" r="r" t="t"/>
              <a:pathLst>
                <a:path extrusionOk="0" h="1546" w="4377">
                  <a:moveTo>
                    <a:pt x="2483" y="1"/>
                  </a:moveTo>
                  <a:lnTo>
                    <a:pt x="2064" y="19"/>
                  </a:lnTo>
                  <a:lnTo>
                    <a:pt x="1849" y="37"/>
                  </a:lnTo>
                  <a:lnTo>
                    <a:pt x="1519" y="99"/>
                  </a:lnTo>
                  <a:lnTo>
                    <a:pt x="1188" y="188"/>
                  </a:lnTo>
                  <a:lnTo>
                    <a:pt x="1180" y="144"/>
                  </a:lnTo>
                  <a:lnTo>
                    <a:pt x="1171" y="90"/>
                  </a:lnTo>
                  <a:lnTo>
                    <a:pt x="1019" y="99"/>
                  </a:lnTo>
                  <a:lnTo>
                    <a:pt x="733" y="108"/>
                  </a:lnTo>
                  <a:lnTo>
                    <a:pt x="617" y="162"/>
                  </a:lnTo>
                  <a:lnTo>
                    <a:pt x="447" y="296"/>
                  </a:lnTo>
                  <a:lnTo>
                    <a:pt x="153" y="617"/>
                  </a:lnTo>
                  <a:lnTo>
                    <a:pt x="1" y="778"/>
                  </a:lnTo>
                  <a:lnTo>
                    <a:pt x="162" y="903"/>
                  </a:lnTo>
                  <a:lnTo>
                    <a:pt x="412" y="1099"/>
                  </a:lnTo>
                  <a:lnTo>
                    <a:pt x="581" y="1189"/>
                  </a:lnTo>
                  <a:lnTo>
                    <a:pt x="671" y="1215"/>
                  </a:lnTo>
                  <a:lnTo>
                    <a:pt x="1251" y="1323"/>
                  </a:lnTo>
                  <a:lnTo>
                    <a:pt x="2412" y="1474"/>
                  </a:lnTo>
                  <a:lnTo>
                    <a:pt x="2992" y="1528"/>
                  </a:lnTo>
                  <a:lnTo>
                    <a:pt x="3242" y="1546"/>
                  </a:lnTo>
                  <a:lnTo>
                    <a:pt x="3734" y="1465"/>
                  </a:lnTo>
                  <a:lnTo>
                    <a:pt x="3966" y="1385"/>
                  </a:lnTo>
                  <a:lnTo>
                    <a:pt x="4118" y="1305"/>
                  </a:lnTo>
                  <a:lnTo>
                    <a:pt x="4314" y="1099"/>
                  </a:lnTo>
                  <a:lnTo>
                    <a:pt x="4376" y="965"/>
                  </a:lnTo>
                  <a:lnTo>
                    <a:pt x="4376" y="912"/>
                  </a:lnTo>
                  <a:lnTo>
                    <a:pt x="4350" y="840"/>
                  </a:lnTo>
                  <a:lnTo>
                    <a:pt x="4251" y="688"/>
                  </a:lnTo>
                  <a:lnTo>
                    <a:pt x="4046" y="492"/>
                  </a:lnTo>
                  <a:lnTo>
                    <a:pt x="3885" y="403"/>
                  </a:lnTo>
                  <a:lnTo>
                    <a:pt x="3600" y="287"/>
                  </a:lnTo>
                  <a:lnTo>
                    <a:pt x="2992" y="99"/>
                  </a:lnTo>
                  <a:lnTo>
                    <a:pt x="2680" y="37"/>
                  </a:lnTo>
                  <a:lnTo>
                    <a:pt x="24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796030" y="1236235"/>
              <a:ext cx="827806" cy="826504"/>
            </a:xfrm>
            <a:custGeom>
              <a:rect b="b" l="l" r="r" t="t"/>
              <a:pathLst>
                <a:path extrusionOk="0" fill="none" h="16619" w="16646">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cap="flat" cmpd="sng" w="76200">
              <a:solidFill>
                <a:srgbClr val="F2D785"/>
              </a:solidFill>
              <a:prstDash val="solid"/>
              <a:miter lim="892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46"/>
          <p:cNvSpPr/>
          <p:nvPr/>
        </p:nvSpPr>
        <p:spPr>
          <a:xfrm>
            <a:off x="5686225" y="3914002"/>
            <a:ext cx="232261" cy="217575"/>
          </a:xfrm>
          <a:custGeom>
            <a:rect b="b" l="l" r="r" t="t"/>
            <a:pathLst>
              <a:path extrusionOk="0" h="8341" w="8904">
                <a:moveTo>
                  <a:pt x="4608" y="0"/>
                </a:moveTo>
                <a:lnTo>
                  <a:pt x="4117" y="54"/>
                </a:lnTo>
                <a:lnTo>
                  <a:pt x="3867" y="107"/>
                </a:lnTo>
                <a:lnTo>
                  <a:pt x="3474" y="214"/>
                </a:lnTo>
                <a:lnTo>
                  <a:pt x="2733" y="509"/>
                </a:lnTo>
                <a:lnTo>
                  <a:pt x="2081" y="902"/>
                </a:lnTo>
                <a:lnTo>
                  <a:pt x="1501" y="1393"/>
                </a:lnTo>
                <a:lnTo>
                  <a:pt x="1018" y="1965"/>
                </a:lnTo>
                <a:lnTo>
                  <a:pt x="617" y="2625"/>
                </a:lnTo>
                <a:lnTo>
                  <a:pt x="313" y="3358"/>
                </a:lnTo>
                <a:lnTo>
                  <a:pt x="108" y="4161"/>
                </a:lnTo>
                <a:lnTo>
                  <a:pt x="45" y="4590"/>
                </a:lnTo>
                <a:lnTo>
                  <a:pt x="0" y="5037"/>
                </a:lnTo>
                <a:lnTo>
                  <a:pt x="27" y="5822"/>
                </a:lnTo>
                <a:lnTo>
                  <a:pt x="170" y="6501"/>
                </a:lnTo>
                <a:lnTo>
                  <a:pt x="447" y="7073"/>
                </a:lnTo>
                <a:lnTo>
                  <a:pt x="849" y="7537"/>
                </a:lnTo>
                <a:lnTo>
                  <a:pt x="1385" y="7894"/>
                </a:lnTo>
                <a:lnTo>
                  <a:pt x="2045" y="8153"/>
                </a:lnTo>
                <a:lnTo>
                  <a:pt x="2831" y="8305"/>
                </a:lnTo>
                <a:lnTo>
                  <a:pt x="3278" y="8341"/>
                </a:lnTo>
                <a:lnTo>
                  <a:pt x="4072" y="8135"/>
                </a:lnTo>
                <a:lnTo>
                  <a:pt x="5269" y="7841"/>
                </a:lnTo>
                <a:lnTo>
                  <a:pt x="6046" y="7590"/>
                </a:lnTo>
                <a:lnTo>
                  <a:pt x="6412" y="7430"/>
                </a:lnTo>
                <a:lnTo>
                  <a:pt x="6644" y="7323"/>
                </a:lnTo>
                <a:lnTo>
                  <a:pt x="7091" y="7081"/>
                </a:lnTo>
                <a:lnTo>
                  <a:pt x="7511" y="6796"/>
                </a:lnTo>
                <a:lnTo>
                  <a:pt x="7894" y="6474"/>
                </a:lnTo>
                <a:lnTo>
                  <a:pt x="8225" y="6117"/>
                </a:lnTo>
                <a:lnTo>
                  <a:pt x="8502" y="5706"/>
                </a:lnTo>
                <a:lnTo>
                  <a:pt x="8716" y="5251"/>
                </a:lnTo>
                <a:lnTo>
                  <a:pt x="8850" y="4751"/>
                </a:lnTo>
                <a:lnTo>
                  <a:pt x="8886" y="4474"/>
                </a:lnTo>
                <a:lnTo>
                  <a:pt x="8904" y="4224"/>
                </a:lnTo>
                <a:lnTo>
                  <a:pt x="8895" y="3724"/>
                </a:lnTo>
                <a:lnTo>
                  <a:pt x="8814" y="3242"/>
                </a:lnTo>
                <a:lnTo>
                  <a:pt x="8680" y="2786"/>
                </a:lnTo>
                <a:lnTo>
                  <a:pt x="8493" y="2349"/>
                </a:lnTo>
                <a:lnTo>
                  <a:pt x="8252" y="1929"/>
                </a:lnTo>
                <a:lnTo>
                  <a:pt x="7966" y="1545"/>
                </a:lnTo>
                <a:lnTo>
                  <a:pt x="7644" y="1197"/>
                </a:lnTo>
                <a:lnTo>
                  <a:pt x="7278" y="884"/>
                </a:lnTo>
                <a:lnTo>
                  <a:pt x="6885" y="616"/>
                </a:lnTo>
                <a:lnTo>
                  <a:pt x="6466" y="393"/>
                </a:lnTo>
                <a:lnTo>
                  <a:pt x="6028" y="214"/>
                </a:lnTo>
                <a:lnTo>
                  <a:pt x="5564" y="89"/>
                </a:lnTo>
                <a:lnTo>
                  <a:pt x="5090" y="18"/>
                </a:lnTo>
                <a:lnTo>
                  <a:pt x="4608" y="0"/>
                </a:lnTo>
                <a:close/>
              </a:path>
            </a:pathLst>
          </a:custGeom>
          <a:solidFill>
            <a:srgbClr val="F2D7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6"/>
          <p:cNvSpPr/>
          <p:nvPr/>
        </p:nvSpPr>
        <p:spPr>
          <a:xfrm>
            <a:off x="4978599" y="3125800"/>
            <a:ext cx="134139" cy="125636"/>
          </a:xfrm>
          <a:custGeom>
            <a:rect b="b" l="l" r="r" t="t"/>
            <a:pathLst>
              <a:path extrusionOk="0" h="8341" w="8904">
                <a:moveTo>
                  <a:pt x="4608" y="0"/>
                </a:moveTo>
                <a:lnTo>
                  <a:pt x="4117" y="54"/>
                </a:lnTo>
                <a:lnTo>
                  <a:pt x="3867" y="107"/>
                </a:lnTo>
                <a:lnTo>
                  <a:pt x="3474" y="214"/>
                </a:lnTo>
                <a:lnTo>
                  <a:pt x="2733" y="509"/>
                </a:lnTo>
                <a:lnTo>
                  <a:pt x="2081" y="902"/>
                </a:lnTo>
                <a:lnTo>
                  <a:pt x="1501" y="1393"/>
                </a:lnTo>
                <a:lnTo>
                  <a:pt x="1018" y="1965"/>
                </a:lnTo>
                <a:lnTo>
                  <a:pt x="617" y="2625"/>
                </a:lnTo>
                <a:lnTo>
                  <a:pt x="313" y="3358"/>
                </a:lnTo>
                <a:lnTo>
                  <a:pt x="108" y="4161"/>
                </a:lnTo>
                <a:lnTo>
                  <a:pt x="45" y="4590"/>
                </a:lnTo>
                <a:lnTo>
                  <a:pt x="0" y="5037"/>
                </a:lnTo>
                <a:lnTo>
                  <a:pt x="27" y="5822"/>
                </a:lnTo>
                <a:lnTo>
                  <a:pt x="170" y="6501"/>
                </a:lnTo>
                <a:lnTo>
                  <a:pt x="447" y="7073"/>
                </a:lnTo>
                <a:lnTo>
                  <a:pt x="849" y="7537"/>
                </a:lnTo>
                <a:lnTo>
                  <a:pt x="1385" y="7894"/>
                </a:lnTo>
                <a:lnTo>
                  <a:pt x="2045" y="8153"/>
                </a:lnTo>
                <a:lnTo>
                  <a:pt x="2831" y="8305"/>
                </a:lnTo>
                <a:lnTo>
                  <a:pt x="3278" y="8341"/>
                </a:lnTo>
                <a:lnTo>
                  <a:pt x="4072" y="8135"/>
                </a:lnTo>
                <a:lnTo>
                  <a:pt x="5269" y="7841"/>
                </a:lnTo>
                <a:lnTo>
                  <a:pt x="6046" y="7590"/>
                </a:lnTo>
                <a:lnTo>
                  <a:pt x="6412" y="7430"/>
                </a:lnTo>
                <a:lnTo>
                  <a:pt x="6644" y="7323"/>
                </a:lnTo>
                <a:lnTo>
                  <a:pt x="7091" y="7081"/>
                </a:lnTo>
                <a:lnTo>
                  <a:pt x="7511" y="6796"/>
                </a:lnTo>
                <a:lnTo>
                  <a:pt x="7894" y="6474"/>
                </a:lnTo>
                <a:lnTo>
                  <a:pt x="8225" y="6117"/>
                </a:lnTo>
                <a:lnTo>
                  <a:pt x="8502" y="5706"/>
                </a:lnTo>
                <a:lnTo>
                  <a:pt x="8716" y="5251"/>
                </a:lnTo>
                <a:lnTo>
                  <a:pt x="8850" y="4751"/>
                </a:lnTo>
                <a:lnTo>
                  <a:pt x="8886" y="4474"/>
                </a:lnTo>
                <a:lnTo>
                  <a:pt x="8904" y="4224"/>
                </a:lnTo>
                <a:lnTo>
                  <a:pt x="8895" y="3724"/>
                </a:lnTo>
                <a:lnTo>
                  <a:pt x="8814" y="3242"/>
                </a:lnTo>
                <a:lnTo>
                  <a:pt x="8680" y="2786"/>
                </a:lnTo>
                <a:lnTo>
                  <a:pt x="8493" y="2349"/>
                </a:lnTo>
                <a:lnTo>
                  <a:pt x="8252" y="1929"/>
                </a:lnTo>
                <a:lnTo>
                  <a:pt x="7966" y="1545"/>
                </a:lnTo>
                <a:lnTo>
                  <a:pt x="7644" y="1197"/>
                </a:lnTo>
                <a:lnTo>
                  <a:pt x="7278" y="884"/>
                </a:lnTo>
                <a:lnTo>
                  <a:pt x="6885" y="616"/>
                </a:lnTo>
                <a:lnTo>
                  <a:pt x="6466" y="393"/>
                </a:lnTo>
                <a:lnTo>
                  <a:pt x="6028" y="214"/>
                </a:lnTo>
                <a:lnTo>
                  <a:pt x="5564" y="89"/>
                </a:lnTo>
                <a:lnTo>
                  <a:pt x="5090" y="18"/>
                </a:lnTo>
                <a:lnTo>
                  <a:pt x="4608" y="0"/>
                </a:lnTo>
                <a:close/>
              </a:path>
            </a:pathLst>
          </a:custGeom>
          <a:solidFill>
            <a:srgbClr val="F2D7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6"/>
          <p:cNvSpPr/>
          <p:nvPr/>
        </p:nvSpPr>
        <p:spPr>
          <a:xfrm>
            <a:off x="4653150" y="2035324"/>
            <a:ext cx="361343" cy="360715"/>
          </a:xfrm>
          <a:custGeom>
            <a:rect b="b" l="l" r="r" t="t"/>
            <a:pathLst>
              <a:path extrusionOk="0" fill="none" h="16619" w="16646">
                <a:moveTo>
                  <a:pt x="8823" y="16619"/>
                </a:moveTo>
                <a:lnTo>
                  <a:pt x="9145" y="16619"/>
                </a:lnTo>
                <a:lnTo>
                  <a:pt x="9511" y="16565"/>
                </a:lnTo>
                <a:lnTo>
                  <a:pt x="10297" y="16360"/>
                </a:lnTo>
                <a:lnTo>
                  <a:pt x="11457" y="16003"/>
                </a:lnTo>
                <a:lnTo>
                  <a:pt x="12208" y="15672"/>
                </a:lnTo>
                <a:lnTo>
                  <a:pt x="12565" y="15440"/>
                </a:lnTo>
                <a:lnTo>
                  <a:pt x="13110" y="15056"/>
                </a:lnTo>
                <a:lnTo>
                  <a:pt x="14119" y="14199"/>
                </a:lnTo>
                <a:lnTo>
                  <a:pt x="14610" y="13752"/>
                </a:lnTo>
                <a:lnTo>
                  <a:pt x="14797" y="13574"/>
                </a:lnTo>
                <a:lnTo>
                  <a:pt x="15119" y="13172"/>
                </a:lnTo>
                <a:lnTo>
                  <a:pt x="15538" y="12538"/>
                </a:lnTo>
                <a:lnTo>
                  <a:pt x="15797" y="12100"/>
                </a:lnTo>
                <a:lnTo>
                  <a:pt x="16003" y="11761"/>
                </a:lnTo>
                <a:lnTo>
                  <a:pt x="16271" y="11225"/>
                </a:lnTo>
                <a:lnTo>
                  <a:pt x="16405" y="10859"/>
                </a:lnTo>
                <a:lnTo>
                  <a:pt x="16449" y="10671"/>
                </a:lnTo>
                <a:lnTo>
                  <a:pt x="16548" y="10189"/>
                </a:lnTo>
                <a:lnTo>
                  <a:pt x="16646" y="9234"/>
                </a:lnTo>
                <a:lnTo>
                  <a:pt x="16646" y="8278"/>
                </a:lnTo>
                <a:lnTo>
                  <a:pt x="16557" y="7314"/>
                </a:lnTo>
                <a:lnTo>
                  <a:pt x="16485" y="6832"/>
                </a:lnTo>
                <a:lnTo>
                  <a:pt x="16396" y="6340"/>
                </a:lnTo>
                <a:lnTo>
                  <a:pt x="16110" y="5421"/>
                </a:lnTo>
                <a:lnTo>
                  <a:pt x="15699" y="4572"/>
                </a:lnTo>
                <a:lnTo>
                  <a:pt x="15172" y="3778"/>
                </a:lnTo>
                <a:lnTo>
                  <a:pt x="14869" y="3403"/>
                </a:lnTo>
                <a:lnTo>
                  <a:pt x="14601" y="3090"/>
                </a:lnTo>
                <a:lnTo>
                  <a:pt x="14047" y="2483"/>
                </a:lnTo>
                <a:lnTo>
                  <a:pt x="13449" y="1929"/>
                </a:lnTo>
                <a:lnTo>
                  <a:pt x="12779" y="1456"/>
                </a:lnTo>
                <a:lnTo>
                  <a:pt x="12404" y="1259"/>
                </a:lnTo>
                <a:lnTo>
                  <a:pt x="11931" y="1018"/>
                </a:lnTo>
                <a:lnTo>
                  <a:pt x="11216" y="652"/>
                </a:lnTo>
                <a:lnTo>
                  <a:pt x="10734" y="456"/>
                </a:lnTo>
                <a:lnTo>
                  <a:pt x="10484" y="384"/>
                </a:lnTo>
                <a:lnTo>
                  <a:pt x="9761" y="206"/>
                </a:lnTo>
                <a:lnTo>
                  <a:pt x="8662" y="9"/>
                </a:lnTo>
                <a:lnTo>
                  <a:pt x="7912" y="0"/>
                </a:lnTo>
                <a:lnTo>
                  <a:pt x="7537" y="54"/>
                </a:lnTo>
                <a:lnTo>
                  <a:pt x="7100" y="161"/>
                </a:lnTo>
                <a:lnTo>
                  <a:pt x="6671" y="259"/>
                </a:lnTo>
                <a:lnTo>
                  <a:pt x="6162" y="357"/>
                </a:lnTo>
                <a:lnTo>
                  <a:pt x="5189" y="661"/>
                </a:lnTo>
                <a:lnTo>
                  <a:pt x="4278" y="1090"/>
                </a:lnTo>
                <a:lnTo>
                  <a:pt x="3429" y="1634"/>
                </a:lnTo>
                <a:lnTo>
                  <a:pt x="3037" y="1956"/>
                </a:lnTo>
                <a:lnTo>
                  <a:pt x="2626" y="2322"/>
                </a:lnTo>
                <a:lnTo>
                  <a:pt x="1893" y="3108"/>
                </a:lnTo>
                <a:lnTo>
                  <a:pt x="1259" y="3974"/>
                </a:lnTo>
                <a:lnTo>
                  <a:pt x="724" y="4921"/>
                </a:lnTo>
                <a:lnTo>
                  <a:pt x="491" y="5421"/>
                </a:lnTo>
                <a:lnTo>
                  <a:pt x="384" y="5662"/>
                </a:lnTo>
                <a:lnTo>
                  <a:pt x="224" y="6153"/>
                </a:lnTo>
                <a:lnTo>
                  <a:pt x="72" y="6894"/>
                </a:lnTo>
                <a:lnTo>
                  <a:pt x="0" y="7894"/>
                </a:lnTo>
                <a:lnTo>
                  <a:pt x="18" y="8903"/>
                </a:lnTo>
                <a:lnTo>
                  <a:pt x="45" y="9412"/>
                </a:lnTo>
                <a:lnTo>
                  <a:pt x="72" y="9591"/>
                </a:lnTo>
                <a:lnTo>
                  <a:pt x="188" y="9948"/>
                </a:lnTo>
                <a:lnTo>
                  <a:pt x="215" y="10136"/>
                </a:lnTo>
                <a:lnTo>
                  <a:pt x="268" y="10529"/>
                </a:lnTo>
                <a:lnTo>
                  <a:pt x="483" y="11270"/>
                </a:lnTo>
                <a:lnTo>
                  <a:pt x="804" y="11966"/>
                </a:lnTo>
                <a:lnTo>
                  <a:pt x="1206" y="12618"/>
                </a:lnTo>
                <a:lnTo>
                  <a:pt x="1420" y="12931"/>
                </a:lnTo>
                <a:lnTo>
                  <a:pt x="1786" y="13475"/>
                </a:lnTo>
                <a:lnTo>
                  <a:pt x="2438" y="14243"/>
                </a:lnTo>
                <a:lnTo>
                  <a:pt x="2831" y="14574"/>
                </a:lnTo>
                <a:lnTo>
                  <a:pt x="3126" y="14761"/>
                </a:lnTo>
                <a:lnTo>
                  <a:pt x="3287" y="14842"/>
                </a:lnTo>
                <a:lnTo>
                  <a:pt x="3546" y="14967"/>
                </a:lnTo>
                <a:lnTo>
                  <a:pt x="4055" y="15270"/>
                </a:lnTo>
                <a:lnTo>
                  <a:pt x="4546" y="15592"/>
                </a:lnTo>
                <a:lnTo>
                  <a:pt x="5055" y="15896"/>
                </a:lnTo>
                <a:lnTo>
                  <a:pt x="5314" y="16021"/>
                </a:lnTo>
                <a:lnTo>
                  <a:pt x="5724" y="16190"/>
                </a:lnTo>
                <a:lnTo>
                  <a:pt x="6573" y="16413"/>
                </a:lnTo>
                <a:lnTo>
                  <a:pt x="7457" y="16538"/>
                </a:lnTo>
                <a:lnTo>
                  <a:pt x="8359" y="16601"/>
                </a:lnTo>
                <a:lnTo>
                  <a:pt x="8823" y="16619"/>
                </a:lnTo>
                <a:close/>
              </a:path>
            </a:pathLst>
          </a:custGeom>
          <a:noFill/>
          <a:ln cap="flat" cmpd="sng" w="76200">
            <a:solidFill>
              <a:srgbClr val="F2D785"/>
            </a:solidFill>
            <a:prstDash val="solid"/>
            <a:miter lim="8929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flipH="1">
            <a:off x="326734" y="3180025"/>
            <a:ext cx="1990241" cy="1602672"/>
          </a:xfrm>
          <a:custGeom>
            <a:rect b="b" l="l" r="r" t="t"/>
            <a:pathLst>
              <a:path extrusionOk="0" h="65262" w="78302">
                <a:moveTo>
                  <a:pt x="15611" y="1492"/>
                </a:moveTo>
                <a:lnTo>
                  <a:pt x="15877" y="1500"/>
                </a:lnTo>
                <a:lnTo>
                  <a:pt x="16135" y="1517"/>
                </a:lnTo>
                <a:lnTo>
                  <a:pt x="16401" y="1543"/>
                </a:lnTo>
                <a:lnTo>
                  <a:pt x="16934" y="1594"/>
                </a:lnTo>
                <a:lnTo>
                  <a:pt x="17200" y="1611"/>
                </a:lnTo>
                <a:lnTo>
                  <a:pt x="17466" y="1629"/>
                </a:lnTo>
                <a:lnTo>
                  <a:pt x="18630" y="1689"/>
                </a:lnTo>
                <a:lnTo>
                  <a:pt x="19793" y="1749"/>
                </a:lnTo>
                <a:lnTo>
                  <a:pt x="22119" y="1868"/>
                </a:lnTo>
                <a:lnTo>
                  <a:pt x="23283" y="1920"/>
                </a:lnTo>
                <a:lnTo>
                  <a:pt x="24455" y="1963"/>
                </a:lnTo>
                <a:lnTo>
                  <a:pt x="25618" y="1988"/>
                </a:lnTo>
                <a:lnTo>
                  <a:pt x="26195" y="1997"/>
                </a:lnTo>
                <a:lnTo>
                  <a:pt x="26781" y="1997"/>
                </a:lnTo>
                <a:lnTo>
                  <a:pt x="27634" y="1988"/>
                </a:lnTo>
                <a:lnTo>
                  <a:pt x="28486" y="1980"/>
                </a:lnTo>
                <a:lnTo>
                  <a:pt x="30200" y="1954"/>
                </a:lnTo>
                <a:lnTo>
                  <a:pt x="31905" y="1903"/>
                </a:lnTo>
                <a:lnTo>
                  <a:pt x="33610" y="1860"/>
                </a:lnTo>
                <a:lnTo>
                  <a:pt x="35315" y="1809"/>
                </a:lnTo>
                <a:lnTo>
                  <a:pt x="37029" y="1766"/>
                </a:lnTo>
                <a:lnTo>
                  <a:pt x="38733" y="1740"/>
                </a:lnTo>
                <a:lnTo>
                  <a:pt x="39586" y="1731"/>
                </a:lnTo>
                <a:lnTo>
                  <a:pt x="40438" y="1731"/>
                </a:lnTo>
                <a:lnTo>
                  <a:pt x="42161" y="1740"/>
                </a:lnTo>
                <a:lnTo>
                  <a:pt x="43893" y="1766"/>
                </a:lnTo>
                <a:lnTo>
                  <a:pt x="45615" y="1800"/>
                </a:lnTo>
                <a:lnTo>
                  <a:pt x="47338" y="1843"/>
                </a:lnTo>
                <a:lnTo>
                  <a:pt x="49061" y="1903"/>
                </a:lnTo>
                <a:lnTo>
                  <a:pt x="50783" y="1971"/>
                </a:lnTo>
                <a:lnTo>
                  <a:pt x="52506" y="2057"/>
                </a:lnTo>
                <a:lnTo>
                  <a:pt x="54229" y="2143"/>
                </a:lnTo>
                <a:lnTo>
                  <a:pt x="55951" y="2237"/>
                </a:lnTo>
                <a:lnTo>
                  <a:pt x="57674" y="2348"/>
                </a:lnTo>
                <a:lnTo>
                  <a:pt x="59397" y="2460"/>
                </a:lnTo>
                <a:lnTo>
                  <a:pt x="61119" y="2580"/>
                </a:lnTo>
                <a:lnTo>
                  <a:pt x="62842" y="2699"/>
                </a:lnTo>
                <a:lnTo>
                  <a:pt x="64556" y="2828"/>
                </a:lnTo>
                <a:lnTo>
                  <a:pt x="68001" y="3102"/>
                </a:lnTo>
                <a:lnTo>
                  <a:pt x="68454" y="3153"/>
                </a:lnTo>
                <a:lnTo>
                  <a:pt x="68676" y="3179"/>
                </a:lnTo>
                <a:lnTo>
                  <a:pt x="68898" y="3213"/>
                </a:lnTo>
                <a:lnTo>
                  <a:pt x="69120" y="3256"/>
                </a:lnTo>
                <a:lnTo>
                  <a:pt x="69333" y="3299"/>
                </a:lnTo>
                <a:lnTo>
                  <a:pt x="69546" y="3351"/>
                </a:lnTo>
                <a:lnTo>
                  <a:pt x="69759" y="3410"/>
                </a:lnTo>
                <a:lnTo>
                  <a:pt x="69972" y="3470"/>
                </a:lnTo>
                <a:lnTo>
                  <a:pt x="70185" y="3539"/>
                </a:lnTo>
                <a:lnTo>
                  <a:pt x="70390" y="3608"/>
                </a:lnTo>
                <a:lnTo>
                  <a:pt x="70594" y="3685"/>
                </a:lnTo>
                <a:lnTo>
                  <a:pt x="70789" y="3770"/>
                </a:lnTo>
                <a:lnTo>
                  <a:pt x="70985" y="3856"/>
                </a:lnTo>
                <a:lnTo>
                  <a:pt x="71180" y="3950"/>
                </a:lnTo>
                <a:lnTo>
                  <a:pt x="71375" y="4044"/>
                </a:lnTo>
                <a:lnTo>
                  <a:pt x="71562" y="4147"/>
                </a:lnTo>
                <a:lnTo>
                  <a:pt x="71748" y="4259"/>
                </a:lnTo>
                <a:lnTo>
                  <a:pt x="71935" y="4379"/>
                </a:lnTo>
                <a:lnTo>
                  <a:pt x="72112" y="4498"/>
                </a:lnTo>
                <a:lnTo>
                  <a:pt x="72281" y="4627"/>
                </a:lnTo>
                <a:lnTo>
                  <a:pt x="72459" y="4755"/>
                </a:lnTo>
                <a:lnTo>
                  <a:pt x="72627" y="4901"/>
                </a:lnTo>
                <a:lnTo>
                  <a:pt x="72787" y="5047"/>
                </a:lnTo>
                <a:lnTo>
                  <a:pt x="72956" y="5192"/>
                </a:lnTo>
                <a:lnTo>
                  <a:pt x="73107" y="5355"/>
                </a:lnTo>
                <a:lnTo>
                  <a:pt x="73267" y="5518"/>
                </a:lnTo>
                <a:lnTo>
                  <a:pt x="73409" y="5681"/>
                </a:lnTo>
                <a:lnTo>
                  <a:pt x="73560" y="5861"/>
                </a:lnTo>
                <a:lnTo>
                  <a:pt x="73702" y="6040"/>
                </a:lnTo>
                <a:lnTo>
                  <a:pt x="73835" y="6229"/>
                </a:lnTo>
                <a:lnTo>
                  <a:pt x="73968" y="6426"/>
                </a:lnTo>
                <a:lnTo>
                  <a:pt x="74208" y="6794"/>
                </a:lnTo>
                <a:lnTo>
                  <a:pt x="74430" y="7171"/>
                </a:lnTo>
                <a:lnTo>
                  <a:pt x="74634" y="7557"/>
                </a:lnTo>
                <a:lnTo>
                  <a:pt x="74830" y="7942"/>
                </a:lnTo>
                <a:lnTo>
                  <a:pt x="75007" y="8328"/>
                </a:lnTo>
                <a:lnTo>
                  <a:pt x="75176" y="8722"/>
                </a:lnTo>
                <a:lnTo>
                  <a:pt x="75318" y="9116"/>
                </a:lnTo>
                <a:lnTo>
                  <a:pt x="75451" y="9518"/>
                </a:lnTo>
                <a:lnTo>
                  <a:pt x="75575" y="9921"/>
                </a:lnTo>
                <a:lnTo>
                  <a:pt x="75682" y="10332"/>
                </a:lnTo>
                <a:lnTo>
                  <a:pt x="75771" y="10744"/>
                </a:lnTo>
                <a:lnTo>
                  <a:pt x="75851" y="11172"/>
                </a:lnTo>
                <a:lnTo>
                  <a:pt x="75913" y="11592"/>
                </a:lnTo>
                <a:lnTo>
                  <a:pt x="75957" y="12020"/>
                </a:lnTo>
                <a:lnTo>
                  <a:pt x="75993" y="12457"/>
                </a:lnTo>
                <a:lnTo>
                  <a:pt x="76011" y="12902"/>
                </a:lnTo>
                <a:lnTo>
                  <a:pt x="76082" y="15455"/>
                </a:lnTo>
                <a:lnTo>
                  <a:pt x="76170" y="18008"/>
                </a:lnTo>
                <a:lnTo>
                  <a:pt x="76348" y="23114"/>
                </a:lnTo>
                <a:lnTo>
                  <a:pt x="76535" y="28220"/>
                </a:lnTo>
                <a:lnTo>
                  <a:pt x="76721" y="33325"/>
                </a:lnTo>
                <a:lnTo>
                  <a:pt x="76756" y="34422"/>
                </a:lnTo>
                <a:lnTo>
                  <a:pt x="76783" y="35518"/>
                </a:lnTo>
                <a:lnTo>
                  <a:pt x="76801" y="36615"/>
                </a:lnTo>
                <a:lnTo>
                  <a:pt x="76810" y="37720"/>
                </a:lnTo>
                <a:lnTo>
                  <a:pt x="76819" y="38816"/>
                </a:lnTo>
                <a:lnTo>
                  <a:pt x="76810" y="39913"/>
                </a:lnTo>
                <a:lnTo>
                  <a:pt x="76801" y="41010"/>
                </a:lnTo>
                <a:lnTo>
                  <a:pt x="76774" y="42106"/>
                </a:lnTo>
                <a:lnTo>
                  <a:pt x="76748" y="43203"/>
                </a:lnTo>
                <a:lnTo>
                  <a:pt x="76712" y="44308"/>
                </a:lnTo>
                <a:lnTo>
                  <a:pt x="76677" y="45404"/>
                </a:lnTo>
                <a:lnTo>
                  <a:pt x="76623" y="46501"/>
                </a:lnTo>
                <a:lnTo>
                  <a:pt x="76561" y="47597"/>
                </a:lnTo>
                <a:lnTo>
                  <a:pt x="76499" y="48694"/>
                </a:lnTo>
                <a:lnTo>
                  <a:pt x="76428" y="49790"/>
                </a:lnTo>
                <a:lnTo>
                  <a:pt x="76348" y="50887"/>
                </a:lnTo>
                <a:lnTo>
                  <a:pt x="76330" y="51127"/>
                </a:lnTo>
                <a:lnTo>
                  <a:pt x="76295" y="51367"/>
                </a:lnTo>
                <a:lnTo>
                  <a:pt x="76250" y="51607"/>
                </a:lnTo>
                <a:lnTo>
                  <a:pt x="76197" y="51829"/>
                </a:lnTo>
                <a:lnTo>
                  <a:pt x="76135" y="52061"/>
                </a:lnTo>
                <a:lnTo>
                  <a:pt x="76064" y="52283"/>
                </a:lnTo>
                <a:lnTo>
                  <a:pt x="75975" y="52497"/>
                </a:lnTo>
                <a:lnTo>
                  <a:pt x="75886" y="52712"/>
                </a:lnTo>
                <a:lnTo>
                  <a:pt x="75789" y="52917"/>
                </a:lnTo>
                <a:lnTo>
                  <a:pt x="75673" y="53131"/>
                </a:lnTo>
                <a:lnTo>
                  <a:pt x="75558" y="53328"/>
                </a:lnTo>
                <a:lnTo>
                  <a:pt x="75433" y="53534"/>
                </a:lnTo>
                <a:lnTo>
                  <a:pt x="75291" y="53731"/>
                </a:lnTo>
                <a:lnTo>
                  <a:pt x="75149" y="53928"/>
                </a:lnTo>
                <a:lnTo>
                  <a:pt x="74998" y="54125"/>
                </a:lnTo>
                <a:lnTo>
                  <a:pt x="74838" y="54314"/>
                </a:lnTo>
                <a:lnTo>
                  <a:pt x="74599" y="54579"/>
                </a:lnTo>
                <a:lnTo>
                  <a:pt x="74350" y="54828"/>
                </a:lnTo>
                <a:lnTo>
                  <a:pt x="74093" y="55067"/>
                </a:lnTo>
                <a:lnTo>
                  <a:pt x="73835" y="55290"/>
                </a:lnTo>
                <a:lnTo>
                  <a:pt x="73560" y="55504"/>
                </a:lnTo>
                <a:lnTo>
                  <a:pt x="73285" y="55710"/>
                </a:lnTo>
                <a:lnTo>
                  <a:pt x="73000" y="55898"/>
                </a:lnTo>
                <a:lnTo>
                  <a:pt x="72716" y="56078"/>
                </a:lnTo>
                <a:lnTo>
                  <a:pt x="72414" y="56250"/>
                </a:lnTo>
                <a:lnTo>
                  <a:pt x="72112" y="56412"/>
                </a:lnTo>
                <a:lnTo>
                  <a:pt x="71802" y="56558"/>
                </a:lnTo>
                <a:lnTo>
                  <a:pt x="71491" y="56704"/>
                </a:lnTo>
                <a:lnTo>
                  <a:pt x="71171" y="56841"/>
                </a:lnTo>
                <a:lnTo>
                  <a:pt x="70843" y="56969"/>
                </a:lnTo>
                <a:lnTo>
                  <a:pt x="70514" y="57089"/>
                </a:lnTo>
                <a:lnTo>
                  <a:pt x="70185" y="57201"/>
                </a:lnTo>
                <a:lnTo>
                  <a:pt x="69919" y="57286"/>
                </a:lnTo>
                <a:lnTo>
                  <a:pt x="69662" y="57380"/>
                </a:lnTo>
                <a:lnTo>
                  <a:pt x="69404" y="57483"/>
                </a:lnTo>
                <a:lnTo>
                  <a:pt x="69138" y="57569"/>
                </a:lnTo>
                <a:lnTo>
                  <a:pt x="68880" y="57655"/>
                </a:lnTo>
                <a:lnTo>
                  <a:pt x="68614" y="57715"/>
                </a:lnTo>
                <a:lnTo>
                  <a:pt x="68489" y="57740"/>
                </a:lnTo>
                <a:lnTo>
                  <a:pt x="68356" y="57757"/>
                </a:lnTo>
                <a:lnTo>
                  <a:pt x="68223" y="57766"/>
                </a:lnTo>
                <a:lnTo>
                  <a:pt x="68090" y="57774"/>
                </a:lnTo>
                <a:lnTo>
                  <a:pt x="61412" y="57792"/>
                </a:lnTo>
                <a:lnTo>
                  <a:pt x="54735" y="57800"/>
                </a:lnTo>
                <a:lnTo>
                  <a:pt x="41371" y="57800"/>
                </a:lnTo>
                <a:lnTo>
                  <a:pt x="41371" y="57774"/>
                </a:lnTo>
                <a:lnTo>
                  <a:pt x="38733" y="57774"/>
                </a:lnTo>
                <a:lnTo>
                  <a:pt x="36096" y="57792"/>
                </a:lnTo>
                <a:lnTo>
                  <a:pt x="34782" y="57792"/>
                </a:lnTo>
                <a:lnTo>
                  <a:pt x="33459" y="57783"/>
                </a:lnTo>
                <a:lnTo>
                  <a:pt x="32145" y="57774"/>
                </a:lnTo>
                <a:lnTo>
                  <a:pt x="30822" y="57757"/>
                </a:lnTo>
                <a:lnTo>
                  <a:pt x="27350" y="57697"/>
                </a:lnTo>
                <a:lnTo>
                  <a:pt x="25618" y="57680"/>
                </a:lnTo>
                <a:lnTo>
                  <a:pt x="23878" y="57680"/>
                </a:lnTo>
                <a:lnTo>
                  <a:pt x="23016" y="57689"/>
                </a:lnTo>
                <a:lnTo>
                  <a:pt x="22146" y="57697"/>
                </a:lnTo>
                <a:lnTo>
                  <a:pt x="21276" y="57723"/>
                </a:lnTo>
                <a:lnTo>
                  <a:pt x="20415" y="57757"/>
                </a:lnTo>
                <a:lnTo>
                  <a:pt x="19544" y="57792"/>
                </a:lnTo>
                <a:lnTo>
                  <a:pt x="18674" y="57843"/>
                </a:lnTo>
                <a:lnTo>
                  <a:pt x="17813" y="57912"/>
                </a:lnTo>
                <a:lnTo>
                  <a:pt x="16943" y="57989"/>
                </a:lnTo>
                <a:lnTo>
                  <a:pt x="16507" y="58023"/>
                </a:lnTo>
                <a:lnTo>
                  <a:pt x="16072" y="58040"/>
                </a:lnTo>
                <a:lnTo>
                  <a:pt x="15637" y="58040"/>
                </a:lnTo>
                <a:lnTo>
                  <a:pt x="15211" y="58031"/>
                </a:lnTo>
                <a:lnTo>
                  <a:pt x="14785" y="58006"/>
                </a:lnTo>
                <a:lnTo>
                  <a:pt x="14359" y="57963"/>
                </a:lnTo>
                <a:lnTo>
                  <a:pt x="13932" y="57912"/>
                </a:lnTo>
                <a:lnTo>
                  <a:pt x="13515" y="57834"/>
                </a:lnTo>
                <a:lnTo>
                  <a:pt x="13098" y="57749"/>
                </a:lnTo>
                <a:lnTo>
                  <a:pt x="12689" y="57655"/>
                </a:lnTo>
                <a:lnTo>
                  <a:pt x="12281" y="57535"/>
                </a:lnTo>
                <a:lnTo>
                  <a:pt x="11872" y="57398"/>
                </a:lnTo>
                <a:lnTo>
                  <a:pt x="11473" y="57252"/>
                </a:lnTo>
                <a:lnTo>
                  <a:pt x="11064" y="57089"/>
                </a:lnTo>
                <a:lnTo>
                  <a:pt x="10673" y="56909"/>
                </a:lnTo>
                <a:lnTo>
                  <a:pt x="10274" y="56721"/>
                </a:lnTo>
                <a:lnTo>
                  <a:pt x="10087" y="56627"/>
                </a:lnTo>
                <a:lnTo>
                  <a:pt x="9910" y="56524"/>
                </a:lnTo>
                <a:lnTo>
                  <a:pt x="9741" y="56412"/>
                </a:lnTo>
                <a:lnTo>
                  <a:pt x="9572" y="56301"/>
                </a:lnTo>
                <a:lnTo>
                  <a:pt x="9413" y="56190"/>
                </a:lnTo>
                <a:lnTo>
                  <a:pt x="9262" y="56070"/>
                </a:lnTo>
                <a:lnTo>
                  <a:pt x="9102" y="55941"/>
                </a:lnTo>
                <a:lnTo>
                  <a:pt x="8960" y="55813"/>
                </a:lnTo>
                <a:lnTo>
                  <a:pt x="8818" y="55684"/>
                </a:lnTo>
                <a:lnTo>
                  <a:pt x="8676" y="55539"/>
                </a:lnTo>
                <a:lnTo>
                  <a:pt x="8542" y="55402"/>
                </a:lnTo>
                <a:lnTo>
                  <a:pt x="8409" y="55256"/>
                </a:lnTo>
                <a:lnTo>
                  <a:pt x="8285" y="55102"/>
                </a:lnTo>
                <a:lnTo>
                  <a:pt x="8161" y="54939"/>
                </a:lnTo>
                <a:lnTo>
                  <a:pt x="8036" y="54776"/>
                </a:lnTo>
                <a:lnTo>
                  <a:pt x="7921" y="54613"/>
                </a:lnTo>
                <a:lnTo>
                  <a:pt x="7805" y="54434"/>
                </a:lnTo>
                <a:lnTo>
                  <a:pt x="7681" y="54245"/>
                </a:lnTo>
                <a:lnTo>
                  <a:pt x="7574" y="54057"/>
                </a:lnTo>
                <a:lnTo>
                  <a:pt x="7468" y="53877"/>
                </a:lnTo>
                <a:lnTo>
                  <a:pt x="7273" y="53500"/>
                </a:lnTo>
                <a:lnTo>
                  <a:pt x="7104" y="53114"/>
                </a:lnTo>
                <a:lnTo>
                  <a:pt x="6953" y="52729"/>
                </a:lnTo>
                <a:lnTo>
                  <a:pt x="6811" y="52335"/>
                </a:lnTo>
                <a:lnTo>
                  <a:pt x="6695" y="51941"/>
                </a:lnTo>
                <a:lnTo>
                  <a:pt x="6598" y="51547"/>
                </a:lnTo>
                <a:lnTo>
                  <a:pt x="6509" y="51144"/>
                </a:lnTo>
                <a:lnTo>
                  <a:pt x="6438" y="50741"/>
                </a:lnTo>
                <a:lnTo>
                  <a:pt x="6376" y="50330"/>
                </a:lnTo>
                <a:lnTo>
                  <a:pt x="6331" y="49919"/>
                </a:lnTo>
                <a:lnTo>
                  <a:pt x="6296" y="49508"/>
                </a:lnTo>
                <a:lnTo>
                  <a:pt x="6269" y="49096"/>
                </a:lnTo>
                <a:lnTo>
                  <a:pt x="6251" y="48677"/>
                </a:lnTo>
                <a:lnTo>
                  <a:pt x="6242" y="48257"/>
                </a:lnTo>
                <a:lnTo>
                  <a:pt x="6234" y="47537"/>
                </a:lnTo>
                <a:lnTo>
                  <a:pt x="6242" y="46809"/>
                </a:lnTo>
                <a:lnTo>
                  <a:pt x="6251" y="46090"/>
                </a:lnTo>
                <a:lnTo>
                  <a:pt x="6278" y="45370"/>
                </a:lnTo>
                <a:lnTo>
                  <a:pt x="6322" y="43922"/>
                </a:lnTo>
                <a:lnTo>
                  <a:pt x="6340" y="43203"/>
                </a:lnTo>
                <a:lnTo>
                  <a:pt x="6358" y="42474"/>
                </a:lnTo>
                <a:lnTo>
                  <a:pt x="6527" y="32486"/>
                </a:lnTo>
                <a:lnTo>
                  <a:pt x="6695" y="22488"/>
                </a:lnTo>
                <a:lnTo>
                  <a:pt x="6802" y="17031"/>
                </a:lnTo>
                <a:lnTo>
                  <a:pt x="6864" y="14307"/>
                </a:lnTo>
                <a:lnTo>
                  <a:pt x="6935" y="11574"/>
                </a:lnTo>
                <a:lnTo>
                  <a:pt x="6953" y="11163"/>
                </a:lnTo>
                <a:lnTo>
                  <a:pt x="6988" y="10744"/>
                </a:lnTo>
                <a:lnTo>
                  <a:pt x="7042" y="10341"/>
                </a:lnTo>
                <a:lnTo>
                  <a:pt x="7104" y="9930"/>
                </a:lnTo>
                <a:lnTo>
                  <a:pt x="7184" y="9536"/>
                </a:lnTo>
                <a:lnTo>
                  <a:pt x="7281" y="9142"/>
                </a:lnTo>
                <a:lnTo>
                  <a:pt x="7388" y="8756"/>
                </a:lnTo>
                <a:lnTo>
                  <a:pt x="7512" y="8371"/>
                </a:lnTo>
                <a:lnTo>
                  <a:pt x="7654" y="8002"/>
                </a:lnTo>
                <a:lnTo>
                  <a:pt x="7805" y="7634"/>
                </a:lnTo>
                <a:lnTo>
                  <a:pt x="7965" y="7274"/>
                </a:lnTo>
                <a:lnTo>
                  <a:pt x="8143" y="6914"/>
                </a:lnTo>
                <a:lnTo>
                  <a:pt x="8338" y="6572"/>
                </a:lnTo>
                <a:lnTo>
                  <a:pt x="8542" y="6237"/>
                </a:lnTo>
                <a:lnTo>
                  <a:pt x="8755" y="5903"/>
                </a:lnTo>
                <a:lnTo>
                  <a:pt x="8986" y="5586"/>
                </a:lnTo>
                <a:lnTo>
                  <a:pt x="9226" y="5269"/>
                </a:lnTo>
                <a:lnTo>
                  <a:pt x="9484" y="4970"/>
                </a:lnTo>
                <a:lnTo>
                  <a:pt x="9750" y="4670"/>
                </a:lnTo>
                <a:lnTo>
                  <a:pt x="10025" y="4387"/>
                </a:lnTo>
                <a:lnTo>
                  <a:pt x="10318" y="4113"/>
                </a:lnTo>
                <a:lnTo>
                  <a:pt x="10620" y="3847"/>
                </a:lnTo>
                <a:lnTo>
                  <a:pt x="10931" y="3590"/>
                </a:lnTo>
                <a:lnTo>
                  <a:pt x="11251" y="3351"/>
                </a:lnTo>
                <a:lnTo>
                  <a:pt x="11588" y="3119"/>
                </a:lnTo>
                <a:lnTo>
                  <a:pt x="11934" y="2896"/>
                </a:lnTo>
                <a:lnTo>
                  <a:pt x="12290" y="2682"/>
                </a:lnTo>
                <a:lnTo>
                  <a:pt x="12654" y="2485"/>
                </a:lnTo>
                <a:lnTo>
                  <a:pt x="13027" y="2297"/>
                </a:lnTo>
                <a:lnTo>
                  <a:pt x="13408" y="2125"/>
                </a:lnTo>
                <a:lnTo>
                  <a:pt x="13808" y="1963"/>
                </a:lnTo>
                <a:lnTo>
                  <a:pt x="14208" y="1809"/>
                </a:lnTo>
                <a:lnTo>
                  <a:pt x="14492" y="1706"/>
                </a:lnTo>
                <a:lnTo>
                  <a:pt x="14776" y="1603"/>
                </a:lnTo>
                <a:lnTo>
                  <a:pt x="14918" y="1560"/>
                </a:lnTo>
                <a:lnTo>
                  <a:pt x="15060" y="1526"/>
                </a:lnTo>
                <a:lnTo>
                  <a:pt x="15202" y="1500"/>
                </a:lnTo>
                <a:lnTo>
                  <a:pt x="15344" y="1492"/>
                </a:lnTo>
                <a:close/>
                <a:moveTo>
                  <a:pt x="5727" y="6400"/>
                </a:moveTo>
                <a:lnTo>
                  <a:pt x="5665" y="6666"/>
                </a:lnTo>
                <a:lnTo>
                  <a:pt x="5603" y="6923"/>
                </a:lnTo>
                <a:lnTo>
                  <a:pt x="5479" y="7420"/>
                </a:lnTo>
                <a:lnTo>
                  <a:pt x="5426" y="7660"/>
                </a:lnTo>
                <a:lnTo>
                  <a:pt x="5381" y="7891"/>
                </a:lnTo>
                <a:lnTo>
                  <a:pt x="5346" y="8131"/>
                </a:lnTo>
                <a:lnTo>
                  <a:pt x="5319" y="8362"/>
                </a:lnTo>
                <a:lnTo>
                  <a:pt x="5221" y="9853"/>
                </a:lnTo>
                <a:lnTo>
                  <a:pt x="5124" y="11352"/>
                </a:lnTo>
                <a:lnTo>
                  <a:pt x="5088" y="12097"/>
                </a:lnTo>
                <a:lnTo>
                  <a:pt x="5053" y="12851"/>
                </a:lnTo>
                <a:lnTo>
                  <a:pt x="5026" y="13596"/>
                </a:lnTo>
                <a:lnTo>
                  <a:pt x="5008" y="14350"/>
                </a:lnTo>
                <a:lnTo>
                  <a:pt x="4884" y="21263"/>
                </a:lnTo>
                <a:lnTo>
                  <a:pt x="4768" y="28185"/>
                </a:lnTo>
                <a:lnTo>
                  <a:pt x="4653" y="35107"/>
                </a:lnTo>
                <a:lnTo>
                  <a:pt x="4582" y="38559"/>
                </a:lnTo>
                <a:lnTo>
                  <a:pt x="4520" y="42020"/>
                </a:lnTo>
                <a:lnTo>
                  <a:pt x="4493" y="42894"/>
                </a:lnTo>
                <a:lnTo>
                  <a:pt x="4449" y="43777"/>
                </a:lnTo>
                <a:lnTo>
                  <a:pt x="4396" y="44650"/>
                </a:lnTo>
                <a:lnTo>
                  <a:pt x="4333" y="45524"/>
                </a:lnTo>
                <a:lnTo>
                  <a:pt x="4209" y="47272"/>
                </a:lnTo>
                <a:lnTo>
                  <a:pt x="4147" y="48146"/>
                </a:lnTo>
                <a:lnTo>
                  <a:pt x="4094" y="49028"/>
                </a:lnTo>
                <a:lnTo>
                  <a:pt x="4085" y="49268"/>
                </a:lnTo>
                <a:lnTo>
                  <a:pt x="4076" y="49516"/>
                </a:lnTo>
                <a:lnTo>
                  <a:pt x="4085" y="50013"/>
                </a:lnTo>
                <a:lnTo>
                  <a:pt x="4120" y="50998"/>
                </a:lnTo>
                <a:lnTo>
                  <a:pt x="4129" y="51341"/>
                </a:lnTo>
                <a:lnTo>
                  <a:pt x="4165" y="51675"/>
                </a:lnTo>
                <a:lnTo>
                  <a:pt x="4200" y="52009"/>
                </a:lnTo>
                <a:lnTo>
                  <a:pt x="4253" y="52335"/>
                </a:lnTo>
                <a:lnTo>
                  <a:pt x="4316" y="52643"/>
                </a:lnTo>
                <a:lnTo>
                  <a:pt x="4387" y="52951"/>
                </a:lnTo>
                <a:lnTo>
                  <a:pt x="4475" y="53251"/>
                </a:lnTo>
                <a:lnTo>
                  <a:pt x="4573" y="53543"/>
                </a:lnTo>
                <a:lnTo>
                  <a:pt x="4680" y="53825"/>
                </a:lnTo>
                <a:lnTo>
                  <a:pt x="4795" y="54099"/>
                </a:lnTo>
                <a:lnTo>
                  <a:pt x="4928" y="54374"/>
                </a:lnTo>
                <a:lnTo>
                  <a:pt x="5061" y="54639"/>
                </a:lnTo>
                <a:lnTo>
                  <a:pt x="5212" y="54888"/>
                </a:lnTo>
                <a:lnTo>
                  <a:pt x="5372" y="55145"/>
                </a:lnTo>
                <a:lnTo>
                  <a:pt x="5541" y="55384"/>
                </a:lnTo>
                <a:lnTo>
                  <a:pt x="5719" y="55616"/>
                </a:lnTo>
                <a:lnTo>
                  <a:pt x="5905" y="55847"/>
                </a:lnTo>
                <a:lnTo>
                  <a:pt x="6100" y="56070"/>
                </a:lnTo>
                <a:lnTo>
                  <a:pt x="6305" y="56292"/>
                </a:lnTo>
                <a:lnTo>
                  <a:pt x="6518" y="56498"/>
                </a:lnTo>
                <a:lnTo>
                  <a:pt x="6740" y="56704"/>
                </a:lnTo>
                <a:lnTo>
                  <a:pt x="6971" y="56909"/>
                </a:lnTo>
                <a:lnTo>
                  <a:pt x="7210" y="57098"/>
                </a:lnTo>
                <a:lnTo>
                  <a:pt x="7459" y="57295"/>
                </a:lnTo>
                <a:lnTo>
                  <a:pt x="7717" y="57475"/>
                </a:lnTo>
                <a:lnTo>
                  <a:pt x="7974" y="57655"/>
                </a:lnTo>
                <a:lnTo>
                  <a:pt x="8249" y="57826"/>
                </a:lnTo>
                <a:lnTo>
                  <a:pt x="8525" y="57997"/>
                </a:lnTo>
                <a:lnTo>
                  <a:pt x="8809" y="58160"/>
                </a:lnTo>
                <a:lnTo>
                  <a:pt x="9102" y="58314"/>
                </a:lnTo>
                <a:lnTo>
                  <a:pt x="9395" y="58468"/>
                </a:lnTo>
                <a:lnTo>
                  <a:pt x="9706" y="58623"/>
                </a:lnTo>
                <a:lnTo>
                  <a:pt x="9954" y="58734"/>
                </a:lnTo>
                <a:lnTo>
                  <a:pt x="10203" y="58845"/>
                </a:lnTo>
                <a:lnTo>
                  <a:pt x="10460" y="58948"/>
                </a:lnTo>
                <a:lnTo>
                  <a:pt x="10709" y="59042"/>
                </a:lnTo>
                <a:lnTo>
                  <a:pt x="10967" y="59137"/>
                </a:lnTo>
                <a:lnTo>
                  <a:pt x="11224" y="59222"/>
                </a:lnTo>
                <a:lnTo>
                  <a:pt x="11482" y="59299"/>
                </a:lnTo>
                <a:lnTo>
                  <a:pt x="11739" y="59376"/>
                </a:lnTo>
                <a:lnTo>
                  <a:pt x="11997" y="59445"/>
                </a:lnTo>
                <a:lnTo>
                  <a:pt x="12254" y="59514"/>
                </a:lnTo>
                <a:lnTo>
                  <a:pt x="12778" y="59625"/>
                </a:lnTo>
                <a:lnTo>
                  <a:pt x="13302" y="59719"/>
                </a:lnTo>
                <a:lnTo>
                  <a:pt x="13835" y="59796"/>
                </a:lnTo>
                <a:lnTo>
                  <a:pt x="14367" y="59856"/>
                </a:lnTo>
                <a:lnTo>
                  <a:pt x="14900" y="59899"/>
                </a:lnTo>
                <a:lnTo>
                  <a:pt x="15433" y="59933"/>
                </a:lnTo>
                <a:lnTo>
                  <a:pt x="15975" y="59950"/>
                </a:lnTo>
                <a:lnTo>
                  <a:pt x="16507" y="59959"/>
                </a:lnTo>
                <a:lnTo>
                  <a:pt x="17049" y="59959"/>
                </a:lnTo>
                <a:lnTo>
                  <a:pt x="17591" y="59950"/>
                </a:lnTo>
                <a:lnTo>
                  <a:pt x="18141" y="59933"/>
                </a:lnTo>
                <a:lnTo>
                  <a:pt x="18869" y="59899"/>
                </a:lnTo>
                <a:lnTo>
                  <a:pt x="19598" y="59856"/>
                </a:lnTo>
                <a:lnTo>
                  <a:pt x="21054" y="59779"/>
                </a:lnTo>
                <a:lnTo>
                  <a:pt x="21782" y="59745"/>
                </a:lnTo>
                <a:lnTo>
                  <a:pt x="22510" y="59711"/>
                </a:lnTo>
                <a:lnTo>
                  <a:pt x="23247" y="59693"/>
                </a:lnTo>
                <a:lnTo>
                  <a:pt x="23975" y="59676"/>
                </a:lnTo>
                <a:lnTo>
                  <a:pt x="27714" y="59659"/>
                </a:lnTo>
                <a:lnTo>
                  <a:pt x="31452" y="59659"/>
                </a:lnTo>
                <a:lnTo>
                  <a:pt x="38920" y="59668"/>
                </a:lnTo>
                <a:lnTo>
                  <a:pt x="67539" y="59676"/>
                </a:lnTo>
                <a:lnTo>
                  <a:pt x="67957" y="59676"/>
                </a:lnTo>
                <a:lnTo>
                  <a:pt x="68063" y="59668"/>
                </a:lnTo>
                <a:lnTo>
                  <a:pt x="68170" y="59659"/>
                </a:lnTo>
                <a:lnTo>
                  <a:pt x="68267" y="59642"/>
                </a:lnTo>
                <a:lnTo>
                  <a:pt x="68365" y="59616"/>
                </a:lnTo>
                <a:lnTo>
                  <a:pt x="69742" y="59179"/>
                </a:lnTo>
                <a:lnTo>
                  <a:pt x="71118" y="58743"/>
                </a:lnTo>
                <a:lnTo>
                  <a:pt x="73879" y="57860"/>
                </a:lnTo>
                <a:lnTo>
                  <a:pt x="73879" y="57860"/>
                </a:lnTo>
                <a:lnTo>
                  <a:pt x="73764" y="58057"/>
                </a:lnTo>
                <a:lnTo>
                  <a:pt x="73649" y="58271"/>
                </a:lnTo>
                <a:lnTo>
                  <a:pt x="73533" y="58494"/>
                </a:lnTo>
                <a:lnTo>
                  <a:pt x="73409" y="58717"/>
                </a:lnTo>
                <a:lnTo>
                  <a:pt x="73285" y="58940"/>
                </a:lnTo>
                <a:lnTo>
                  <a:pt x="73134" y="59154"/>
                </a:lnTo>
                <a:lnTo>
                  <a:pt x="73054" y="59257"/>
                </a:lnTo>
                <a:lnTo>
                  <a:pt x="72974" y="59359"/>
                </a:lnTo>
                <a:lnTo>
                  <a:pt x="72885" y="59454"/>
                </a:lnTo>
                <a:lnTo>
                  <a:pt x="72796" y="59539"/>
                </a:lnTo>
                <a:lnTo>
                  <a:pt x="72183" y="60045"/>
                </a:lnTo>
                <a:lnTo>
                  <a:pt x="71873" y="60293"/>
                </a:lnTo>
                <a:lnTo>
                  <a:pt x="71553" y="60542"/>
                </a:lnTo>
                <a:lnTo>
                  <a:pt x="71233" y="60781"/>
                </a:lnTo>
                <a:lnTo>
                  <a:pt x="70914" y="61013"/>
                </a:lnTo>
                <a:lnTo>
                  <a:pt x="70576" y="61227"/>
                </a:lnTo>
                <a:lnTo>
                  <a:pt x="70239" y="61441"/>
                </a:lnTo>
                <a:lnTo>
                  <a:pt x="69901" y="61638"/>
                </a:lnTo>
                <a:lnTo>
                  <a:pt x="69546" y="61827"/>
                </a:lnTo>
                <a:lnTo>
                  <a:pt x="69191" y="61998"/>
                </a:lnTo>
                <a:lnTo>
                  <a:pt x="68827" y="62152"/>
                </a:lnTo>
                <a:lnTo>
                  <a:pt x="68445" y="62289"/>
                </a:lnTo>
                <a:lnTo>
                  <a:pt x="68259" y="62358"/>
                </a:lnTo>
                <a:lnTo>
                  <a:pt x="68063" y="62409"/>
                </a:lnTo>
                <a:lnTo>
                  <a:pt x="67868" y="62469"/>
                </a:lnTo>
                <a:lnTo>
                  <a:pt x="67673" y="62512"/>
                </a:lnTo>
                <a:lnTo>
                  <a:pt x="67468" y="62555"/>
                </a:lnTo>
                <a:lnTo>
                  <a:pt x="67264" y="62598"/>
                </a:lnTo>
                <a:lnTo>
                  <a:pt x="66349" y="62752"/>
                </a:lnTo>
                <a:lnTo>
                  <a:pt x="65435" y="62897"/>
                </a:lnTo>
                <a:lnTo>
                  <a:pt x="64520" y="63034"/>
                </a:lnTo>
                <a:lnTo>
                  <a:pt x="63606" y="63163"/>
                </a:lnTo>
                <a:lnTo>
                  <a:pt x="62682" y="63283"/>
                </a:lnTo>
                <a:lnTo>
                  <a:pt x="61759" y="63394"/>
                </a:lnTo>
                <a:lnTo>
                  <a:pt x="60835" y="63488"/>
                </a:lnTo>
                <a:lnTo>
                  <a:pt x="59921" y="63583"/>
                </a:lnTo>
                <a:lnTo>
                  <a:pt x="59352" y="63626"/>
                </a:lnTo>
                <a:lnTo>
                  <a:pt x="58793" y="63668"/>
                </a:lnTo>
                <a:lnTo>
                  <a:pt x="58233" y="63703"/>
                </a:lnTo>
                <a:lnTo>
                  <a:pt x="57665" y="63728"/>
                </a:lnTo>
                <a:lnTo>
                  <a:pt x="57106" y="63754"/>
                </a:lnTo>
                <a:lnTo>
                  <a:pt x="56546" y="63771"/>
                </a:lnTo>
                <a:lnTo>
                  <a:pt x="55978" y="63780"/>
                </a:lnTo>
                <a:lnTo>
                  <a:pt x="55418" y="63788"/>
                </a:lnTo>
                <a:lnTo>
                  <a:pt x="54850" y="63780"/>
                </a:lnTo>
                <a:lnTo>
                  <a:pt x="54291" y="63771"/>
                </a:lnTo>
                <a:lnTo>
                  <a:pt x="53722" y="63754"/>
                </a:lnTo>
                <a:lnTo>
                  <a:pt x="53163" y="63728"/>
                </a:lnTo>
                <a:lnTo>
                  <a:pt x="52595" y="63703"/>
                </a:lnTo>
                <a:lnTo>
                  <a:pt x="52035" y="63668"/>
                </a:lnTo>
                <a:lnTo>
                  <a:pt x="51467" y="63626"/>
                </a:lnTo>
                <a:lnTo>
                  <a:pt x="50899" y="63574"/>
                </a:lnTo>
                <a:lnTo>
                  <a:pt x="49842" y="63480"/>
                </a:lnTo>
                <a:lnTo>
                  <a:pt x="48785" y="63394"/>
                </a:lnTo>
                <a:lnTo>
                  <a:pt x="47729" y="63317"/>
                </a:lnTo>
                <a:lnTo>
                  <a:pt x="46672" y="63257"/>
                </a:lnTo>
                <a:lnTo>
                  <a:pt x="45606" y="63206"/>
                </a:lnTo>
                <a:lnTo>
                  <a:pt x="44550" y="63163"/>
                </a:lnTo>
                <a:lnTo>
                  <a:pt x="43493" y="63137"/>
                </a:lnTo>
                <a:lnTo>
                  <a:pt x="42427" y="63112"/>
                </a:lnTo>
                <a:lnTo>
                  <a:pt x="41042" y="63103"/>
                </a:lnTo>
                <a:lnTo>
                  <a:pt x="39657" y="63103"/>
                </a:lnTo>
                <a:lnTo>
                  <a:pt x="38281" y="63120"/>
                </a:lnTo>
                <a:lnTo>
                  <a:pt x="36895" y="63137"/>
                </a:lnTo>
                <a:lnTo>
                  <a:pt x="34125" y="63189"/>
                </a:lnTo>
                <a:lnTo>
                  <a:pt x="32740" y="63206"/>
                </a:lnTo>
                <a:lnTo>
                  <a:pt x="31354" y="63231"/>
                </a:lnTo>
                <a:lnTo>
                  <a:pt x="31168" y="63223"/>
                </a:lnTo>
                <a:lnTo>
                  <a:pt x="30981" y="63206"/>
                </a:lnTo>
                <a:lnTo>
                  <a:pt x="30795" y="63180"/>
                </a:lnTo>
                <a:lnTo>
                  <a:pt x="30617" y="63146"/>
                </a:lnTo>
                <a:lnTo>
                  <a:pt x="30422" y="63094"/>
                </a:lnTo>
                <a:lnTo>
                  <a:pt x="30227" y="63034"/>
                </a:lnTo>
                <a:lnTo>
                  <a:pt x="29845" y="62914"/>
                </a:lnTo>
                <a:lnTo>
                  <a:pt x="29649" y="62863"/>
                </a:lnTo>
                <a:lnTo>
                  <a:pt x="29454" y="62812"/>
                </a:lnTo>
                <a:lnTo>
                  <a:pt x="29259" y="62769"/>
                </a:lnTo>
                <a:lnTo>
                  <a:pt x="29063" y="62752"/>
                </a:lnTo>
                <a:lnTo>
                  <a:pt x="28424" y="62700"/>
                </a:lnTo>
                <a:lnTo>
                  <a:pt x="27776" y="62657"/>
                </a:lnTo>
                <a:lnTo>
                  <a:pt x="26497" y="62580"/>
                </a:lnTo>
                <a:lnTo>
                  <a:pt x="25210" y="62512"/>
                </a:lnTo>
                <a:lnTo>
                  <a:pt x="23922" y="62426"/>
                </a:lnTo>
                <a:lnTo>
                  <a:pt x="22768" y="62349"/>
                </a:lnTo>
                <a:lnTo>
                  <a:pt x="21613" y="62255"/>
                </a:lnTo>
                <a:lnTo>
                  <a:pt x="20468" y="62161"/>
                </a:lnTo>
                <a:lnTo>
                  <a:pt x="19313" y="62075"/>
                </a:lnTo>
                <a:lnTo>
                  <a:pt x="18177" y="61998"/>
                </a:lnTo>
                <a:lnTo>
                  <a:pt x="17040" y="61929"/>
                </a:lnTo>
                <a:lnTo>
                  <a:pt x="14767" y="61801"/>
                </a:lnTo>
                <a:lnTo>
                  <a:pt x="13630" y="61724"/>
                </a:lnTo>
                <a:lnTo>
                  <a:pt x="12503" y="61647"/>
                </a:lnTo>
                <a:lnTo>
                  <a:pt x="11366" y="61544"/>
                </a:lnTo>
                <a:lnTo>
                  <a:pt x="10807" y="61492"/>
                </a:lnTo>
                <a:lnTo>
                  <a:pt x="10238" y="61424"/>
                </a:lnTo>
                <a:lnTo>
                  <a:pt x="9466" y="61330"/>
                </a:lnTo>
                <a:lnTo>
                  <a:pt x="9084" y="61278"/>
                </a:lnTo>
                <a:lnTo>
                  <a:pt x="8702" y="61218"/>
                </a:lnTo>
                <a:lnTo>
                  <a:pt x="8320" y="61150"/>
                </a:lnTo>
                <a:lnTo>
                  <a:pt x="7939" y="61073"/>
                </a:lnTo>
                <a:lnTo>
                  <a:pt x="7566" y="60987"/>
                </a:lnTo>
                <a:lnTo>
                  <a:pt x="7193" y="60884"/>
                </a:lnTo>
                <a:lnTo>
                  <a:pt x="6820" y="60773"/>
                </a:lnTo>
                <a:lnTo>
                  <a:pt x="6456" y="60644"/>
                </a:lnTo>
                <a:lnTo>
                  <a:pt x="6100" y="60499"/>
                </a:lnTo>
                <a:lnTo>
                  <a:pt x="5745" y="60327"/>
                </a:lnTo>
                <a:lnTo>
                  <a:pt x="5568" y="60242"/>
                </a:lnTo>
                <a:lnTo>
                  <a:pt x="5399" y="60139"/>
                </a:lnTo>
                <a:lnTo>
                  <a:pt x="5230" y="60045"/>
                </a:lnTo>
                <a:lnTo>
                  <a:pt x="5061" y="59933"/>
                </a:lnTo>
                <a:lnTo>
                  <a:pt x="4893" y="59822"/>
                </a:lnTo>
                <a:lnTo>
                  <a:pt x="4724" y="59702"/>
                </a:lnTo>
                <a:lnTo>
                  <a:pt x="4564" y="59582"/>
                </a:lnTo>
                <a:lnTo>
                  <a:pt x="4404" y="59445"/>
                </a:lnTo>
                <a:lnTo>
                  <a:pt x="4245" y="59308"/>
                </a:lnTo>
                <a:lnTo>
                  <a:pt x="4094" y="59171"/>
                </a:lnTo>
                <a:lnTo>
                  <a:pt x="3943" y="59034"/>
                </a:lnTo>
                <a:lnTo>
                  <a:pt x="3809" y="58888"/>
                </a:lnTo>
                <a:lnTo>
                  <a:pt x="3676" y="58751"/>
                </a:lnTo>
                <a:lnTo>
                  <a:pt x="3543" y="58597"/>
                </a:lnTo>
                <a:lnTo>
                  <a:pt x="3419" y="58451"/>
                </a:lnTo>
                <a:lnTo>
                  <a:pt x="3303" y="58297"/>
                </a:lnTo>
                <a:lnTo>
                  <a:pt x="3197" y="58143"/>
                </a:lnTo>
                <a:lnTo>
                  <a:pt x="3090" y="57980"/>
                </a:lnTo>
                <a:lnTo>
                  <a:pt x="2984" y="57817"/>
                </a:lnTo>
                <a:lnTo>
                  <a:pt x="2895" y="57646"/>
                </a:lnTo>
                <a:lnTo>
                  <a:pt x="2806" y="57475"/>
                </a:lnTo>
                <a:lnTo>
                  <a:pt x="2717" y="57303"/>
                </a:lnTo>
                <a:lnTo>
                  <a:pt x="2637" y="57115"/>
                </a:lnTo>
                <a:lnTo>
                  <a:pt x="2566" y="56926"/>
                </a:lnTo>
                <a:lnTo>
                  <a:pt x="2424" y="56532"/>
                </a:lnTo>
                <a:lnTo>
                  <a:pt x="2300" y="56130"/>
                </a:lnTo>
                <a:lnTo>
                  <a:pt x="2193" y="55736"/>
                </a:lnTo>
                <a:lnTo>
                  <a:pt x="2105" y="55333"/>
                </a:lnTo>
                <a:lnTo>
                  <a:pt x="2033" y="54930"/>
                </a:lnTo>
                <a:lnTo>
                  <a:pt x="1971" y="54519"/>
                </a:lnTo>
                <a:lnTo>
                  <a:pt x="1918" y="54117"/>
                </a:lnTo>
                <a:lnTo>
                  <a:pt x="1883" y="53705"/>
                </a:lnTo>
                <a:lnTo>
                  <a:pt x="1847" y="53303"/>
                </a:lnTo>
                <a:lnTo>
                  <a:pt x="1829" y="52892"/>
                </a:lnTo>
                <a:lnTo>
                  <a:pt x="1812" y="52480"/>
                </a:lnTo>
                <a:lnTo>
                  <a:pt x="1803" y="52069"/>
                </a:lnTo>
                <a:lnTo>
                  <a:pt x="1803" y="51247"/>
                </a:lnTo>
                <a:lnTo>
                  <a:pt x="1803" y="50424"/>
                </a:lnTo>
                <a:lnTo>
                  <a:pt x="1856" y="43374"/>
                </a:lnTo>
                <a:lnTo>
                  <a:pt x="1900" y="36324"/>
                </a:lnTo>
                <a:lnTo>
                  <a:pt x="1918" y="32803"/>
                </a:lnTo>
                <a:lnTo>
                  <a:pt x="1927" y="29282"/>
                </a:lnTo>
                <a:lnTo>
                  <a:pt x="1918" y="25752"/>
                </a:lnTo>
                <a:lnTo>
                  <a:pt x="1900" y="22231"/>
                </a:lnTo>
                <a:lnTo>
                  <a:pt x="1900" y="21101"/>
                </a:lnTo>
                <a:lnTo>
                  <a:pt x="1918" y="19978"/>
                </a:lnTo>
                <a:lnTo>
                  <a:pt x="1954" y="18856"/>
                </a:lnTo>
                <a:lnTo>
                  <a:pt x="1998" y="17734"/>
                </a:lnTo>
                <a:lnTo>
                  <a:pt x="2060" y="16612"/>
                </a:lnTo>
                <a:lnTo>
                  <a:pt x="2122" y="15489"/>
                </a:lnTo>
                <a:lnTo>
                  <a:pt x="2273" y="13245"/>
                </a:lnTo>
                <a:lnTo>
                  <a:pt x="2291" y="12988"/>
                </a:lnTo>
                <a:lnTo>
                  <a:pt x="2318" y="12740"/>
                </a:lnTo>
                <a:lnTo>
                  <a:pt x="2353" y="12500"/>
                </a:lnTo>
                <a:lnTo>
                  <a:pt x="2398" y="12251"/>
                </a:lnTo>
                <a:lnTo>
                  <a:pt x="2442" y="12011"/>
                </a:lnTo>
                <a:lnTo>
                  <a:pt x="2495" y="11780"/>
                </a:lnTo>
                <a:lnTo>
                  <a:pt x="2557" y="11540"/>
                </a:lnTo>
                <a:lnTo>
                  <a:pt x="2620" y="11309"/>
                </a:lnTo>
                <a:lnTo>
                  <a:pt x="2699" y="11086"/>
                </a:lnTo>
                <a:lnTo>
                  <a:pt x="2771" y="10863"/>
                </a:lnTo>
                <a:lnTo>
                  <a:pt x="2859" y="10641"/>
                </a:lnTo>
                <a:lnTo>
                  <a:pt x="2948" y="10418"/>
                </a:lnTo>
                <a:lnTo>
                  <a:pt x="3046" y="10204"/>
                </a:lnTo>
                <a:lnTo>
                  <a:pt x="3143" y="9990"/>
                </a:lnTo>
                <a:lnTo>
                  <a:pt x="3250" y="9775"/>
                </a:lnTo>
                <a:lnTo>
                  <a:pt x="3365" y="9561"/>
                </a:lnTo>
                <a:lnTo>
                  <a:pt x="3596" y="9150"/>
                </a:lnTo>
                <a:lnTo>
                  <a:pt x="3854" y="8739"/>
                </a:lnTo>
                <a:lnTo>
                  <a:pt x="4129" y="8336"/>
                </a:lnTo>
                <a:lnTo>
                  <a:pt x="4422" y="7942"/>
                </a:lnTo>
                <a:lnTo>
                  <a:pt x="4724" y="7548"/>
                </a:lnTo>
                <a:lnTo>
                  <a:pt x="5053" y="7163"/>
                </a:lnTo>
                <a:lnTo>
                  <a:pt x="5381" y="6777"/>
                </a:lnTo>
                <a:lnTo>
                  <a:pt x="5727" y="6400"/>
                </a:lnTo>
                <a:close/>
                <a:moveTo>
                  <a:pt x="13613" y="1"/>
                </a:moveTo>
                <a:lnTo>
                  <a:pt x="13382" y="10"/>
                </a:lnTo>
                <a:lnTo>
                  <a:pt x="13151" y="35"/>
                </a:lnTo>
                <a:lnTo>
                  <a:pt x="12920" y="61"/>
                </a:lnTo>
                <a:lnTo>
                  <a:pt x="12689" y="95"/>
                </a:lnTo>
                <a:lnTo>
                  <a:pt x="12458" y="138"/>
                </a:lnTo>
                <a:lnTo>
                  <a:pt x="12227" y="189"/>
                </a:lnTo>
                <a:lnTo>
                  <a:pt x="12005" y="249"/>
                </a:lnTo>
                <a:lnTo>
                  <a:pt x="11783" y="318"/>
                </a:lnTo>
                <a:lnTo>
                  <a:pt x="11561" y="395"/>
                </a:lnTo>
                <a:lnTo>
                  <a:pt x="11339" y="481"/>
                </a:lnTo>
                <a:lnTo>
                  <a:pt x="11126" y="575"/>
                </a:lnTo>
                <a:lnTo>
                  <a:pt x="10913" y="686"/>
                </a:lnTo>
                <a:lnTo>
                  <a:pt x="10709" y="798"/>
                </a:lnTo>
                <a:lnTo>
                  <a:pt x="10505" y="926"/>
                </a:lnTo>
                <a:lnTo>
                  <a:pt x="10309" y="1055"/>
                </a:lnTo>
                <a:lnTo>
                  <a:pt x="10114" y="1200"/>
                </a:lnTo>
                <a:lnTo>
                  <a:pt x="9883" y="1389"/>
                </a:lnTo>
                <a:lnTo>
                  <a:pt x="9652" y="1586"/>
                </a:lnTo>
                <a:lnTo>
                  <a:pt x="9430" y="1783"/>
                </a:lnTo>
                <a:lnTo>
                  <a:pt x="9199" y="1971"/>
                </a:lnTo>
                <a:lnTo>
                  <a:pt x="8951" y="2168"/>
                </a:lnTo>
                <a:lnTo>
                  <a:pt x="8711" y="2365"/>
                </a:lnTo>
                <a:lnTo>
                  <a:pt x="8471" y="2562"/>
                </a:lnTo>
                <a:lnTo>
                  <a:pt x="8223" y="2759"/>
                </a:lnTo>
                <a:lnTo>
                  <a:pt x="7974" y="2948"/>
                </a:lnTo>
                <a:lnTo>
                  <a:pt x="7699" y="3119"/>
                </a:lnTo>
                <a:lnTo>
                  <a:pt x="7557" y="3205"/>
                </a:lnTo>
                <a:lnTo>
                  <a:pt x="7415" y="3282"/>
                </a:lnTo>
                <a:lnTo>
                  <a:pt x="7255" y="3359"/>
                </a:lnTo>
                <a:lnTo>
                  <a:pt x="7095" y="3436"/>
                </a:lnTo>
                <a:lnTo>
                  <a:pt x="6846" y="3539"/>
                </a:lnTo>
                <a:lnTo>
                  <a:pt x="6598" y="3659"/>
                </a:lnTo>
                <a:lnTo>
                  <a:pt x="6349" y="3787"/>
                </a:lnTo>
                <a:lnTo>
                  <a:pt x="6109" y="3916"/>
                </a:lnTo>
                <a:lnTo>
                  <a:pt x="5870" y="4053"/>
                </a:lnTo>
                <a:lnTo>
                  <a:pt x="5630" y="4207"/>
                </a:lnTo>
                <a:lnTo>
                  <a:pt x="5399" y="4361"/>
                </a:lnTo>
                <a:lnTo>
                  <a:pt x="5177" y="4524"/>
                </a:lnTo>
                <a:lnTo>
                  <a:pt x="4955" y="4695"/>
                </a:lnTo>
                <a:lnTo>
                  <a:pt x="4733" y="4884"/>
                </a:lnTo>
                <a:lnTo>
                  <a:pt x="4529" y="5072"/>
                </a:lnTo>
                <a:lnTo>
                  <a:pt x="4324" y="5269"/>
                </a:lnTo>
                <a:lnTo>
                  <a:pt x="4129" y="5475"/>
                </a:lnTo>
                <a:lnTo>
                  <a:pt x="3943" y="5698"/>
                </a:lnTo>
                <a:lnTo>
                  <a:pt x="3765" y="5921"/>
                </a:lnTo>
                <a:lnTo>
                  <a:pt x="3605" y="6152"/>
                </a:lnTo>
                <a:lnTo>
                  <a:pt x="3383" y="6477"/>
                </a:lnTo>
                <a:lnTo>
                  <a:pt x="3152" y="6786"/>
                </a:lnTo>
                <a:lnTo>
                  <a:pt x="2913" y="7094"/>
                </a:lnTo>
                <a:lnTo>
                  <a:pt x="2673" y="7403"/>
                </a:lnTo>
                <a:lnTo>
                  <a:pt x="2424" y="7702"/>
                </a:lnTo>
                <a:lnTo>
                  <a:pt x="2176" y="8002"/>
                </a:lnTo>
                <a:lnTo>
                  <a:pt x="1661" y="8593"/>
                </a:lnTo>
                <a:lnTo>
                  <a:pt x="1492" y="8799"/>
                </a:lnTo>
                <a:lnTo>
                  <a:pt x="1341" y="9013"/>
                </a:lnTo>
                <a:lnTo>
                  <a:pt x="1199" y="9236"/>
                </a:lnTo>
                <a:lnTo>
                  <a:pt x="1083" y="9459"/>
                </a:lnTo>
                <a:lnTo>
                  <a:pt x="977" y="9690"/>
                </a:lnTo>
                <a:lnTo>
                  <a:pt x="888" y="9921"/>
                </a:lnTo>
                <a:lnTo>
                  <a:pt x="817" y="10161"/>
                </a:lnTo>
                <a:lnTo>
                  <a:pt x="746" y="10401"/>
                </a:lnTo>
                <a:lnTo>
                  <a:pt x="693" y="10641"/>
                </a:lnTo>
                <a:lnTo>
                  <a:pt x="648" y="10889"/>
                </a:lnTo>
                <a:lnTo>
                  <a:pt x="604" y="11129"/>
                </a:lnTo>
                <a:lnTo>
                  <a:pt x="568" y="11377"/>
                </a:lnTo>
                <a:lnTo>
                  <a:pt x="515" y="11874"/>
                </a:lnTo>
                <a:lnTo>
                  <a:pt x="462" y="12371"/>
                </a:lnTo>
                <a:lnTo>
                  <a:pt x="373" y="13108"/>
                </a:lnTo>
                <a:lnTo>
                  <a:pt x="302" y="13845"/>
                </a:lnTo>
                <a:lnTo>
                  <a:pt x="240" y="14590"/>
                </a:lnTo>
                <a:lnTo>
                  <a:pt x="187" y="15327"/>
                </a:lnTo>
                <a:lnTo>
                  <a:pt x="133" y="16063"/>
                </a:lnTo>
                <a:lnTo>
                  <a:pt x="98" y="16800"/>
                </a:lnTo>
                <a:lnTo>
                  <a:pt x="62" y="17537"/>
                </a:lnTo>
                <a:lnTo>
                  <a:pt x="36" y="18282"/>
                </a:lnTo>
                <a:lnTo>
                  <a:pt x="18" y="19019"/>
                </a:lnTo>
                <a:lnTo>
                  <a:pt x="0" y="19764"/>
                </a:lnTo>
                <a:lnTo>
                  <a:pt x="0" y="20501"/>
                </a:lnTo>
                <a:lnTo>
                  <a:pt x="0" y="21238"/>
                </a:lnTo>
                <a:lnTo>
                  <a:pt x="9" y="21983"/>
                </a:lnTo>
                <a:lnTo>
                  <a:pt x="27" y="22728"/>
                </a:lnTo>
                <a:lnTo>
                  <a:pt x="53" y="23465"/>
                </a:lnTo>
                <a:lnTo>
                  <a:pt x="80" y="24210"/>
                </a:lnTo>
                <a:lnTo>
                  <a:pt x="107" y="24930"/>
                </a:lnTo>
                <a:lnTo>
                  <a:pt x="124" y="25650"/>
                </a:lnTo>
                <a:lnTo>
                  <a:pt x="151" y="27080"/>
                </a:lnTo>
                <a:lnTo>
                  <a:pt x="160" y="28519"/>
                </a:lnTo>
                <a:lnTo>
                  <a:pt x="160" y="29959"/>
                </a:lnTo>
                <a:lnTo>
                  <a:pt x="133" y="32828"/>
                </a:lnTo>
                <a:lnTo>
                  <a:pt x="115" y="34268"/>
                </a:lnTo>
                <a:lnTo>
                  <a:pt x="115" y="35707"/>
                </a:lnTo>
                <a:lnTo>
                  <a:pt x="9" y="35707"/>
                </a:lnTo>
                <a:lnTo>
                  <a:pt x="0" y="43211"/>
                </a:lnTo>
                <a:lnTo>
                  <a:pt x="0" y="46963"/>
                </a:lnTo>
                <a:lnTo>
                  <a:pt x="18" y="50716"/>
                </a:lnTo>
                <a:lnTo>
                  <a:pt x="27" y="51572"/>
                </a:lnTo>
                <a:lnTo>
                  <a:pt x="53" y="52429"/>
                </a:lnTo>
                <a:lnTo>
                  <a:pt x="71" y="52857"/>
                </a:lnTo>
                <a:lnTo>
                  <a:pt x="98" y="53286"/>
                </a:lnTo>
                <a:lnTo>
                  <a:pt x="133" y="53714"/>
                </a:lnTo>
                <a:lnTo>
                  <a:pt x="169" y="54142"/>
                </a:lnTo>
                <a:lnTo>
                  <a:pt x="222" y="54562"/>
                </a:lnTo>
                <a:lnTo>
                  <a:pt x="284" y="54990"/>
                </a:lnTo>
                <a:lnTo>
                  <a:pt x="355" y="55410"/>
                </a:lnTo>
                <a:lnTo>
                  <a:pt x="435" y="55838"/>
                </a:lnTo>
                <a:lnTo>
                  <a:pt x="533" y="56258"/>
                </a:lnTo>
                <a:lnTo>
                  <a:pt x="639" y="56678"/>
                </a:lnTo>
                <a:lnTo>
                  <a:pt x="755" y="57098"/>
                </a:lnTo>
                <a:lnTo>
                  <a:pt x="888" y="57509"/>
                </a:lnTo>
                <a:lnTo>
                  <a:pt x="1012" y="57834"/>
                </a:lnTo>
                <a:lnTo>
                  <a:pt x="1137" y="58134"/>
                </a:lnTo>
                <a:lnTo>
                  <a:pt x="1279" y="58434"/>
                </a:lnTo>
                <a:lnTo>
                  <a:pt x="1430" y="58717"/>
                </a:lnTo>
                <a:lnTo>
                  <a:pt x="1590" y="58991"/>
                </a:lnTo>
                <a:lnTo>
                  <a:pt x="1767" y="59257"/>
                </a:lnTo>
                <a:lnTo>
                  <a:pt x="1954" y="59505"/>
                </a:lnTo>
                <a:lnTo>
                  <a:pt x="2158" y="59745"/>
                </a:lnTo>
                <a:lnTo>
                  <a:pt x="2371" y="59976"/>
                </a:lnTo>
                <a:lnTo>
                  <a:pt x="2593" y="60199"/>
                </a:lnTo>
                <a:lnTo>
                  <a:pt x="2833" y="60413"/>
                </a:lnTo>
                <a:lnTo>
                  <a:pt x="3081" y="60610"/>
                </a:lnTo>
                <a:lnTo>
                  <a:pt x="3348" y="60799"/>
                </a:lnTo>
                <a:lnTo>
                  <a:pt x="3623" y="60978"/>
                </a:lnTo>
                <a:lnTo>
                  <a:pt x="3916" y="61150"/>
                </a:lnTo>
                <a:lnTo>
                  <a:pt x="4218" y="61304"/>
                </a:lnTo>
                <a:lnTo>
                  <a:pt x="4760" y="61570"/>
                </a:lnTo>
                <a:lnTo>
                  <a:pt x="5292" y="61809"/>
                </a:lnTo>
                <a:lnTo>
                  <a:pt x="5843" y="62041"/>
                </a:lnTo>
                <a:lnTo>
                  <a:pt x="6385" y="62246"/>
                </a:lnTo>
                <a:lnTo>
                  <a:pt x="6944" y="62443"/>
                </a:lnTo>
                <a:lnTo>
                  <a:pt x="7495" y="62623"/>
                </a:lnTo>
                <a:lnTo>
                  <a:pt x="8054" y="62786"/>
                </a:lnTo>
                <a:lnTo>
                  <a:pt x="8622" y="62932"/>
                </a:lnTo>
                <a:lnTo>
                  <a:pt x="9191" y="63069"/>
                </a:lnTo>
                <a:lnTo>
                  <a:pt x="9759" y="63189"/>
                </a:lnTo>
                <a:lnTo>
                  <a:pt x="10345" y="63283"/>
                </a:lnTo>
                <a:lnTo>
                  <a:pt x="10922" y="63377"/>
                </a:lnTo>
                <a:lnTo>
                  <a:pt x="11508" y="63446"/>
                </a:lnTo>
                <a:lnTo>
                  <a:pt x="12103" y="63497"/>
                </a:lnTo>
                <a:lnTo>
                  <a:pt x="12707" y="63540"/>
                </a:lnTo>
                <a:lnTo>
                  <a:pt x="13311" y="63566"/>
                </a:lnTo>
                <a:lnTo>
                  <a:pt x="13950" y="63583"/>
                </a:lnTo>
                <a:lnTo>
                  <a:pt x="14598" y="63608"/>
                </a:lnTo>
                <a:lnTo>
                  <a:pt x="15877" y="63677"/>
                </a:lnTo>
                <a:lnTo>
                  <a:pt x="17165" y="63763"/>
                </a:lnTo>
                <a:lnTo>
                  <a:pt x="18452" y="63848"/>
                </a:lnTo>
                <a:lnTo>
                  <a:pt x="21027" y="64037"/>
                </a:lnTo>
                <a:lnTo>
                  <a:pt x="22315" y="64122"/>
                </a:lnTo>
                <a:lnTo>
                  <a:pt x="23602" y="64208"/>
                </a:lnTo>
                <a:lnTo>
                  <a:pt x="24117" y="64225"/>
                </a:lnTo>
                <a:lnTo>
                  <a:pt x="24641" y="64242"/>
                </a:lnTo>
                <a:lnTo>
                  <a:pt x="25680" y="64242"/>
                </a:lnTo>
                <a:lnTo>
                  <a:pt x="26719" y="64234"/>
                </a:lnTo>
                <a:lnTo>
                  <a:pt x="27243" y="64234"/>
                </a:lnTo>
                <a:lnTo>
                  <a:pt x="27767" y="64242"/>
                </a:lnTo>
                <a:lnTo>
                  <a:pt x="28611" y="64259"/>
                </a:lnTo>
                <a:lnTo>
                  <a:pt x="29454" y="64294"/>
                </a:lnTo>
                <a:lnTo>
                  <a:pt x="30307" y="64319"/>
                </a:lnTo>
                <a:lnTo>
                  <a:pt x="31150" y="64345"/>
                </a:lnTo>
                <a:lnTo>
                  <a:pt x="32935" y="64388"/>
                </a:lnTo>
                <a:lnTo>
                  <a:pt x="33823" y="64405"/>
                </a:lnTo>
                <a:lnTo>
                  <a:pt x="34711" y="64431"/>
                </a:lnTo>
                <a:lnTo>
                  <a:pt x="39870" y="64611"/>
                </a:lnTo>
                <a:lnTo>
                  <a:pt x="42445" y="64705"/>
                </a:lnTo>
                <a:lnTo>
                  <a:pt x="43733" y="64756"/>
                </a:lnTo>
                <a:lnTo>
                  <a:pt x="45020" y="64816"/>
                </a:lnTo>
                <a:lnTo>
                  <a:pt x="45891" y="64868"/>
                </a:lnTo>
                <a:lnTo>
                  <a:pt x="46761" y="64936"/>
                </a:lnTo>
                <a:lnTo>
                  <a:pt x="48501" y="65082"/>
                </a:lnTo>
                <a:lnTo>
                  <a:pt x="49371" y="65150"/>
                </a:lnTo>
                <a:lnTo>
                  <a:pt x="50242" y="65210"/>
                </a:lnTo>
                <a:lnTo>
                  <a:pt x="50677" y="65227"/>
                </a:lnTo>
                <a:lnTo>
                  <a:pt x="51112" y="65245"/>
                </a:lnTo>
                <a:lnTo>
                  <a:pt x="51547" y="65262"/>
                </a:lnTo>
                <a:lnTo>
                  <a:pt x="51982" y="65262"/>
                </a:lnTo>
                <a:lnTo>
                  <a:pt x="53128" y="65253"/>
                </a:lnTo>
                <a:lnTo>
                  <a:pt x="54273" y="65236"/>
                </a:lnTo>
                <a:lnTo>
                  <a:pt x="55418" y="65210"/>
                </a:lnTo>
                <a:lnTo>
                  <a:pt x="56564" y="65168"/>
                </a:lnTo>
                <a:lnTo>
                  <a:pt x="57709" y="65116"/>
                </a:lnTo>
                <a:lnTo>
                  <a:pt x="58855" y="65048"/>
                </a:lnTo>
                <a:lnTo>
                  <a:pt x="60000" y="64970"/>
                </a:lnTo>
                <a:lnTo>
                  <a:pt x="61146" y="64885"/>
                </a:lnTo>
                <a:lnTo>
                  <a:pt x="61989" y="64816"/>
                </a:lnTo>
                <a:lnTo>
                  <a:pt x="62842" y="64731"/>
                </a:lnTo>
                <a:lnTo>
                  <a:pt x="63686" y="64636"/>
                </a:lnTo>
                <a:lnTo>
                  <a:pt x="64529" y="64525"/>
                </a:lnTo>
                <a:lnTo>
                  <a:pt x="65373" y="64397"/>
                </a:lnTo>
                <a:lnTo>
                  <a:pt x="66216" y="64251"/>
                </a:lnTo>
                <a:lnTo>
                  <a:pt x="66634" y="64174"/>
                </a:lnTo>
                <a:lnTo>
                  <a:pt x="67042" y="64088"/>
                </a:lnTo>
                <a:lnTo>
                  <a:pt x="67459" y="63994"/>
                </a:lnTo>
                <a:lnTo>
                  <a:pt x="67877" y="63900"/>
                </a:lnTo>
                <a:lnTo>
                  <a:pt x="68143" y="63831"/>
                </a:lnTo>
                <a:lnTo>
                  <a:pt x="68418" y="63754"/>
                </a:lnTo>
                <a:lnTo>
                  <a:pt x="68685" y="63677"/>
                </a:lnTo>
                <a:lnTo>
                  <a:pt x="68951" y="63591"/>
                </a:lnTo>
                <a:lnTo>
                  <a:pt x="69209" y="63497"/>
                </a:lnTo>
                <a:lnTo>
                  <a:pt x="69466" y="63403"/>
                </a:lnTo>
                <a:lnTo>
                  <a:pt x="69715" y="63300"/>
                </a:lnTo>
                <a:lnTo>
                  <a:pt x="69963" y="63189"/>
                </a:lnTo>
                <a:lnTo>
                  <a:pt x="70212" y="63077"/>
                </a:lnTo>
                <a:lnTo>
                  <a:pt x="70452" y="62957"/>
                </a:lnTo>
                <a:lnTo>
                  <a:pt x="70692" y="62829"/>
                </a:lnTo>
                <a:lnTo>
                  <a:pt x="70923" y="62700"/>
                </a:lnTo>
                <a:lnTo>
                  <a:pt x="71153" y="62563"/>
                </a:lnTo>
                <a:lnTo>
                  <a:pt x="71384" y="62426"/>
                </a:lnTo>
                <a:lnTo>
                  <a:pt x="71606" y="62281"/>
                </a:lnTo>
                <a:lnTo>
                  <a:pt x="71819" y="62126"/>
                </a:lnTo>
                <a:lnTo>
                  <a:pt x="72041" y="61964"/>
                </a:lnTo>
                <a:lnTo>
                  <a:pt x="72246" y="61801"/>
                </a:lnTo>
                <a:lnTo>
                  <a:pt x="72459" y="61638"/>
                </a:lnTo>
                <a:lnTo>
                  <a:pt x="72663" y="61467"/>
                </a:lnTo>
                <a:lnTo>
                  <a:pt x="72858" y="61287"/>
                </a:lnTo>
                <a:lnTo>
                  <a:pt x="73054" y="61098"/>
                </a:lnTo>
                <a:lnTo>
                  <a:pt x="73240" y="60910"/>
                </a:lnTo>
                <a:lnTo>
                  <a:pt x="73435" y="60721"/>
                </a:lnTo>
                <a:lnTo>
                  <a:pt x="73613" y="60524"/>
                </a:lnTo>
                <a:lnTo>
                  <a:pt x="73791" y="60319"/>
                </a:lnTo>
                <a:lnTo>
                  <a:pt x="73968" y="60105"/>
                </a:lnTo>
                <a:lnTo>
                  <a:pt x="74137" y="59890"/>
                </a:lnTo>
                <a:lnTo>
                  <a:pt x="74306" y="59676"/>
                </a:lnTo>
                <a:lnTo>
                  <a:pt x="74466" y="59454"/>
                </a:lnTo>
                <a:lnTo>
                  <a:pt x="74625" y="59222"/>
                </a:lnTo>
                <a:lnTo>
                  <a:pt x="74785" y="58991"/>
                </a:lnTo>
                <a:lnTo>
                  <a:pt x="74838" y="58880"/>
                </a:lnTo>
                <a:lnTo>
                  <a:pt x="74892" y="58760"/>
                </a:lnTo>
                <a:lnTo>
                  <a:pt x="74927" y="58631"/>
                </a:lnTo>
                <a:lnTo>
                  <a:pt x="74963" y="58511"/>
                </a:lnTo>
                <a:lnTo>
                  <a:pt x="75016" y="58246"/>
                </a:lnTo>
                <a:lnTo>
                  <a:pt x="75043" y="58117"/>
                </a:lnTo>
                <a:lnTo>
                  <a:pt x="75078" y="57989"/>
                </a:lnTo>
                <a:lnTo>
                  <a:pt x="75132" y="57774"/>
                </a:lnTo>
                <a:lnTo>
                  <a:pt x="75167" y="57680"/>
                </a:lnTo>
                <a:lnTo>
                  <a:pt x="75194" y="57629"/>
                </a:lnTo>
                <a:lnTo>
                  <a:pt x="75220" y="57586"/>
                </a:lnTo>
                <a:lnTo>
                  <a:pt x="75407" y="57355"/>
                </a:lnTo>
                <a:lnTo>
                  <a:pt x="75575" y="57115"/>
                </a:lnTo>
                <a:lnTo>
                  <a:pt x="75735" y="56875"/>
                </a:lnTo>
                <a:lnTo>
                  <a:pt x="75895" y="56627"/>
                </a:lnTo>
                <a:lnTo>
                  <a:pt x="76046" y="56378"/>
                </a:lnTo>
                <a:lnTo>
                  <a:pt x="76179" y="56130"/>
                </a:lnTo>
                <a:lnTo>
                  <a:pt x="76313" y="55881"/>
                </a:lnTo>
                <a:lnTo>
                  <a:pt x="76446" y="55633"/>
                </a:lnTo>
                <a:lnTo>
                  <a:pt x="76561" y="55376"/>
                </a:lnTo>
                <a:lnTo>
                  <a:pt x="76677" y="55119"/>
                </a:lnTo>
                <a:lnTo>
                  <a:pt x="76783" y="54862"/>
                </a:lnTo>
                <a:lnTo>
                  <a:pt x="76881" y="54605"/>
                </a:lnTo>
                <a:lnTo>
                  <a:pt x="76978" y="54339"/>
                </a:lnTo>
                <a:lnTo>
                  <a:pt x="77067" y="54082"/>
                </a:lnTo>
                <a:lnTo>
                  <a:pt x="77156" y="53817"/>
                </a:lnTo>
                <a:lnTo>
                  <a:pt x="77227" y="53551"/>
                </a:lnTo>
                <a:lnTo>
                  <a:pt x="77369" y="53011"/>
                </a:lnTo>
                <a:lnTo>
                  <a:pt x="77494" y="52472"/>
                </a:lnTo>
                <a:lnTo>
                  <a:pt x="77600" y="51915"/>
                </a:lnTo>
                <a:lnTo>
                  <a:pt x="77689" y="51367"/>
                </a:lnTo>
                <a:lnTo>
                  <a:pt x="77769" y="50801"/>
                </a:lnTo>
                <a:lnTo>
                  <a:pt x="77831" y="50236"/>
                </a:lnTo>
                <a:lnTo>
                  <a:pt x="77893" y="49662"/>
                </a:lnTo>
                <a:lnTo>
                  <a:pt x="77938" y="49088"/>
                </a:lnTo>
                <a:lnTo>
                  <a:pt x="78000" y="48154"/>
                </a:lnTo>
                <a:lnTo>
                  <a:pt x="78053" y="47220"/>
                </a:lnTo>
                <a:lnTo>
                  <a:pt x="78106" y="46287"/>
                </a:lnTo>
                <a:lnTo>
                  <a:pt x="78151" y="45353"/>
                </a:lnTo>
                <a:lnTo>
                  <a:pt x="78186" y="44419"/>
                </a:lnTo>
                <a:lnTo>
                  <a:pt x="78222" y="43485"/>
                </a:lnTo>
                <a:lnTo>
                  <a:pt x="78248" y="42552"/>
                </a:lnTo>
                <a:lnTo>
                  <a:pt x="78266" y="41618"/>
                </a:lnTo>
                <a:lnTo>
                  <a:pt x="78293" y="39750"/>
                </a:lnTo>
                <a:lnTo>
                  <a:pt x="78302" y="37883"/>
                </a:lnTo>
                <a:lnTo>
                  <a:pt x="78293" y="36024"/>
                </a:lnTo>
                <a:lnTo>
                  <a:pt x="78266" y="34156"/>
                </a:lnTo>
                <a:lnTo>
                  <a:pt x="78231" y="32289"/>
                </a:lnTo>
                <a:lnTo>
                  <a:pt x="78186" y="30421"/>
                </a:lnTo>
                <a:lnTo>
                  <a:pt x="78133" y="28562"/>
                </a:lnTo>
                <a:lnTo>
                  <a:pt x="78071" y="26695"/>
                </a:lnTo>
                <a:lnTo>
                  <a:pt x="77938" y="22960"/>
                </a:lnTo>
                <a:lnTo>
                  <a:pt x="77804" y="19233"/>
                </a:lnTo>
                <a:lnTo>
                  <a:pt x="77787" y="18436"/>
                </a:lnTo>
                <a:lnTo>
                  <a:pt x="77787" y="17640"/>
                </a:lnTo>
                <a:lnTo>
                  <a:pt x="77795" y="16852"/>
                </a:lnTo>
                <a:lnTo>
                  <a:pt x="77813" y="16055"/>
                </a:lnTo>
                <a:lnTo>
                  <a:pt x="77840" y="15258"/>
                </a:lnTo>
                <a:lnTo>
                  <a:pt x="77866" y="14461"/>
                </a:lnTo>
                <a:lnTo>
                  <a:pt x="77938" y="12877"/>
                </a:lnTo>
                <a:lnTo>
                  <a:pt x="77946" y="12568"/>
                </a:lnTo>
                <a:lnTo>
                  <a:pt x="77946" y="12260"/>
                </a:lnTo>
                <a:lnTo>
                  <a:pt x="77946" y="11951"/>
                </a:lnTo>
                <a:lnTo>
                  <a:pt x="77929" y="11652"/>
                </a:lnTo>
                <a:lnTo>
                  <a:pt x="77911" y="11343"/>
                </a:lnTo>
                <a:lnTo>
                  <a:pt x="77893" y="11052"/>
                </a:lnTo>
                <a:lnTo>
                  <a:pt x="77858" y="10752"/>
                </a:lnTo>
                <a:lnTo>
                  <a:pt x="77822" y="10461"/>
                </a:lnTo>
                <a:lnTo>
                  <a:pt x="77778" y="10161"/>
                </a:lnTo>
                <a:lnTo>
                  <a:pt x="77724" y="9878"/>
                </a:lnTo>
                <a:lnTo>
                  <a:pt x="77662" y="9587"/>
                </a:lnTo>
                <a:lnTo>
                  <a:pt x="77600" y="9304"/>
                </a:lnTo>
                <a:lnTo>
                  <a:pt x="77529" y="9022"/>
                </a:lnTo>
                <a:lnTo>
                  <a:pt x="77449" y="8739"/>
                </a:lnTo>
                <a:lnTo>
                  <a:pt x="77360" y="8465"/>
                </a:lnTo>
                <a:lnTo>
                  <a:pt x="77263" y="8182"/>
                </a:lnTo>
                <a:lnTo>
                  <a:pt x="77165" y="7917"/>
                </a:lnTo>
                <a:lnTo>
                  <a:pt x="77058" y="7642"/>
                </a:lnTo>
                <a:lnTo>
                  <a:pt x="76943" y="7377"/>
                </a:lnTo>
                <a:lnTo>
                  <a:pt x="76819" y="7111"/>
                </a:lnTo>
                <a:lnTo>
                  <a:pt x="76694" y="6846"/>
                </a:lnTo>
                <a:lnTo>
                  <a:pt x="76552" y="6580"/>
                </a:lnTo>
                <a:lnTo>
                  <a:pt x="76410" y="6323"/>
                </a:lnTo>
                <a:lnTo>
                  <a:pt x="76259" y="6066"/>
                </a:lnTo>
                <a:lnTo>
                  <a:pt x="76099" y="5818"/>
                </a:lnTo>
                <a:lnTo>
                  <a:pt x="75940" y="5569"/>
                </a:lnTo>
                <a:lnTo>
                  <a:pt x="75762" y="5321"/>
                </a:lnTo>
                <a:lnTo>
                  <a:pt x="75584" y="5072"/>
                </a:lnTo>
                <a:lnTo>
                  <a:pt x="75398" y="4824"/>
                </a:lnTo>
                <a:lnTo>
                  <a:pt x="75203" y="4584"/>
                </a:lnTo>
                <a:lnTo>
                  <a:pt x="74998" y="4353"/>
                </a:lnTo>
                <a:lnTo>
                  <a:pt x="74794" y="4113"/>
                </a:lnTo>
                <a:lnTo>
                  <a:pt x="74634" y="3942"/>
                </a:lnTo>
                <a:lnTo>
                  <a:pt x="74474" y="3779"/>
                </a:lnTo>
                <a:lnTo>
                  <a:pt x="74315" y="3625"/>
                </a:lnTo>
                <a:lnTo>
                  <a:pt x="74146" y="3470"/>
                </a:lnTo>
                <a:lnTo>
                  <a:pt x="73977" y="3325"/>
                </a:lnTo>
                <a:lnTo>
                  <a:pt x="73808" y="3188"/>
                </a:lnTo>
                <a:lnTo>
                  <a:pt x="73631" y="3051"/>
                </a:lnTo>
                <a:lnTo>
                  <a:pt x="73453" y="2922"/>
                </a:lnTo>
                <a:lnTo>
                  <a:pt x="73276" y="2802"/>
                </a:lnTo>
                <a:lnTo>
                  <a:pt x="73089" y="2682"/>
                </a:lnTo>
                <a:lnTo>
                  <a:pt x="72912" y="2571"/>
                </a:lnTo>
                <a:lnTo>
                  <a:pt x="72716" y="2468"/>
                </a:lnTo>
                <a:lnTo>
                  <a:pt x="72530" y="2365"/>
                </a:lnTo>
                <a:lnTo>
                  <a:pt x="72334" y="2271"/>
                </a:lnTo>
                <a:lnTo>
                  <a:pt x="72139" y="2177"/>
                </a:lnTo>
                <a:lnTo>
                  <a:pt x="71944" y="2091"/>
                </a:lnTo>
                <a:lnTo>
                  <a:pt x="71748" y="2014"/>
                </a:lnTo>
                <a:lnTo>
                  <a:pt x="71544" y="1937"/>
                </a:lnTo>
                <a:lnTo>
                  <a:pt x="71340" y="1868"/>
                </a:lnTo>
                <a:lnTo>
                  <a:pt x="71136" y="1800"/>
                </a:lnTo>
                <a:lnTo>
                  <a:pt x="70923" y="1740"/>
                </a:lnTo>
                <a:lnTo>
                  <a:pt x="70709" y="1680"/>
                </a:lnTo>
                <a:lnTo>
                  <a:pt x="70496" y="1637"/>
                </a:lnTo>
                <a:lnTo>
                  <a:pt x="70283" y="1586"/>
                </a:lnTo>
                <a:lnTo>
                  <a:pt x="69839" y="1509"/>
                </a:lnTo>
                <a:lnTo>
                  <a:pt x="69395" y="1449"/>
                </a:lnTo>
                <a:lnTo>
                  <a:pt x="68942" y="1406"/>
                </a:lnTo>
                <a:lnTo>
                  <a:pt x="68472" y="1389"/>
                </a:lnTo>
                <a:lnTo>
                  <a:pt x="65293" y="1295"/>
                </a:lnTo>
                <a:lnTo>
                  <a:pt x="63703" y="1243"/>
                </a:lnTo>
                <a:lnTo>
                  <a:pt x="62904" y="1209"/>
                </a:lnTo>
                <a:lnTo>
                  <a:pt x="62114" y="1166"/>
                </a:lnTo>
                <a:lnTo>
                  <a:pt x="59645" y="1038"/>
                </a:lnTo>
                <a:lnTo>
                  <a:pt x="57168" y="900"/>
                </a:lnTo>
                <a:lnTo>
                  <a:pt x="52231" y="618"/>
                </a:lnTo>
                <a:lnTo>
                  <a:pt x="49762" y="481"/>
                </a:lnTo>
                <a:lnTo>
                  <a:pt x="47285" y="352"/>
                </a:lnTo>
                <a:lnTo>
                  <a:pt x="44816" y="241"/>
                </a:lnTo>
                <a:lnTo>
                  <a:pt x="42348" y="138"/>
                </a:lnTo>
                <a:lnTo>
                  <a:pt x="41753" y="121"/>
                </a:lnTo>
                <a:lnTo>
                  <a:pt x="41167" y="112"/>
                </a:lnTo>
                <a:lnTo>
                  <a:pt x="39994" y="112"/>
                </a:lnTo>
                <a:lnTo>
                  <a:pt x="38822" y="138"/>
                </a:lnTo>
                <a:lnTo>
                  <a:pt x="37641" y="172"/>
                </a:lnTo>
                <a:lnTo>
                  <a:pt x="36469" y="224"/>
                </a:lnTo>
                <a:lnTo>
                  <a:pt x="35288" y="284"/>
                </a:lnTo>
                <a:lnTo>
                  <a:pt x="34116" y="344"/>
                </a:lnTo>
                <a:lnTo>
                  <a:pt x="32944" y="395"/>
                </a:lnTo>
                <a:lnTo>
                  <a:pt x="31203" y="464"/>
                </a:lnTo>
                <a:lnTo>
                  <a:pt x="29472" y="515"/>
                </a:lnTo>
                <a:lnTo>
                  <a:pt x="28602" y="532"/>
                </a:lnTo>
                <a:lnTo>
                  <a:pt x="27740" y="549"/>
                </a:lnTo>
                <a:lnTo>
                  <a:pt x="26870" y="558"/>
                </a:lnTo>
                <a:lnTo>
                  <a:pt x="26000" y="558"/>
                </a:lnTo>
                <a:lnTo>
                  <a:pt x="25139" y="549"/>
                </a:lnTo>
                <a:lnTo>
                  <a:pt x="24268" y="532"/>
                </a:lnTo>
                <a:lnTo>
                  <a:pt x="23398" y="515"/>
                </a:lnTo>
                <a:lnTo>
                  <a:pt x="22537" y="481"/>
                </a:lnTo>
                <a:lnTo>
                  <a:pt x="21667" y="446"/>
                </a:lnTo>
                <a:lnTo>
                  <a:pt x="20796" y="404"/>
                </a:lnTo>
                <a:lnTo>
                  <a:pt x="19935" y="352"/>
                </a:lnTo>
                <a:lnTo>
                  <a:pt x="19065" y="284"/>
                </a:lnTo>
                <a:lnTo>
                  <a:pt x="17706" y="172"/>
                </a:lnTo>
                <a:lnTo>
                  <a:pt x="17022" y="121"/>
                </a:lnTo>
                <a:lnTo>
                  <a:pt x="16339" y="78"/>
                </a:lnTo>
                <a:lnTo>
                  <a:pt x="15664" y="35"/>
                </a:lnTo>
                <a:lnTo>
                  <a:pt x="14980" y="10"/>
                </a:lnTo>
                <a:lnTo>
                  <a:pt x="1429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flipH="1">
            <a:off x="3166453" y="3153925"/>
            <a:ext cx="2108673" cy="1602672"/>
          </a:xfrm>
          <a:custGeom>
            <a:rect b="b" l="l" r="r" t="t"/>
            <a:pathLst>
              <a:path extrusionOk="0" h="65262" w="78302">
                <a:moveTo>
                  <a:pt x="15611" y="1492"/>
                </a:moveTo>
                <a:lnTo>
                  <a:pt x="15877" y="1500"/>
                </a:lnTo>
                <a:lnTo>
                  <a:pt x="16135" y="1517"/>
                </a:lnTo>
                <a:lnTo>
                  <a:pt x="16401" y="1543"/>
                </a:lnTo>
                <a:lnTo>
                  <a:pt x="16934" y="1594"/>
                </a:lnTo>
                <a:lnTo>
                  <a:pt x="17200" y="1611"/>
                </a:lnTo>
                <a:lnTo>
                  <a:pt x="17466" y="1629"/>
                </a:lnTo>
                <a:lnTo>
                  <a:pt x="18630" y="1689"/>
                </a:lnTo>
                <a:lnTo>
                  <a:pt x="19793" y="1749"/>
                </a:lnTo>
                <a:lnTo>
                  <a:pt x="22119" y="1868"/>
                </a:lnTo>
                <a:lnTo>
                  <a:pt x="23283" y="1920"/>
                </a:lnTo>
                <a:lnTo>
                  <a:pt x="24455" y="1963"/>
                </a:lnTo>
                <a:lnTo>
                  <a:pt x="25618" y="1988"/>
                </a:lnTo>
                <a:lnTo>
                  <a:pt x="26195" y="1997"/>
                </a:lnTo>
                <a:lnTo>
                  <a:pt x="26781" y="1997"/>
                </a:lnTo>
                <a:lnTo>
                  <a:pt x="27634" y="1988"/>
                </a:lnTo>
                <a:lnTo>
                  <a:pt x="28486" y="1980"/>
                </a:lnTo>
                <a:lnTo>
                  <a:pt x="30200" y="1954"/>
                </a:lnTo>
                <a:lnTo>
                  <a:pt x="31905" y="1903"/>
                </a:lnTo>
                <a:lnTo>
                  <a:pt x="33610" y="1860"/>
                </a:lnTo>
                <a:lnTo>
                  <a:pt x="35315" y="1809"/>
                </a:lnTo>
                <a:lnTo>
                  <a:pt x="37029" y="1766"/>
                </a:lnTo>
                <a:lnTo>
                  <a:pt x="38733" y="1740"/>
                </a:lnTo>
                <a:lnTo>
                  <a:pt x="39586" y="1731"/>
                </a:lnTo>
                <a:lnTo>
                  <a:pt x="40438" y="1731"/>
                </a:lnTo>
                <a:lnTo>
                  <a:pt x="42161" y="1740"/>
                </a:lnTo>
                <a:lnTo>
                  <a:pt x="43893" y="1766"/>
                </a:lnTo>
                <a:lnTo>
                  <a:pt x="45615" y="1800"/>
                </a:lnTo>
                <a:lnTo>
                  <a:pt x="47338" y="1843"/>
                </a:lnTo>
                <a:lnTo>
                  <a:pt x="49061" y="1903"/>
                </a:lnTo>
                <a:lnTo>
                  <a:pt x="50783" y="1971"/>
                </a:lnTo>
                <a:lnTo>
                  <a:pt x="52506" y="2057"/>
                </a:lnTo>
                <a:lnTo>
                  <a:pt x="54229" y="2143"/>
                </a:lnTo>
                <a:lnTo>
                  <a:pt x="55951" y="2237"/>
                </a:lnTo>
                <a:lnTo>
                  <a:pt x="57674" y="2348"/>
                </a:lnTo>
                <a:lnTo>
                  <a:pt x="59397" y="2460"/>
                </a:lnTo>
                <a:lnTo>
                  <a:pt x="61119" y="2580"/>
                </a:lnTo>
                <a:lnTo>
                  <a:pt x="62842" y="2699"/>
                </a:lnTo>
                <a:lnTo>
                  <a:pt x="64556" y="2828"/>
                </a:lnTo>
                <a:lnTo>
                  <a:pt x="68001" y="3102"/>
                </a:lnTo>
                <a:lnTo>
                  <a:pt x="68454" y="3153"/>
                </a:lnTo>
                <a:lnTo>
                  <a:pt x="68676" y="3179"/>
                </a:lnTo>
                <a:lnTo>
                  <a:pt x="68898" y="3213"/>
                </a:lnTo>
                <a:lnTo>
                  <a:pt x="69120" y="3256"/>
                </a:lnTo>
                <a:lnTo>
                  <a:pt x="69333" y="3299"/>
                </a:lnTo>
                <a:lnTo>
                  <a:pt x="69546" y="3351"/>
                </a:lnTo>
                <a:lnTo>
                  <a:pt x="69759" y="3410"/>
                </a:lnTo>
                <a:lnTo>
                  <a:pt x="69972" y="3470"/>
                </a:lnTo>
                <a:lnTo>
                  <a:pt x="70185" y="3539"/>
                </a:lnTo>
                <a:lnTo>
                  <a:pt x="70390" y="3608"/>
                </a:lnTo>
                <a:lnTo>
                  <a:pt x="70594" y="3685"/>
                </a:lnTo>
                <a:lnTo>
                  <a:pt x="70789" y="3770"/>
                </a:lnTo>
                <a:lnTo>
                  <a:pt x="70985" y="3856"/>
                </a:lnTo>
                <a:lnTo>
                  <a:pt x="71180" y="3950"/>
                </a:lnTo>
                <a:lnTo>
                  <a:pt x="71375" y="4044"/>
                </a:lnTo>
                <a:lnTo>
                  <a:pt x="71562" y="4147"/>
                </a:lnTo>
                <a:lnTo>
                  <a:pt x="71748" y="4259"/>
                </a:lnTo>
                <a:lnTo>
                  <a:pt x="71935" y="4379"/>
                </a:lnTo>
                <a:lnTo>
                  <a:pt x="72112" y="4498"/>
                </a:lnTo>
                <a:lnTo>
                  <a:pt x="72281" y="4627"/>
                </a:lnTo>
                <a:lnTo>
                  <a:pt x="72459" y="4755"/>
                </a:lnTo>
                <a:lnTo>
                  <a:pt x="72627" y="4901"/>
                </a:lnTo>
                <a:lnTo>
                  <a:pt x="72787" y="5047"/>
                </a:lnTo>
                <a:lnTo>
                  <a:pt x="72956" y="5192"/>
                </a:lnTo>
                <a:lnTo>
                  <a:pt x="73107" y="5355"/>
                </a:lnTo>
                <a:lnTo>
                  <a:pt x="73267" y="5518"/>
                </a:lnTo>
                <a:lnTo>
                  <a:pt x="73409" y="5681"/>
                </a:lnTo>
                <a:lnTo>
                  <a:pt x="73560" y="5861"/>
                </a:lnTo>
                <a:lnTo>
                  <a:pt x="73702" y="6040"/>
                </a:lnTo>
                <a:lnTo>
                  <a:pt x="73835" y="6229"/>
                </a:lnTo>
                <a:lnTo>
                  <a:pt x="73968" y="6426"/>
                </a:lnTo>
                <a:lnTo>
                  <a:pt x="74208" y="6794"/>
                </a:lnTo>
                <a:lnTo>
                  <a:pt x="74430" y="7171"/>
                </a:lnTo>
                <a:lnTo>
                  <a:pt x="74634" y="7557"/>
                </a:lnTo>
                <a:lnTo>
                  <a:pt x="74830" y="7942"/>
                </a:lnTo>
                <a:lnTo>
                  <a:pt x="75007" y="8328"/>
                </a:lnTo>
                <a:lnTo>
                  <a:pt x="75176" y="8722"/>
                </a:lnTo>
                <a:lnTo>
                  <a:pt x="75318" y="9116"/>
                </a:lnTo>
                <a:lnTo>
                  <a:pt x="75451" y="9518"/>
                </a:lnTo>
                <a:lnTo>
                  <a:pt x="75575" y="9921"/>
                </a:lnTo>
                <a:lnTo>
                  <a:pt x="75682" y="10332"/>
                </a:lnTo>
                <a:lnTo>
                  <a:pt x="75771" y="10744"/>
                </a:lnTo>
                <a:lnTo>
                  <a:pt x="75851" y="11172"/>
                </a:lnTo>
                <a:lnTo>
                  <a:pt x="75913" y="11592"/>
                </a:lnTo>
                <a:lnTo>
                  <a:pt x="75957" y="12020"/>
                </a:lnTo>
                <a:lnTo>
                  <a:pt x="75993" y="12457"/>
                </a:lnTo>
                <a:lnTo>
                  <a:pt x="76011" y="12902"/>
                </a:lnTo>
                <a:lnTo>
                  <a:pt x="76082" y="15455"/>
                </a:lnTo>
                <a:lnTo>
                  <a:pt x="76170" y="18008"/>
                </a:lnTo>
                <a:lnTo>
                  <a:pt x="76348" y="23114"/>
                </a:lnTo>
                <a:lnTo>
                  <a:pt x="76535" y="28220"/>
                </a:lnTo>
                <a:lnTo>
                  <a:pt x="76721" y="33325"/>
                </a:lnTo>
                <a:lnTo>
                  <a:pt x="76756" y="34422"/>
                </a:lnTo>
                <a:lnTo>
                  <a:pt x="76783" y="35518"/>
                </a:lnTo>
                <a:lnTo>
                  <a:pt x="76801" y="36615"/>
                </a:lnTo>
                <a:lnTo>
                  <a:pt x="76810" y="37720"/>
                </a:lnTo>
                <a:lnTo>
                  <a:pt x="76819" y="38816"/>
                </a:lnTo>
                <a:lnTo>
                  <a:pt x="76810" y="39913"/>
                </a:lnTo>
                <a:lnTo>
                  <a:pt x="76801" y="41010"/>
                </a:lnTo>
                <a:lnTo>
                  <a:pt x="76774" y="42106"/>
                </a:lnTo>
                <a:lnTo>
                  <a:pt x="76748" y="43203"/>
                </a:lnTo>
                <a:lnTo>
                  <a:pt x="76712" y="44308"/>
                </a:lnTo>
                <a:lnTo>
                  <a:pt x="76677" y="45404"/>
                </a:lnTo>
                <a:lnTo>
                  <a:pt x="76623" y="46501"/>
                </a:lnTo>
                <a:lnTo>
                  <a:pt x="76561" y="47597"/>
                </a:lnTo>
                <a:lnTo>
                  <a:pt x="76499" y="48694"/>
                </a:lnTo>
                <a:lnTo>
                  <a:pt x="76428" y="49790"/>
                </a:lnTo>
                <a:lnTo>
                  <a:pt x="76348" y="50887"/>
                </a:lnTo>
                <a:lnTo>
                  <a:pt x="76330" y="51127"/>
                </a:lnTo>
                <a:lnTo>
                  <a:pt x="76295" y="51367"/>
                </a:lnTo>
                <a:lnTo>
                  <a:pt x="76250" y="51607"/>
                </a:lnTo>
                <a:lnTo>
                  <a:pt x="76197" y="51829"/>
                </a:lnTo>
                <a:lnTo>
                  <a:pt x="76135" y="52061"/>
                </a:lnTo>
                <a:lnTo>
                  <a:pt x="76064" y="52283"/>
                </a:lnTo>
                <a:lnTo>
                  <a:pt x="75975" y="52497"/>
                </a:lnTo>
                <a:lnTo>
                  <a:pt x="75886" y="52712"/>
                </a:lnTo>
                <a:lnTo>
                  <a:pt x="75789" y="52917"/>
                </a:lnTo>
                <a:lnTo>
                  <a:pt x="75673" y="53131"/>
                </a:lnTo>
                <a:lnTo>
                  <a:pt x="75558" y="53328"/>
                </a:lnTo>
                <a:lnTo>
                  <a:pt x="75433" y="53534"/>
                </a:lnTo>
                <a:lnTo>
                  <a:pt x="75291" y="53731"/>
                </a:lnTo>
                <a:lnTo>
                  <a:pt x="75149" y="53928"/>
                </a:lnTo>
                <a:lnTo>
                  <a:pt x="74998" y="54125"/>
                </a:lnTo>
                <a:lnTo>
                  <a:pt x="74838" y="54314"/>
                </a:lnTo>
                <a:lnTo>
                  <a:pt x="74599" y="54579"/>
                </a:lnTo>
                <a:lnTo>
                  <a:pt x="74350" y="54828"/>
                </a:lnTo>
                <a:lnTo>
                  <a:pt x="74093" y="55067"/>
                </a:lnTo>
                <a:lnTo>
                  <a:pt x="73835" y="55290"/>
                </a:lnTo>
                <a:lnTo>
                  <a:pt x="73560" y="55504"/>
                </a:lnTo>
                <a:lnTo>
                  <a:pt x="73285" y="55710"/>
                </a:lnTo>
                <a:lnTo>
                  <a:pt x="73000" y="55898"/>
                </a:lnTo>
                <a:lnTo>
                  <a:pt x="72716" y="56078"/>
                </a:lnTo>
                <a:lnTo>
                  <a:pt x="72414" y="56250"/>
                </a:lnTo>
                <a:lnTo>
                  <a:pt x="72112" y="56412"/>
                </a:lnTo>
                <a:lnTo>
                  <a:pt x="71802" y="56558"/>
                </a:lnTo>
                <a:lnTo>
                  <a:pt x="71491" y="56704"/>
                </a:lnTo>
                <a:lnTo>
                  <a:pt x="71171" y="56841"/>
                </a:lnTo>
                <a:lnTo>
                  <a:pt x="70843" y="56969"/>
                </a:lnTo>
                <a:lnTo>
                  <a:pt x="70514" y="57089"/>
                </a:lnTo>
                <a:lnTo>
                  <a:pt x="70185" y="57201"/>
                </a:lnTo>
                <a:lnTo>
                  <a:pt x="69919" y="57286"/>
                </a:lnTo>
                <a:lnTo>
                  <a:pt x="69662" y="57380"/>
                </a:lnTo>
                <a:lnTo>
                  <a:pt x="69404" y="57483"/>
                </a:lnTo>
                <a:lnTo>
                  <a:pt x="69138" y="57569"/>
                </a:lnTo>
                <a:lnTo>
                  <a:pt x="68880" y="57655"/>
                </a:lnTo>
                <a:lnTo>
                  <a:pt x="68614" y="57715"/>
                </a:lnTo>
                <a:lnTo>
                  <a:pt x="68489" y="57740"/>
                </a:lnTo>
                <a:lnTo>
                  <a:pt x="68356" y="57757"/>
                </a:lnTo>
                <a:lnTo>
                  <a:pt x="68223" y="57766"/>
                </a:lnTo>
                <a:lnTo>
                  <a:pt x="68090" y="57774"/>
                </a:lnTo>
                <a:lnTo>
                  <a:pt x="61412" y="57792"/>
                </a:lnTo>
                <a:lnTo>
                  <a:pt x="54735" y="57800"/>
                </a:lnTo>
                <a:lnTo>
                  <a:pt x="41371" y="57800"/>
                </a:lnTo>
                <a:lnTo>
                  <a:pt x="41371" y="57774"/>
                </a:lnTo>
                <a:lnTo>
                  <a:pt x="38733" y="57774"/>
                </a:lnTo>
                <a:lnTo>
                  <a:pt x="36096" y="57792"/>
                </a:lnTo>
                <a:lnTo>
                  <a:pt x="34782" y="57792"/>
                </a:lnTo>
                <a:lnTo>
                  <a:pt x="33459" y="57783"/>
                </a:lnTo>
                <a:lnTo>
                  <a:pt x="32145" y="57774"/>
                </a:lnTo>
                <a:lnTo>
                  <a:pt x="30822" y="57757"/>
                </a:lnTo>
                <a:lnTo>
                  <a:pt x="27350" y="57697"/>
                </a:lnTo>
                <a:lnTo>
                  <a:pt x="25618" y="57680"/>
                </a:lnTo>
                <a:lnTo>
                  <a:pt x="23878" y="57680"/>
                </a:lnTo>
                <a:lnTo>
                  <a:pt x="23016" y="57689"/>
                </a:lnTo>
                <a:lnTo>
                  <a:pt x="22146" y="57697"/>
                </a:lnTo>
                <a:lnTo>
                  <a:pt x="21276" y="57723"/>
                </a:lnTo>
                <a:lnTo>
                  <a:pt x="20415" y="57757"/>
                </a:lnTo>
                <a:lnTo>
                  <a:pt x="19544" y="57792"/>
                </a:lnTo>
                <a:lnTo>
                  <a:pt x="18674" y="57843"/>
                </a:lnTo>
                <a:lnTo>
                  <a:pt x="17813" y="57912"/>
                </a:lnTo>
                <a:lnTo>
                  <a:pt x="16943" y="57989"/>
                </a:lnTo>
                <a:lnTo>
                  <a:pt x="16507" y="58023"/>
                </a:lnTo>
                <a:lnTo>
                  <a:pt x="16072" y="58040"/>
                </a:lnTo>
                <a:lnTo>
                  <a:pt x="15637" y="58040"/>
                </a:lnTo>
                <a:lnTo>
                  <a:pt x="15211" y="58031"/>
                </a:lnTo>
                <a:lnTo>
                  <a:pt x="14785" y="58006"/>
                </a:lnTo>
                <a:lnTo>
                  <a:pt x="14359" y="57963"/>
                </a:lnTo>
                <a:lnTo>
                  <a:pt x="13932" y="57912"/>
                </a:lnTo>
                <a:lnTo>
                  <a:pt x="13515" y="57834"/>
                </a:lnTo>
                <a:lnTo>
                  <a:pt x="13098" y="57749"/>
                </a:lnTo>
                <a:lnTo>
                  <a:pt x="12689" y="57655"/>
                </a:lnTo>
                <a:lnTo>
                  <a:pt x="12281" y="57535"/>
                </a:lnTo>
                <a:lnTo>
                  <a:pt x="11872" y="57398"/>
                </a:lnTo>
                <a:lnTo>
                  <a:pt x="11473" y="57252"/>
                </a:lnTo>
                <a:lnTo>
                  <a:pt x="11064" y="57089"/>
                </a:lnTo>
                <a:lnTo>
                  <a:pt x="10673" y="56909"/>
                </a:lnTo>
                <a:lnTo>
                  <a:pt x="10274" y="56721"/>
                </a:lnTo>
                <a:lnTo>
                  <a:pt x="10087" y="56627"/>
                </a:lnTo>
                <a:lnTo>
                  <a:pt x="9910" y="56524"/>
                </a:lnTo>
                <a:lnTo>
                  <a:pt x="9741" y="56412"/>
                </a:lnTo>
                <a:lnTo>
                  <a:pt x="9572" y="56301"/>
                </a:lnTo>
                <a:lnTo>
                  <a:pt x="9413" y="56190"/>
                </a:lnTo>
                <a:lnTo>
                  <a:pt x="9262" y="56070"/>
                </a:lnTo>
                <a:lnTo>
                  <a:pt x="9102" y="55941"/>
                </a:lnTo>
                <a:lnTo>
                  <a:pt x="8960" y="55813"/>
                </a:lnTo>
                <a:lnTo>
                  <a:pt x="8818" y="55684"/>
                </a:lnTo>
                <a:lnTo>
                  <a:pt x="8676" y="55539"/>
                </a:lnTo>
                <a:lnTo>
                  <a:pt x="8542" y="55402"/>
                </a:lnTo>
                <a:lnTo>
                  <a:pt x="8409" y="55256"/>
                </a:lnTo>
                <a:lnTo>
                  <a:pt x="8285" y="55102"/>
                </a:lnTo>
                <a:lnTo>
                  <a:pt x="8161" y="54939"/>
                </a:lnTo>
                <a:lnTo>
                  <a:pt x="8036" y="54776"/>
                </a:lnTo>
                <a:lnTo>
                  <a:pt x="7921" y="54613"/>
                </a:lnTo>
                <a:lnTo>
                  <a:pt x="7805" y="54434"/>
                </a:lnTo>
                <a:lnTo>
                  <a:pt x="7681" y="54245"/>
                </a:lnTo>
                <a:lnTo>
                  <a:pt x="7574" y="54057"/>
                </a:lnTo>
                <a:lnTo>
                  <a:pt x="7468" y="53877"/>
                </a:lnTo>
                <a:lnTo>
                  <a:pt x="7273" y="53500"/>
                </a:lnTo>
                <a:lnTo>
                  <a:pt x="7104" y="53114"/>
                </a:lnTo>
                <a:lnTo>
                  <a:pt x="6953" y="52729"/>
                </a:lnTo>
                <a:lnTo>
                  <a:pt x="6811" y="52335"/>
                </a:lnTo>
                <a:lnTo>
                  <a:pt x="6695" y="51941"/>
                </a:lnTo>
                <a:lnTo>
                  <a:pt x="6598" y="51547"/>
                </a:lnTo>
                <a:lnTo>
                  <a:pt x="6509" y="51144"/>
                </a:lnTo>
                <a:lnTo>
                  <a:pt x="6438" y="50741"/>
                </a:lnTo>
                <a:lnTo>
                  <a:pt x="6376" y="50330"/>
                </a:lnTo>
                <a:lnTo>
                  <a:pt x="6331" y="49919"/>
                </a:lnTo>
                <a:lnTo>
                  <a:pt x="6296" y="49508"/>
                </a:lnTo>
                <a:lnTo>
                  <a:pt x="6269" y="49096"/>
                </a:lnTo>
                <a:lnTo>
                  <a:pt x="6251" y="48677"/>
                </a:lnTo>
                <a:lnTo>
                  <a:pt x="6242" y="48257"/>
                </a:lnTo>
                <a:lnTo>
                  <a:pt x="6234" y="47537"/>
                </a:lnTo>
                <a:lnTo>
                  <a:pt x="6242" y="46809"/>
                </a:lnTo>
                <a:lnTo>
                  <a:pt x="6251" y="46090"/>
                </a:lnTo>
                <a:lnTo>
                  <a:pt x="6278" y="45370"/>
                </a:lnTo>
                <a:lnTo>
                  <a:pt x="6322" y="43922"/>
                </a:lnTo>
                <a:lnTo>
                  <a:pt x="6340" y="43203"/>
                </a:lnTo>
                <a:lnTo>
                  <a:pt x="6358" y="42474"/>
                </a:lnTo>
                <a:lnTo>
                  <a:pt x="6527" y="32486"/>
                </a:lnTo>
                <a:lnTo>
                  <a:pt x="6695" y="22488"/>
                </a:lnTo>
                <a:lnTo>
                  <a:pt x="6802" y="17031"/>
                </a:lnTo>
                <a:lnTo>
                  <a:pt x="6864" y="14307"/>
                </a:lnTo>
                <a:lnTo>
                  <a:pt x="6935" y="11574"/>
                </a:lnTo>
                <a:lnTo>
                  <a:pt x="6953" y="11163"/>
                </a:lnTo>
                <a:lnTo>
                  <a:pt x="6988" y="10744"/>
                </a:lnTo>
                <a:lnTo>
                  <a:pt x="7042" y="10341"/>
                </a:lnTo>
                <a:lnTo>
                  <a:pt x="7104" y="9930"/>
                </a:lnTo>
                <a:lnTo>
                  <a:pt x="7184" y="9536"/>
                </a:lnTo>
                <a:lnTo>
                  <a:pt x="7281" y="9142"/>
                </a:lnTo>
                <a:lnTo>
                  <a:pt x="7388" y="8756"/>
                </a:lnTo>
                <a:lnTo>
                  <a:pt x="7512" y="8371"/>
                </a:lnTo>
                <a:lnTo>
                  <a:pt x="7654" y="8002"/>
                </a:lnTo>
                <a:lnTo>
                  <a:pt x="7805" y="7634"/>
                </a:lnTo>
                <a:lnTo>
                  <a:pt x="7965" y="7274"/>
                </a:lnTo>
                <a:lnTo>
                  <a:pt x="8143" y="6914"/>
                </a:lnTo>
                <a:lnTo>
                  <a:pt x="8338" y="6572"/>
                </a:lnTo>
                <a:lnTo>
                  <a:pt x="8542" y="6237"/>
                </a:lnTo>
                <a:lnTo>
                  <a:pt x="8755" y="5903"/>
                </a:lnTo>
                <a:lnTo>
                  <a:pt x="8986" y="5586"/>
                </a:lnTo>
                <a:lnTo>
                  <a:pt x="9226" y="5269"/>
                </a:lnTo>
                <a:lnTo>
                  <a:pt x="9484" y="4970"/>
                </a:lnTo>
                <a:lnTo>
                  <a:pt x="9750" y="4670"/>
                </a:lnTo>
                <a:lnTo>
                  <a:pt x="10025" y="4387"/>
                </a:lnTo>
                <a:lnTo>
                  <a:pt x="10318" y="4113"/>
                </a:lnTo>
                <a:lnTo>
                  <a:pt x="10620" y="3847"/>
                </a:lnTo>
                <a:lnTo>
                  <a:pt x="10931" y="3590"/>
                </a:lnTo>
                <a:lnTo>
                  <a:pt x="11251" y="3351"/>
                </a:lnTo>
                <a:lnTo>
                  <a:pt x="11588" y="3119"/>
                </a:lnTo>
                <a:lnTo>
                  <a:pt x="11934" y="2896"/>
                </a:lnTo>
                <a:lnTo>
                  <a:pt x="12290" y="2682"/>
                </a:lnTo>
                <a:lnTo>
                  <a:pt x="12654" y="2485"/>
                </a:lnTo>
                <a:lnTo>
                  <a:pt x="13027" y="2297"/>
                </a:lnTo>
                <a:lnTo>
                  <a:pt x="13408" y="2125"/>
                </a:lnTo>
                <a:lnTo>
                  <a:pt x="13808" y="1963"/>
                </a:lnTo>
                <a:lnTo>
                  <a:pt x="14208" y="1809"/>
                </a:lnTo>
                <a:lnTo>
                  <a:pt x="14492" y="1706"/>
                </a:lnTo>
                <a:lnTo>
                  <a:pt x="14776" y="1603"/>
                </a:lnTo>
                <a:lnTo>
                  <a:pt x="14918" y="1560"/>
                </a:lnTo>
                <a:lnTo>
                  <a:pt x="15060" y="1526"/>
                </a:lnTo>
                <a:lnTo>
                  <a:pt x="15202" y="1500"/>
                </a:lnTo>
                <a:lnTo>
                  <a:pt x="15344" y="1492"/>
                </a:lnTo>
                <a:close/>
                <a:moveTo>
                  <a:pt x="5727" y="6400"/>
                </a:moveTo>
                <a:lnTo>
                  <a:pt x="5665" y="6666"/>
                </a:lnTo>
                <a:lnTo>
                  <a:pt x="5603" y="6923"/>
                </a:lnTo>
                <a:lnTo>
                  <a:pt x="5479" y="7420"/>
                </a:lnTo>
                <a:lnTo>
                  <a:pt x="5426" y="7660"/>
                </a:lnTo>
                <a:lnTo>
                  <a:pt x="5381" y="7891"/>
                </a:lnTo>
                <a:lnTo>
                  <a:pt x="5346" y="8131"/>
                </a:lnTo>
                <a:lnTo>
                  <a:pt x="5319" y="8362"/>
                </a:lnTo>
                <a:lnTo>
                  <a:pt x="5221" y="9853"/>
                </a:lnTo>
                <a:lnTo>
                  <a:pt x="5124" y="11352"/>
                </a:lnTo>
                <a:lnTo>
                  <a:pt x="5088" y="12097"/>
                </a:lnTo>
                <a:lnTo>
                  <a:pt x="5053" y="12851"/>
                </a:lnTo>
                <a:lnTo>
                  <a:pt x="5026" y="13596"/>
                </a:lnTo>
                <a:lnTo>
                  <a:pt x="5008" y="14350"/>
                </a:lnTo>
                <a:lnTo>
                  <a:pt x="4884" y="21263"/>
                </a:lnTo>
                <a:lnTo>
                  <a:pt x="4768" y="28185"/>
                </a:lnTo>
                <a:lnTo>
                  <a:pt x="4653" y="35107"/>
                </a:lnTo>
                <a:lnTo>
                  <a:pt x="4582" y="38559"/>
                </a:lnTo>
                <a:lnTo>
                  <a:pt x="4520" y="42020"/>
                </a:lnTo>
                <a:lnTo>
                  <a:pt x="4493" y="42894"/>
                </a:lnTo>
                <a:lnTo>
                  <a:pt x="4449" y="43777"/>
                </a:lnTo>
                <a:lnTo>
                  <a:pt x="4396" y="44650"/>
                </a:lnTo>
                <a:lnTo>
                  <a:pt x="4333" y="45524"/>
                </a:lnTo>
                <a:lnTo>
                  <a:pt x="4209" y="47272"/>
                </a:lnTo>
                <a:lnTo>
                  <a:pt x="4147" y="48146"/>
                </a:lnTo>
                <a:lnTo>
                  <a:pt x="4094" y="49028"/>
                </a:lnTo>
                <a:lnTo>
                  <a:pt x="4085" y="49268"/>
                </a:lnTo>
                <a:lnTo>
                  <a:pt x="4076" y="49516"/>
                </a:lnTo>
                <a:lnTo>
                  <a:pt x="4085" y="50013"/>
                </a:lnTo>
                <a:lnTo>
                  <a:pt x="4120" y="50998"/>
                </a:lnTo>
                <a:lnTo>
                  <a:pt x="4129" y="51341"/>
                </a:lnTo>
                <a:lnTo>
                  <a:pt x="4165" y="51675"/>
                </a:lnTo>
                <a:lnTo>
                  <a:pt x="4200" y="52009"/>
                </a:lnTo>
                <a:lnTo>
                  <a:pt x="4253" y="52335"/>
                </a:lnTo>
                <a:lnTo>
                  <a:pt x="4316" y="52643"/>
                </a:lnTo>
                <a:lnTo>
                  <a:pt x="4387" y="52951"/>
                </a:lnTo>
                <a:lnTo>
                  <a:pt x="4475" y="53251"/>
                </a:lnTo>
                <a:lnTo>
                  <a:pt x="4573" y="53543"/>
                </a:lnTo>
                <a:lnTo>
                  <a:pt x="4680" y="53825"/>
                </a:lnTo>
                <a:lnTo>
                  <a:pt x="4795" y="54099"/>
                </a:lnTo>
                <a:lnTo>
                  <a:pt x="4928" y="54374"/>
                </a:lnTo>
                <a:lnTo>
                  <a:pt x="5061" y="54639"/>
                </a:lnTo>
                <a:lnTo>
                  <a:pt x="5212" y="54888"/>
                </a:lnTo>
                <a:lnTo>
                  <a:pt x="5372" y="55145"/>
                </a:lnTo>
                <a:lnTo>
                  <a:pt x="5541" y="55384"/>
                </a:lnTo>
                <a:lnTo>
                  <a:pt x="5719" y="55616"/>
                </a:lnTo>
                <a:lnTo>
                  <a:pt x="5905" y="55847"/>
                </a:lnTo>
                <a:lnTo>
                  <a:pt x="6100" y="56070"/>
                </a:lnTo>
                <a:lnTo>
                  <a:pt x="6305" y="56292"/>
                </a:lnTo>
                <a:lnTo>
                  <a:pt x="6518" y="56498"/>
                </a:lnTo>
                <a:lnTo>
                  <a:pt x="6740" y="56704"/>
                </a:lnTo>
                <a:lnTo>
                  <a:pt x="6971" y="56909"/>
                </a:lnTo>
                <a:lnTo>
                  <a:pt x="7210" y="57098"/>
                </a:lnTo>
                <a:lnTo>
                  <a:pt x="7459" y="57295"/>
                </a:lnTo>
                <a:lnTo>
                  <a:pt x="7717" y="57475"/>
                </a:lnTo>
                <a:lnTo>
                  <a:pt x="7974" y="57655"/>
                </a:lnTo>
                <a:lnTo>
                  <a:pt x="8249" y="57826"/>
                </a:lnTo>
                <a:lnTo>
                  <a:pt x="8525" y="57997"/>
                </a:lnTo>
                <a:lnTo>
                  <a:pt x="8809" y="58160"/>
                </a:lnTo>
                <a:lnTo>
                  <a:pt x="9102" y="58314"/>
                </a:lnTo>
                <a:lnTo>
                  <a:pt x="9395" y="58468"/>
                </a:lnTo>
                <a:lnTo>
                  <a:pt x="9706" y="58623"/>
                </a:lnTo>
                <a:lnTo>
                  <a:pt x="9954" y="58734"/>
                </a:lnTo>
                <a:lnTo>
                  <a:pt x="10203" y="58845"/>
                </a:lnTo>
                <a:lnTo>
                  <a:pt x="10460" y="58948"/>
                </a:lnTo>
                <a:lnTo>
                  <a:pt x="10709" y="59042"/>
                </a:lnTo>
                <a:lnTo>
                  <a:pt x="10967" y="59137"/>
                </a:lnTo>
                <a:lnTo>
                  <a:pt x="11224" y="59222"/>
                </a:lnTo>
                <a:lnTo>
                  <a:pt x="11482" y="59299"/>
                </a:lnTo>
                <a:lnTo>
                  <a:pt x="11739" y="59376"/>
                </a:lnTo>
                <a:lnTo>
                  <a:pt x="11997" y="59445"/>
                </a:lnTo>
                <a:lnTo>
                  <a:pt x="12254" y="59514"/>
                </a:lnTo>
                <a:lnTo>
                  <a:pt x="12778" y="59625"/>
                </a:lnTo>
                <a:lnTo>
                  <a:pt x="13302" y="59719"/>
                </a:lnTo>
                <a:lnTo>
                  <a:pt x="13835" y="59796"/>
                </a:lnTo>
                <a:lnTo>
                  <a:pt x="14367" y="59856"/>
                </a:lnTo>
                <a:lnTo>
                  <a:pt x="14900" y="59899"/>
                </a:lnTo>
                <a:lnTo>
                  <a:pt x="15433" y="59933"/>
                </a:lnTo>
                <a:lnTo>
                  <a:pt x="15975" y="59950"/>
                </a:lnTo>
                <a:lnTo>
                  <a:pt x="16507" y="59959"/>
                </a:lnTo>
                <a:lnTo>
                  <a:pt x="17049" y="59959"/>
                </a:lnTo>
                <a:lnTo>
                  <a:pt x="17591" y="59950"/>
                </a:lnTo>
                <a:lnTo>
                  <a:pt x="18141" y="59933"/>
                </a:lnTo>
                <a:lnTo>
                  <a:pt x="18869" y="59899"/>
                </a:lnTo>
                <a:lnTo>
                  <a:pt x="19598" y="59856"/>
                </a:lnTo>
                <a:lnTo>
                  <a:pt x="21054" y="59779"/>
                </a:lnTo>
                <a:lnTo>
                  <a:pt x="21782" y="59745"/>
                </a:lnTo>
                <a:lnTo>
                  <a:pt x="22510" y="59711"/>
                </a:lnTo>
                <a:lnTo>
                  <a:pt x="23247" y="59693"/>
                </a:lnTo>
                <a:lnTo>
                  <a:pt x="23975" y="59676"/>
                </a:lnTo>
                <a:lnTo>
                  <a:pt x="27714" y="59659"/>
                </a:lnTo>
                <a:lnTo>
                  <a:pt x="31452" y="59659"/>
                </a:lnTo>
                <a:lnTo>
                  <a:pt x="38920" y="59668"/>
                </a:lnTo>
                <a:lnTo>
                  <a:pt x="67539" y="59676"/>
                </a:lnTo>
                <a:lnTo>
                  <a:pt x="67957" y="59676"/>
                </a:lnTo>
                <a:lnTo>
                  <a:pt x="68063" y="59668"/>
                </a:lnTo>
                <a:lnTo>
                  <a:pt x="68170" y="59659"/>
                </a:lnTo>
                <a:lnTo>
                  <a:pt x="68267" y="59642"/>
                </a:lnTo>
                <a:lnTo>
                  <a:pt x="68365" y="59616"/>
                </a:lnTo>
                <a:lnTo>
                  <a:pt x="69742" y="59179"/>
                </a:lnTo>
                <a:lnTo>
                  <a:pt x="71118" y="58743"/>
                </a:lnTo>
                <a:lnTo>
                  <a:pt x="73879" y="57860"/>
                </a:lnTo>
                <a:lnTo>
                  <a:pt x="73879" y="57860"/>
                </a:lnTo>
                <a:lnTo>
                  <a:pt x="73764" y="58057"/>
                </a:lnTo>
                <a:lnTo>
                  <a:pt x="73649" y="58271"/>
                </a:lnTo>
                <a:lnTo>
                  <a:pt x="73533" y="58494"/>
                </a:lnTo>
                <a:lnTo>
                  <a:pt x="73409" y="58717"/>
                </a:lnTo>
                <a:lnTo>
                  <a:pt x="73285" y="58940"/>
                </a:lnTo>
                <a:lnTo>
                  <a:pt x="73134" y="59154"/>
                </a:lnTo>
                <a:lnTo>
                  <a:pt x="73054" y="59257"/>
                </a:lnTo>
                <a:lnTo>
                  <a:pt x="72974" y="59359"/>
                </a:lnTo>
                <a:lnTo>
                  <a:pt x="72885" y="59454"/>
                </a:lnTo>
                <a:lnTo>
                  <a:pt x="72796" y="59539"/>
                </a:lnTo>
                <a:lnTo>
                  <a:pt x="72183" y="60045"/>
                </a:lnTo>
                <a:lnTo>
                  <a:pt x="71873" y="60293"/>
                </a:lnTo>
                <a:lnTo>
                  <a:pt x="71553" y="60542"/>
                </a:lnTo>
                <a:lnTo>
                  <a:pt x="71233" y="60781"/>
                </a:lnTo>
                <a:lnTo>
                  <a:pt x="70914" y="61013"/>
                </a:lnTo>
                <a:lnTo>
                  <a:pt x="70576" y="61227"/>
                </a:lnTo>
                <a:lnTo>
                  <a:pt x="70239" y="61441"/>
                </a:lnTo>
                <a:lnTo>
                  <a:pt x="69901" y="61638"/>
                </a:lnTo>
                <a:lnTo>
                  <a:pt x="69546" y="61827"/>
                </a:lnTo>
                <a:lnTo>
                  <a:pt x="69191" y="61998"/>
                </a:lnTo>
                <a:lnTo>
                  <a:pt x="68827" y="62152"/>
                </a:lnTo>
                <a:lnTo>
                  <a:pt x="68445" y="62289"/>
                </a:lnTo>
                <a:lnTo>
                  <a:pt x="68259" y="62358"/>
                </a:lnTo>
                <a:lnTo>
                  <a:pt x="68063" y="62409"/>
                </a:lnTo>
                <a:lnTo>
                  <a:pt x="67868" y="62469"/>
                </a:lnTo>
                <a:lnTo>
                  <a:pt x="67673" y="62512"/>
                </a:lnTo>
                <a:lnTo>
                  <a:pt x="67468" y="62555"/>
                </a:lnTo>
                <a:lnTo>
                  <a:pt x="67264" y="62598"/>
                </a:lnTo>
                <a:lnTo>
                  <a:pt x="66349" y="62752"/>
                </a:lnTo>
                <a:lnTo>
                  <a:pt x="65435" y="62897"/>
                </a:lnTo>
                <a:lnTo>
                  <a:pt x="64520" y="63034"/>
                </a:lnTo>
                <a:lnTo>
                  <a:pt x="63606" y="63163"/>
                </a:lnTo>
                <a:lnTo>
                  <a:pt x="62682" y="63283"/>
                </a:lnTo>
                <a:lnTo>
                  <a:pt x="61759" y="63394"/>
                </a:lnTo>
                <a:lnTo>
                  <a:pt x="60835" y="63488"/>
                </a:lnTo>
                <a:lnTo>
                  <a:pt x="59921" y="63583"/>
                </a:lnTo>
                <a:lnTo>
                  <a:pt x="59352" y="63626"/>
                </a:lnTo>
                <a:lnTo>
                  <a:pt x="58793" y="63668"/>
                </a:lnTo>
                <a:lnTo>
                  <a:pt x="58233" y="63703"/>
                </a:lnTo>
                <a:lnTo>
                  <a:pt x="57665" y="63728"/>
                </a:lnTo>
                <a:lnTo>
                  <a:pt x="57106" y="63754"/>
                </a:lnTo>
                <a:lnTo>
                  <a:pt x="56546" y="63771"/>
                </a:lnTo>
                <a:lnTo>
                  <a:pt x="55978" y="63780"/>
                </a:lnTo>
                <a:lnTo>
                  <a:pt x="55418" y="63788"/>
                </a:lnTo>
                <a:lnTo>
                  <a:pt x="54850" y="63780"/>
                </a:lnTo>
                <a:lnTo>
                  <a:pt x="54291" y="63771"/>
                </a:lnTo>
                <a:lnTo>
                  <a:pt x="53722" y="63754"/>
                </a:lnTo>
                <a:lnTo>
                  <a:pt x="53163" y="63728"/>
                </a:lnTo>
                <a:lnTo>
                  <a:pt x="52595" y="63703"/>
                </a:lnTo>
                <a:lnTo>
                  <a:pt x="52035" y="63668"/>
                </a:lnTo>
                <a:lnTo>
                  <a:pt x="51467" y="63626"/>
                </a:lnTo>
                <a:lnTo>
                  <a:pt x="50899" y="63574"/>
                </a:lnTo>
                <a:lnTo>
                  <a:pt x="49842" y="63480"/>
                </a:lnTo>
                <a:lnTo>
                  <a:pt x="48785" y="63394"/>
                </a:lnTo>
                <a:lnTo>
                  <a:pt x="47729" y="63317"/>
                </a:lnTo>
                <a:lnTo>
                  <a:pt x="46672" y="63257"/>
                </a:lnTo>
                <a:lnTo>
                  <a:pt x="45606" y="63206"/>
                </a:lnTo>
                <a:lnTo>
                  <a:pt x="44550" y="63163"/>
                </a:lnTo>
                <a:lnTo>
                  <a:pt x="43493" y="63137"/>
                </a:lnTo>
                <a:lnTo>
                  <a:pt x="42427" y="63112"/>
                </a:lnTo>
                <a:lnTo>
                  <a:pt x="41042" y="63103"/>
                </a:lnTo>
                <a:lnTo>
                  <a:pt x="39657" y="63103"/>
                </a:lnTo>
                <a:lnTo>
                  <a:pt x="38281" y="63120"/>
                </a:lnTo>
                <a:lnTo>
                  <a:pt x="36895" y="63137"/>
                </a:lnTo>
                <a:lnTo>
                  <a:pt x="34125" y="63189"/>
                </a:lnTo>
                <a:lnTo>
                  <a:pt x="32740" y="63206"/>
                </a:lnTo>
                <a:lnTo>
                  <a:pt x="31354" y="63231"/>
                </a:lnTo>
                <a:lnTo>
                  <a:pt x="31168" y="63223"/>
                </a:lnTo>
                <a:lnTo>
                  <a:pt x="30981" y="63206"/>
                </a:lnTo>
                <a:lnTo>
                  <a:pt x="30795" y="63180"/>
                </a:lnTo>
                <a:lnTo>
                  <a:pt x="30617" y="63146"/>
                </a:lnTo>
                <a:lnTo>
                  <a:pt x="30422" y="63094"/>
                </a:lnTo>
                <a:lnTo>
                  <a:pt x="30227" y="63034"/>
                </a:lnTo>
                <a:lnTo>
                  <a:pt x="29845" y="62914"/>
                </a:lnTo>
                <a:lnTo>
                  <a:pt x="29649" y="62863"/>
                </a:lnTo>
                <a:lnTo>
                  <a:pt x="29454" y="62812"/>
                </a:lnTo>
                <a:lnTo>
                  <a:pt x="29259" y="62769"/>
                </a:lnTo>
                <a:lnTo>
                  <a:pt x="29063" y="62752"/>
                </a:lnTo>
                <a:lnTo>
                  <a:pt x="28424" y="62700"/>
                </a:lnTo>
                <a:lnTo>
                  <a:pt x="27776" y="62657"/>
                </a:lnTo>
                <a:lnTo>
                  <a:pt x="26497" y="62580"/>
                </a:lnTo>
                <a:lnTo>
                  <a:pt x="25210" y="62512"/>
                </a:lnTo>
                <a:lnTo>
                  <a:pt x="23922" y="62426"/>
                </a:lnTo>
                <a:lnTo>
                  <a:pt x="22768" y="62349"/>
                </a:lnTo>
                <a:lnTo>
                  <a:pt x="21613" y="62255"/>
                </a:lnTo>
                <a:lnTo>
                  <a:pt x="20468" y="62161"/>
                </a:lnTo>
                <a:lnTo>
                  <a:pt x="19313" y="62075"/>
                </a:lnTo>
                <a:lnTo>
                  <a:pt x="18177" y="61998"/>
                </a:lnTo>
                <a:lnTo>
                  <a:pt x="17040" y="61929"/>
                </a:lnTo>
                <a:lnTo>
                  <a:pt x="14767" y="61801"/>
                </a:lnTo>
                <a:lnTo>
                  <a:pt x="13630" y="61724"/>
                </a:lnTo>
                <a:lnTo>
                  <a:pt x="12503" y="61647"/>
                </a:lnTo>
                <a:lnTo>
                  <a:pt x="11366" y="61544"/>
                </a:lnTo>
                <a:lnTo>
                  <a:pt x="10807" y="61492"/>
                </a:lnTo>
                <a:lnTo>
                  <a:pt x="10238" y="61424"/>
                </a:lnTo>
                <a:lnTo>
                  <a:pt x="9466" y="61330"/>
                </a:lnTo>
                <a:lnTo>
                  <a:pt x="9084" y="61278"/>
                </a:lnTo>
                <a:lnTo>
                  <a:pt x="8702" y="61218"/>
                </a:lnTo>
                <a:lnTo>
                  <a:pt x="8320" y="61150"/>
                </a:lnTo>
                <a:lnTo>
                  <a:pt x="7939" y="61073"/>
                </a:lnTo>
                <a:lnTo>
                  <a:pt x="7566" y="60987"/>
                </a:lnTo>
                <a:lnTo>
                  <a:pt x="7193" y="60884"/>
                </a:lnTo>
                <a:lnTo>
                  <a:pt x="6820" y="60773"/>
                </a:lnTo>
                <a:lnTo>
                  <a:pt x="6456" y="60644"/>
                </a:lnTo>
                <a:lnTo>
                  <a:pt x="6100" y="60499"/>
                </a:lnTo>
                <a:lnTo>
                  <a:pt x="5745" y="60327"/>
                </a:lnTo>
                <a:lnTo>
                  <a:pt x="5568" y="60242"/>
                </a:lnTo>
                <a:lnTo>
                  <a:pt x="5399" y="60139"/>
                </a:lnTo>
                <a:lnTo>
                  <a:pt x="5230" y="60045"/>
                </a:lnTo>
                <a:lnTo>
                  <a:pt x="5061" y="59933"/>
                </a:lnTo>
                <a:lnTo>
                  <a:pt x="4893" y="59822"/>
                </a:lnTo>
                <a:lnTo>
                  <a:pt x="4724" y="59702"/>
                </a:lnTo>
                <a:lnTo>
                  <a:pt x="4564" y="59582"/>
                </a:lnTo>
                <a:lnTo>
                  <a:pt x="4404" y="59445"/>
                </a:lnTo>
                <a:lnTo>
                  <a:pt x="4245" y="59308"/>
                </a:lnTo>
                <a:lnTo>
                  <a:pt x="4094" y="59171"/>
                </a:lnTo>
                <a:lnTo>
                  <a:pt x="3943" y="59034"/>
                </a:lnTo>
                <a:lnTo>
                  <a:pt x="3809" y="58888"/>
                </a:lnTo>
                <a:lnTo>
                  <a:pt x="3676" y="58751"/>
                </a:lnTo>
                <a:lnTo>
                  <a:pt x="3543" y="58597"/>
                </a:lnTo>
                <a:lnTo>
                  <a:pt x="3419" y="58451"/>
                </a:lnTo>
                <a:lnTo>
                  <a:pt x="3303" y="58297"/>
                </a:lnTo>
                <a:lnTo>
                  <a:pt x="3197" y="58143"/>
                </a:lnTo>
                <a:lnTo>
                  <a:pt x="3090" y="57980"/>
                </a:lnTo>
                <a:lnTo>
                  <a:pt x="2984" y="57817"/>
                </a:lnTo>
                <a:lnTo>
                  <a:pt x="2895" y="57646"/>
                </a:lnTo>
                <a:lnTo>
                  <a:pt x="2806" y="57475"/>
                </a:lnTo>
                <a:lnTo>
                  <a:pt x="2717" y="57303"/>
                </a:lnTo>
                <a:lnTo>
                  <a:pt x="2637" y="57115"/>
                </a:lnTo>
                <a:lnTo>
                  <a:pt x="2566" y="56926"/>
                </a:lnTo>
                <a:lnTo>
                  <a:pt x="2424" y="56532"/>
                </a:lnTo>
                <a:lnTo>
                  <a:pt x="2300" y="56130"/>
                </a:lnTo>
                <a:lnTo>
                  <a:pt x="2193" y="55736"/>
                </a:lnTo>
                <a:lnTo>
                  <a:pt x="2105" y="55333"/>
                </a:lnTo>
                <a:lnTo>
                  <a:pt x="2033" y="54930"/>
                </a:lnTo>
                <a:lnTo>
                  <a:pt x="1971" y="54519"/>
                </a:lnTo>
                <a:lnTo>
                  <a:pt x="1918" y="54117"/>
                </a:lnTo>
                <a:lnTo>
                  <a:pt x="1883" y="53705"/>
                </a:lnTo>
                <a:lnTo>
                  <a:pt x="1847" y="53303"/>
                </a:lnTo>
                <a:lnTo>
                  <a:pt x="1829" y="52892"/>
                </a:lnTo>
                <a:lnTo>
                  <a:pt x="1812" y="52480"/>
                </a:lnTo>
                <a:lnTo>
                  <a:pt x="1803" y="52069"/>
                </a:lnTo>
                <a:lnTo>
                  <a:pt x="1803" y="51247"/>
                </a:lnTo>
                <a:lnTo>
                  <a:pt x="1803" y="50424"/>
                </a:lnTo>
                <a:lnTo>
                  <a:pt x="1856" y="43374"/>
                </a:lnTo>
                <a:lnTo>
                  <a:pt x="1900" y="36324"/>
                </a:lnTo>
                <a:lnTo>
                  <a:pt x="1918" y="32803"/>
                </a:lnTo>
                <a:lnTo>
                  <a:pt x="1927" y="29282"/>
                </a:lnTo>
                <a:lnTo>
                  <a:pt x="1918" y="25752"/>
                </a:lnTo>
                <a:lnTo>
                  <a:pt x="1900" y="22231"/>
                </a:lnTo>
                <a:lnTo>
                  <a:pt x="1900" y="21101"/>
                </a:lnTo>
                <a:lnTo>
                  <a:pt x="1918" y="19978"/>
                </a:lnTo>
                <a:lnTo>
                  <a:pt x="1954" y="18856"/>
                </a:lnTo>
                <a:lnTo>
                  <a:pt x="1998" y="17734"/>
                </a:lnTo>
                <a:lnTo>
                  <a:pt x="2060" y="16612"/>
                </a:lnTo>
                <a:lnTo>
                  <a:pt x="2122" y="15489"/>
                </a:lnTo>
                <a:lnTo>
                  <a:pt x="2273" y="13245"/>
                </a:lnTo>
                <a:lnTo>
                  <a:pt x="2291" y="12988"/>
                </a:lnTo>
                <a:lnTo>
                  <a:pt x="2318" y="12740"/>
                </a:lnTo>
                <a:lnTo>
                  <a:pt x="2353" y="12500"/>
                </a:lnTo>
                <a:lnTo>
                  <a:pt x="2398" y="12251"/>
                </a:lnTo>
                <a:lnTo>
                  <a:pt x="2442" y="12011"/>
                </a:lnTo>
                <a:lnTo>
                  <a:pt x="2495" y="11780"/>
                </a:lnTo>
                <a:lnTo>
                  <a:pt x="2557" y="11540"/>
                </a:lnTo>
                <a:lnTo>
                  <a:pt x="2620" y="11309"/>
                </a:lnTo>
                <a:lnTo>
                  <a:pt x="2699" y="11086"/>
                </a:lnTo>
                <a:lnTo>
                  <a:pt x="2771" y="10863"/>
                </a:lnTo>
                <a:lnTo>
                  <a:pt x="2859" y="10641"/>
                </a:lnTo>
                <a:lnTo>
                  <a:pt x="2948" y="10418"/>
                </a:lnTo>
                <a:lnTo>
                  <a:pt x="3046" y="10204"/>
                </a:lnTo>
                <a:lnTo>
                  <a:pt x="3143" y="9990"/>
                </a:lnTo>
                <a:lnTo>
                  <a:pt x="3250" y="9775"/>
                </a:lnTo>
                <a:lnTo>
                  <a:pt x="3365" y="9561"/>
                </a:lnTo>
                <a:lnTo>
                  <a:pt x="3596" y="9150"/>
                </a:lnTo>
                <a:lnTo>
                  <a:pt x="3854" y="8739"/>
                </a:lnTo>
                <a:lnTo>
                  <a:pt x="4129" y="8336"/>
                </a:lnTo>
                <a:lnTo>
                  <a:pt x="4422" y="7942"/>
                </a:lnTo>
                <a:lnTo>
                  <a:pt x="4724" y="7548"/>
                </a:lnTo>
                <a:lnTo>
                  <a:pt x="5053" y="7163"/>
                </a:lnTo>
                <a:lnTo>
                  <a:pt x="5381" y="6777"/>
                </a:lnTo>
                <a:lnTo>
                  <a:pt x="5727" y="6400"/>
                </a:lnTo>
                <a:close/>
                <a:moveTo>
                  <a:pt x="13613" y="1"/>
                </a:moveTo>
                <a:lnTo>
                  <a:pt x="13382" y="10"/>
                </a:lnTo>
                <a:lnTo>
                  <a:pt x="13151" y="35"/>
                </a:lnTo>
                <a:lnTo>
                  <a:pt x="12920" y="61"/>
                </a:lnTo>
                <a:lnTo>
                  <a:pt x="12689" y="95"/>
                </a:lnTo>
                <a:lnTo>
                  <a:pt x="12458" y="138"/>
                </a:lnTo>
                <a:lnTo>
                  <a:pt x="12227" y="189"/>
                </a:lnTo>
                <a:lnTo>
                  <a:pt x="12005" y="249"/>
                </a:lnTo>
                <a:lnTo>
                  <a:pt x="11783" y="318"/>
                </a:lnTo>
                <a:lnTo>
                  <a:pt x="11561" y="395"/>
                </a:lnTo>
                <a:lnTo>
                  <a:pt x="11339" y="481"/>
                </a:lnTo>
                <a:lnTo>
                  <a:pt x="11126" y="575"/>
                </a:lnTo>
                <a:lnTo>
                  <a:pt x="10913" y="686"/>
                </a:lnTo>
                <a:lnTo>
                  <a:pt x="10709" y="798"/>
                </a:lnTo>
                <a:lnTo>
                  <a:pt x="10505" y="926"/>
                </a:lnTo>
                <a:lnTo>
                  <a:pt x="10309" y="1055"/>
                </a:lnTo>
                <a:lnTo>
                  <a:pt x="10114" y="1200"/>
                </a:lnTo>
                <a:lnTo>
                  <a:pt x="9883" y="1389"/>
                </a:lnTo>
                <a:lnTo>
                  <a:pt x="9652" y="1586"/>
                </a:lnTo>
                <a:lnTo>
                  <a:pt x="9430" y="1783"/>
                </a:lnTo>
                <a:lnTo>
                  <a:pt x="9199" y="1971"/>
                </a:lnTo>
                <a:lnTo>
                  <a:pt x="8951" y="2168"/>
                </a:lnTo>
                <a:lnTo>
                  <a:pt x="8711" y="2365"/>
                </a:lnTo>
                <a:lnTo>
                  <a:pt x="8471" y="2562"/>
                </a:lnTo>
                <a:lnTo>
                  <a:pt x="8223" y="2759"/>
                </a:lnTo>
                <a:lnTo>
                  <a:pt x="7974" y="2948"/>
                </a:lnTo>
                <a:lnTo>
                  <a:pt x="7699" y="3119"/>
                </a:lnTo>
                <a:lnTo>
                  <a:pt x="7557" y="3205"/>
                </a:lnTo>
                <a:lnTo>
                  <a:pt x="7415" y="3282"/>
                </a:lnTo>
                <a:lnTo>
                  <a:pt x="7255" y="3359"/>
                </a:lnTo>
                <a:lnTo>
                  <a:pt x="7095" y="3436"/>
                </a:lnTo>
                <a:lnTo>
                  <a:pt x="6846" y="3539"/>
                </a:lnTo>
                <a:lnTo>
                  <a:pt x="6598" y="3659"/>
                </a:lnTo>
                <a:lnTo>
                  <a:pt x="6349" y="3787"/>
                </a:lnTo>
                <a:lnTo>
                  <a:pt x="6109" y="3916"/>
                </a:lnTo>
                <a:lnTo>
                  <a:pt x="5870" y="4053"/>
                </a:lnTo>
                <a:lnTo>
                  <a:pt x="5630" y="4207"/>
                </a:lnTo>
                <a:lnTo>
                  <a:pt x="5399" y="4361"/>
                </a:lnTo>
                <a:lnTo>
                  <a:pt x="5177" y="4524"/>
                </a:lnTo>
                <a:lnTo>
                  <a:pt x="4955" y="4695"/>
                </a:lnTo>
                <a:lnTo>
                  <a:pt x="4733" y="4884"/>
                </a:lnTo>
                <a:lnTo>
                  <a:pt x="4529" y="5072"/>
                </a:lnTo>
                <a:lnTo>
                  <a:pt x="4324" y="5269"/>
                </a:lnTo>
                <a:lnTo>
                  <a:pt x="4129" y="5475"/>
                </a:lnTo>
                <a:lnTo>
                  <a:pt x="3943" y="5698"/>
                </a:lnTo>
                <a:lnTo>
                  <a:pt x="3765" y="5921"/>
                </a:lnTo>
                <a:lnTo>
                  <a:pt x="3605" y="6152"/>
                </a:lnTo>
                <a:lnTo>
                  <a:pt x="3383" y="6477"/>
                </a:lnTo>
                <a:lnTo>
                  <a:pt x="3152" y="6786"/>
                </a:lnTo>
                <a:lnTo>
                  <a:pt x="2913" y="7094"/>
                </a:lnTo>
                <a:lnTo>
                  <a:pt x="2673" y="7403"/>
                </a:lnTo>
                <a:lnTo>
                  <a:pt x="2424" y="7702"/>
                </a:lnTo>
                <a:lnTo>
                  <a:pt x="2176" y="8002"/>
                </a:lnTo>
                <a:lnTo>
                  <a:pt x="1661" y="8593"/>
                </a:lnTo>
                <a:lnTo>
                  <a:pt x="1492" y="8799"/>
                </a:lnTo>
                <a:lnTo>
                  <a:pt x="1341" y="9013"/>
                </a:lnTo>
                <a:lnTo>
                  <a:pt x="1199" y="9236"/>
                </a:lnTo>
                <a:lnTo>
                  <a:pt x="1083" y="9459"/>
                </a:lnTo>
                <a:lnTo>
                  <a:pt x="977" y="9690"/>
                </a:lnTo>
                <a:lnTo>
                  <a:pt x="888" y="9921"/>
                </a:lnTo>
                <a:lnTo>
                  <a:pt x="817" y="10161"/>
                </a:lnTo>
                <a:lnTo>
                  <a:pt x="746" y="10401"/>
                </a:lnTo>
                <a:lnTo>
                  <a:pt x="693" y="10641"/>
                </a:lnTo>
                <a:lnTo>
                  <a:pt x="648" y="10889"/>
                </a:lnTo>
                <a:lnTo>
                  <a:pt x="604" y="11129"/>
                </a:lnTo>
                <a:lnTo>
                  <a:pt x="568" y="11377"/>
                </a:lnTo>
                <a:lnTo>
                  <a:pt x="515" y="11874"/>
                </a:lnTo>
                <a:lnTo>
                  <a:pt x="462" y="12371"/>
                </a:lnTo>
                <a:lnTo>
                  <a:pt x="373" y="13108"/>
                </a:lnTo>
                <a:lnTo>
                  <a:pt x="302" y="13845"/>
                </a:lnTo>
                <a:lnTo>
                  <a:pt x="240" y="14590"/>
                </a:lnTo>
                <a:lnTo>
                  <a:pt x="187" y="15327"/>
                </a:lnTo>
                <a:lnTo>
                  <a:pt x="133" y="16063"/>
                </a:lnTo>
                <a:lnTo>
                  <a:pt x="98" y="16800"/>
                </a:lnTo>
                <a:lnTo>
                  <a:pt x="62" y="17537"/>
                </a:lnTo>
                <a:lnTo>
                  <a:pt x="36" y="18282"/>
                </a:lnTo>
                <a:lnTo>
                  <a:pt x="18" y="19019"/>
                </a:lnTo>
                <a:lnTo>
                  <a:pt x="0" y="19764"/>
                </a:lnTo>
                <a:lnTo>
                  <a:pt x="0" y="20501"/>
                </a:lnTo>
                <a:lnTo>
                  <a:pt x="0" y="21238"/>
                </a:lnTo>
                <a:lnTo>
                  <a:pt x="9" y="21983"/>
                </a:lnTo>
                <a:lnTo>
                  <a:pt x="27" y="22728"/>
                </a:lnTo>
                <a:lnTo>
                  <a:pt x="53" y="23465"/>
                </a:lnTo>
                <a:lnTo>
                  <a:pt x="80" y="24210"/>
                </a:lnTo>
                <a:lnTo>
                  <a:pt x="107" y="24930"/>
                </a:lnTo>
                <a:lnTo>
                  <a:pt x="124" y="25650"/>
                </a:lnTo>
                <a:lnTo>
                  <a:pt x="151" y="27080"/>
                </a:lnTo>
                <a:lnTo>
                  <a:pt x="160" y="28519"/>
                </a:lnTo>
                <a:lnTo>
                  <a:pt x="160" y="29959"/>
                </a:lnTo>
                <a:lnTo>
                  <a:pt x="133" y="32828"/>
                </a:lnTo>
                <a:lnTo>
                  <a:pt x="115" y="34268"/>
                </a:lnTo>
                <a:lnTo>
                  <a:pt x="115" y="35707"/>
                </a:lnTo>
                <a:lnTo>
                  <a:pt x="9" y="35707"/>
                </a:lnTo>
                <a:lnTo>
                  <a:pt x="0" y="43211"/>
                </a:lnTo>
                <a:lnTo>
                  <a:pt x="0" y="46963"/>
                </a:lnTo>
                <a:lnTo>
                  <a:pt x="18" y="50716"/>
                </a:lnTo>
                <a:lnTo>
                  <a:pt x="27" y="51572"/>
                </a:lnTo>
                <a:lnTo>
                  <a:pt x="53" y="52429"/>
                </a:lnTo>
                <a:lnTo>
                  <a:pt x="71" y="52857"/>
                </a:lnTo>
                <a:lnTo>
                  <a:pt x="98" y="53286"/>
                </a:lnTo>
                <a:lnTo>
                  <a:pt x="133" y="53714"/>
                </a:lnTo>
                <a:lnTo>
                  <a:pt x="169" y="54142"/>
                </a:lnTo>
                <a:lnTo>
                  <a:pt x="222" y="54562"/>
                </a:lnTo>
                <a:lnTo>
                  <a:pt x="284" y="54990"/>
                </a:lnTo>
                <a:lnTo>
                  <a:pt x="355" y="55410"/>
                </a:lnTo>
                <a:lnTo>
                  <a:pt x="435" y="55838"/>
                </a:lnTo>
                <a:lnTo>
                  <a:pt x="533" y="56258"/>
                </a:lnTo>
                <a:lnTo>
                  <a:pt x="639" y="56678"/>
                </a:lnTo>
                <a:lnTo>
                  <a:pt x="755" y="57098"/>
                </a:lnTo>
                <a:lnTo>
                  <a:pt x="888" y="57509"/>
                </a:lnTo>
                <a:lnTo>
                  <a:pt x="1012" y="57834"/>
                </a:lnTo>
                <a:lnTo>
                  <a:pt x="1137" y="58134"/>
                </a:lnTo>
                <a:lnTo>
                  <a:pt x="1279" y="58434"/>
                </a:lnTo>
                <a:lnTo>
                  <a:pt x="1430" y="58717"/>
                </a:lnTo>
                <a:lnTo>
                  <a:pt x="1590" y="58991"/>
                </a:lnTo>
                <a:lnTo>
                  <a:pt x="1767" y="59257"/>
                </a:lnTo>
                <a:lnTo>
                  <a:pt x="1954" y="59505"/>
                </a:lnTo>
                <a:lnTo>
                  <a:pt x="2158" y="59745"/>
                </a:lnTo>
                <a:lnTo>
                  <a:pt x="2371" y="59976"/>
                </a:lnTo>
                <a:lnTo>
                  <a:pt x="2593" y="60199"/>
                </a:lnTo>
                <a:lnTo>
                  <a:pt x="2833" y="60413"/>
                </a:lnTo>
                <a:lnTo>
                  <a:pt x="3081" y="60610"/>
                </a:lnTo>
                <a:lnTo>
                  <a:pt x="3348" y="60799"/>
                </a:lnTo>
                <a:lnTo>
                  <a:pt x="3623" y="60978"/>
                </a:lnTo>
                <a:lnTo>
                  <a:pt x="3916" y="61150"/>
                </a:lnTo>
                <a:lnTo>
                  <a:pt x="4218" y="61304"/>
                </a:lnTo>
                <a:lnTo>
                  <a:pt x="4760" y="61570"/>
                </a:lnTo>
                <a:lnTo>
                  <a:pt x="5292" y="61809"/>
                </a:lnTo>
                <a:lnTo>
                  <a:pt x="5843" y="62041"/>
                </a:lnTo>
                <a:lnTo>
                  <a:pt x="6385" y="62246"/>
                </a:lnTo>
                <a:lnTo>
                  <a:pt x="6944" y="62443"/>
                </a:lnTo>
                <a:lnTo>
                  <a:pt x="7495" y="62623"/>
                </a:lnTo>
                <a:lnTo>
                  <a:pt x="8054" y="62786"/>
                </a:lnTo>
                <a:lnTo>
                  <a:pt x="8622" y="62932"/>
                </a:lnTo>
                <a:lnTo>
                  <a:pt x="9191" y="63069"/>
                </a:lnTo>
                <a:lnTo>
                  <a:pt x="9759" y="63189"/>
                </a:lnTo>
                <a:lnTo>
                  <a:pt x="10345" y="63283"/>
                </a:lnTo>
                <a:lnTo>
                  <a:pt x="10922" y="63377"/>
                </a:lnTo>
                <a:lnTo>
                  <a:pt x="11508" y="63446"/>
                </a:lnTo>
                <a:lnTo>
                  <a:pt x="12103" y="63497"/>
                </a:lnTo>
                <a:lnTo>
                  <a:pt x="12707" y="63540"/>
                </a:lnTo>
                <a:lnTo>
                  <a:pt x="13311" y="63566"/>
                </a:lnTo>
                <a:lnTo>
                  <a:pt x="13950" y="63583"/>
                </a:lnTo>
                <a:lnTo>
                  <a:pt x="14598" y="63608"/>
                </a:lnTo>
                <a:lnTo>
                  <a:pt x="15877" y="63677"/>
                </a:lnTo>
                <a:lnTo>
                  <a:pt x="17165" y="63763"/>
                </a:lnTo>
                <a:lnTo>
                  <a:pt x="18452" y="63848"/>
                </a:lnTo>
                <a:lnTo>
                  <a:pt x="21027" y="64037"/>
                </a:lnTo>
                <a:lnTo>
                  <a:pt x="22315" y="64122"/>
                </a:lnTo>
                <a:lnTo>
                  <a:pt x="23602" y="64208"/>
                </a:lnTo>
                <a:lnTo>
                  <a:pt x="24117" y="64225"/>
                </a:lnTo>
                <a:lnTo>
                  <a:pt x="24641" y="64242"/>
                </a:lnTo>
                <a:lnTo>
                  <a:pt x="25680" y="64242"/>
                </a:lnTo>
                <a:lnTo>
                  <a:pt x="26719" y="64234"/>
                </a:lnTo>
                <a:lnTo>
                  <a:pt x="27243" y="64234"/>
                </a:lnTo>
                <a:lnTo>
                  <a:pt x="27767" y="64242"/>
                </a:lnTo>
                <a:lnTo>
                  <a:pt x="28611" y="64259"/>
                </a:lnTo>
                <a:lnTo>
                  <a:pt x="29454" y="64294"/>
                </a:lnTo>
                <a:lnTo>
                  <a:pt x="30307" y="64319"/>
                </a:lnTo>
                <a:lnTo>
                  <a:pt x="31150" y="64345"/>
                </a:lnTo>
                <a:lnTo>
                  <a:pt x="32935" y="64388"/>
                </a:lnTo>
                <a:lnTo>
                  <a:pt x="33823" y="64405"/>
                </a:lnTo>
                <a:lnTo>
                  <a:pt x="34711" y="64431"/>
                </a:lnTo>
                <a:lnTo>
                  <a:pt x="39870" y="64611"/>
                </a:lnTo>
                <a:lnTo>
                  <a:pt x="42445" y="64705"/>
                </a:lnTo>
                <a:lnTo>
                  <a:pt x="43733" y="64756"/>
                </a:lnTo>
                <a:lnTo>
                  <a:pt x="45020" y="64816"/>
                </a:lnTo>
                <a:lnTo>
                  <a:pt x="45891" y="64868"/>
                </a:lnTo>
                <a:lnTo>
                  <a:pt x="46761" y="64936"/>
                </a:lnTo>
                <a:lnTo>
                  <a:pt x="48501" y="65082"/>
                </a:lnTo>
                <a:lnTo>
                  <a:pt x="49371" y="65150"/>
                </a:lnTo>
                <a:lnTo>
                  <a:pt x="50242" y="65210"/>
                </a:lnTo>
                <a:lnTo>
                  <a:pt x="50677" y="65227"/>
                </a:lnTo>
                <a:lnTo>
                  <a:pt x="51112" y="65245"/>
                </a:lnTo>
                <a:lnTo>
                  <a:pt x="51547" y="65262"/>
                </a:lnTo>
                <a:lnTo>
                  <a:pt x="51982" y="65262"/>
                </a:lnTo>
                <a:lnTo>
                  <a:pt x="53128" y="65253"/>
                </a:lnTo>
                <a:lnTo>
                  <a:pt x="54273" y="65236"/>
                </a:lnTo>
                <a:lnTo>
                  <a:pt x="55418" y="65210"/>
                </a:lnTo>
                <a:lnTo>
                  <a:pt x="56564" y="65168"/>
                </a:lnTo>
                <a:lnTo>
                  <a:pt x="57709" y="65116"/>
                </a:lnTo>
                <a:lnTo>
                  <a:pt x="58855" y="65048"/>
                </a:lnTo>
                <a:lnTo>
                  <a:pt x="60000" y="64970"/>
                </a:lnTo>
                <a:lnTo>
                  <a:pt x="61146" y="64885"/>
                </a:lnTo>
                <a:lnTo>
                  <a:pt x="61989" y="64816"/>
                </a:lnTo>
                <a:lnTo>
                  <a:pt x="62842" y="64731"/>
                </a:lnTo>
                <a:lnTo>
                  <a:pt x="63686" y="64636"/>
                </a:lnTo>
                <a:lnTo>
                  <a:pt x="64529" y="64525"/>
                </a:lnTo>
                <a:lnTo>
                  <a:pt x="65373" y="64397"/>
                </a:lnTo>
                <a:lnTo>
                  <a:pt x="66216" y="64251"/>
                </a:lnTo>
                <a:lnTo>
                  <a:pt x="66634" y="64174"/>
                </a:lnTo>
                <a:lnTo>
                  <a:pt x="67042" y="64088"/>
                </a:lnTo>
                <a:lnTo>
                  <a:pt x="67459" y="63994"/>
                </a:lnTo>
                <a:lnTo>
                  <a:pt x="67877" y="63900"/>
                </a:lnTo>
                <a:lnTo>
                  <a:pt x="68143" y="63831"/>
                </a:lnTo>
                <a:lnTo>
                  <a:pt x="68418" y="63754"/>
                </a:lnTo>
                <a:lnTo>
                  <a:pt x="68685" y="63677"/>
                </a:lnTo>
                <a:lnTo>
                  <a:pt x="68951" y="63591"/>
                </a:lnTo>
                <a:lnTo>
                  <a:pt x="69209" y="63497"/>
                </a:lnTo>
                <a:lnTo>
                  <a:pt x="69466" y="63403"/>
                </a:lnTo>
                <a:lnTo>
                  <a:pt x="69715" y="63300"/>
                </a:lnTo>
                <a:lnTo>
                  <a:pt x="69963" y="63189"/>
                </a:lnTo>
                <a:lnTo>
                  <a:pt x="70212" y="63077"/>
                </a:lnTo>
                <a:lnTo>
                  <a:pt x="70452" y="62957"/>
                </a:lnTo>
                <a:lnTo>
                  <a:pt x="70692" y="62829"/>
                </a:lnTo>
                <a:lnTo>
                  <a:pt x="70923" y="62700"/>
                </a:lnTo>
                <a:lnTo>
                  <a:pt x="71153" y="62563"/>
                </a:lnTo>
                <a:lnTo>
                  <a:pt x="71384" y="62426"/>
                </a:lnTo>
                <a:lnTo>
                  <a:pt x="71606" y="62281"/>
                </a:lnTo>
                <a:lnTo>
                  <a:pt x="71819" y="62126"/>
                </a:lnTo>
                <a:lnTo>
                  <a:pt x="72041" y="61964"/>
                </a:lnTo>
                <a:lnTo>
                  <a:pt x="72246" y="61801"/>
                </a:lnTo>
                <a:lnTo>
                  <a:pt x="72459" y="61638"/>
                </a:lnTo>
                <a:lnTo>
                  <a:pt x="72663" y="61467"/>
                </a:lnTo>
                <a:lnTo>
                  <a:pt x="72858" y="61287"/>
                </a:lnTo>
                <a:lnTo>
                  <a:pt x="73054" y="61098"/>
                </a:lnTo>
                <a:lnTo>
                  <a:pt x="73240" y="60910"/>
                </a:lnTo>
                <a:lnTo>
                  <a:pt x="73435" y="60721"/>
                </a:lnTo>
                <a:lnTo>
                  <a:pt x="73613" y="60524"/>
                </a:lnTo>
                <a:lnTo>
                  <a:pt x="73791" y="60319"/>
                </a:lnTo>
                <a:lnTo>
                  <a:pt x="73968" y="60105"/>
                </a:lnTo>
                <a:lnTo>
                  <a:pt x="74137" y="59890"/>
                </a:lnTo>
                <a:lnTo>
                  <a:pt x="74306" y="59676"/>
                </a:lnTo>
                <a:lnTo>
                  <a:pt x="74466" y="59454"/>
                </a:lnTo>
                <a:lnTo>
                  <a:pt x="74625" y="59222"/>
                </a:lnTo>
                <a:lnTo>
                  <a:pt x="74785" y="58991"/>
                </a:lnTo>
                <a:lnTo>
                  <a:pt x="74838" y="58880"/>
                </a:lnTo>
                <a:lnTo>
                  <a:pt x="74892" y="58760"/>
                </a:lnTo>
                <a:lnTo>
                  <a:pt x="74927" y="58631"/>
                </a:lnTo>
                <a:lnTo>
                  <a:pt x="74963" y="58511"/>
                </a:lnTo>
                <a:lnTo>
                  <a:pt x="75016" y="58246"/>
                </a:lnTo>
                <a:lnTo>
                  <a:pt x="75043" y="58117"/>
                </a:lnTo>
                <a:lnTo>
                  <a:pt x="75078" y="57989"/>
                </a:lnTo>
                <a:lnTo>
                  <a:pt x="75132" y="57774"/>
                </a:lnTo>
                <a:lnTo>
                  <a:pt x="75167" y="57680"/>
                </a:lnTo>
                <a:lnTo>
                  <a:pt x="75194" y="57629"/>
                </a:lnTo>
                <a:lnTo>
                  <a:pt x="75220" y="57586"/>
                </a:lnTo>
                <a:lnTo>
                  <a:pt x="75407" y="57355"/>
                </a:lnTo>
                <a:lnTo>
                  <a:pt x="75575" y="57115"/>
                </a:lnTo>
                <a:lnTo>
                  <a:pt x="75735" y="56875"/>
                </a:lnTo>
                <a:lnTo>
                  <a:pt x="75895" y="56627"/>
                </a:lnTo>
                <a:lnTo>
                  <a:pt x="76046" y="56378"/>
                </a:lnTo>
                <a:lnTo>
                  <a:pt x="76179" y="56130"/>
                </a:lnTo>
                <a:lnTo>
                  <a:pt x="76313" y="55881"/>
                </a:lnTo>
                <a:lnTo>
                  <a:pt x="76446" y="55633"/>
                </a:lnTo>
                <a:lnTo>
                  <a:pt x="76561" y="55376"/>
                </a:lnTo>
                <a:lnTo>
                  <a:pt x="76677" y="55119"/>
                </a:lnTo>
                <a:lnTo>
                  <a:pt x="76783" y="54862"/>
                </a:lnTo>
                <a:lnTo>
                  <a:pt x="76881" y="54605"/>
                </a:lnTo>
                <a:lnTo>
                  <a:pt x="76978" y="54339"/>
                </a:lnTo>
                <a:lnTo>
                  <a:pt x="77067" y="54082"/>
                </a:lnTo>
                <a:lnTo>
                  <a:pt x="77156" y="53817"/>
                </a:lnTo>
                <a:lnTo>
                  <a:pt x="77227" y="53551"/>
                </a:lnTo>
                <a:lnTo>
                  <a:pt x="77369" y="53011"/>
                </a:lnTo>
                <a:lnTo>
                  <a:pt x="77494" y="52472"/>
                </a:lnTo>
                <a:lnTo>
                  <a:pt x="77600" y="51915"/>
                </a:lnTo>
                <a:lnTo>
                  <a:pt x="77689" y="51367"/>
                </a:lnTo>
                <a:lnTo>
                  <a:pt x="77769" y="50801"/>
                </a:lnTo>
                <a:lnTo>
                  <a:pt x="77831" y="50236"/>
                </a:lnTo>
                <a:lnTo>
                  <a:pt x="77893" y="49662"/>
                </a:lnTo>
                <a:lnTo>
                  <a:pt x="77938" y="49088"/>
                </a:lnTo>
                <a:lnTo>
                  <a:pt x="78000" y="48154"/>
                </a:lnTo>
                <a:lnTo>
                  <a:pt x="78053" y="47220"/>
                </a:lnTo>
                <a:lnTo>
                  <a:pt x="78106" y="46287"/>
                </a:lnTo>
                <a:lnTo>
                  <a:pt x="78151" y="45353"/>
                </a:lnTo>
                <a:lnTo>
                  <a:pt x="78186" y="44419"/>
                </a:lnTo>
                <a:lnTo>
                  <a:pt x="78222" y="43485"/>
                </a:lnTo>
                <a:lnTo>
                  <a:pt x="78248" y="42552"/>
                </a:lnTo>
                <a:lnTo>
                  <a:pt x="78266" y="41618"/>
                </a:lnTo>
                <a:lnTo>
                  <a:pt x="78293" y="39750"/>
                </a:lnTo>
                <a:lnTo>
                  <a:pt x="78302" y="37883"/>
                </a:lnTo>
                <a:lnTo>
                  <a:pt x="78293" y="36024"/>
                </a:lnTo>
                <a:lnTo>
                  <a:pt x="78266" y="34156"/>
                </a:lnTo>
                <a:lnTo>
                  <a:pt x="78231" y="32289"/>
                </a:lnTo>
                <a:lnTo>
                  <a:pt x="78186" y="30421"/>
                </a:lnTo>
                <a:lnTo>
                  <a:pt x="78133" y="28562"/>
                </a:lnTo>
                <a:lnTo>
                  <a:pt x="78071" y="26695"/>
                </a:lnTo>
                <a:lnTo>
                  <a:pt x="77938" y="22960"/>
                </a:lnTo>
                <a:lnTo>
                  <a:pt x="77804" y="19233"/>
                </a:lnTo>
                <a:lnTo>
                  <a:pt x="77787" y="18436"/>
                </a:lnTo>
                <a:lnTo>
                  <a:pt x="77787" y="17640"/>
                </a:lnTo>
                <a:lnTo>
                  <a:pt x="77795" y="16852"/>
                </a:lnTo>
                <a:lnTo>
                  <a:pt x="77813" y="16055"/>
                </a:lnTo>
                <a:lnTo>
                  <a:pt x="77840" y="15258"/>
                </a:lnTo>
                <a:lnTo>
                  <a:pt x="77866" y="14461"/>
                </a:lnTo>
                <a:lnTo>
                  <a:pt x="77938" y="12877"/>
                </a:lnTo>
                <a:lnTo>
                  <a:pt x="77946" y="12568"/>
                </a:lnTo>
                <a:lnTo>
                  <a:pt x="77946" y="12260"/>
                </a:lnTo>
                <a:lnTo>
                  <a:pt x="77946" y="11951"/>
                </a:lnTo>
                <a:lnTo>
                  <a:pt x="77929" y="11652"/>
                </a:lnTo>
                <a:lnTo>
                  <a:pt x="77911" y="11343"/>
                </a:lnTo>
                <a:lnTo>
                  <a:pt x="77893" y="11052"/>
                </a:lnTo>
                <a:lnTo>
                  <a:pt x="77858" y="10752"/>
                </a:lnTo>
                <a:lnTo>
                  <a:pt x="77822" y="10461"/>
                </a:lnTo>
                <a:lnTo>
                  <a:pt x="77778" y="10161"/>
                </a:lnTo>
                <a:lnTo>
                  <a:pt x="77724" y="9878"/>
                </a:lnTo>
                <a:lnTo>
                  <a:pt x="77662" y="9587"/>
                </a:lnTo>
                <a:lnTo>
                  <a:pt x="77600" y="9304"/>
                </a:lnTo>
                <a:lnTo>
                  <a:pt x="77529" y="9022"/>
                </a:lnTo>
                <a:lnTo>
                  <a:pt x="77449" y="8739"/>
                </a:lnTo>
                <a:lnTo>
                  <a:pt x="77360" y="8465"/>
                </a:lnTo>
                <a:lnTo>
                  <a:pt x="77263" y="8182"/>
                </a:lnTo>
                <a:lnTo>
                  <a:pt x="77165" y="7917"/>
                </a:lnTo>
                <a:lnTo>
                  <a:pt x="77058" y="7642"/>
                </a:lnTo>
                <a:lnTo>
                  <a:pt x="76943" y="7377"/>
                </a:lnTo>
                <a:lnTo>
                  <a:pt x="76819" y="7111"/>
                </a:lnTo>
                <a:lnTo>
                  <a:pt x="76694" y="6846"/>
                </a:lnTo>
                <a:lnTo>
                  <a:pt x="76552" y="6580"/>
                </a:lnTo>
                <a:lnTo>
                  <a:pt x="76410" y="6323"/>
                </a:lnTo>
                <a:lnTo>
                  <a:pt x="76259" y="6066"/>
                </a:lnTo>
                <a:lnTo>
                  <a:pt x="76099" y="5818"/>
                </a:lnTo>
                <a:lnTo>
                  <a:pt x="75940" y="5569"/>
                </a:lnTo>
                <a:lnTo>
                  <a:pt x="75762" y="5321"/>
                </a:lnTo>
                <a:lnTo>
                  <a:pt x="75584" y="5072"/>
                </a:lnTo>
                <a:lnTo>
                  <a:pt x="75398" y="4824"/>
                </a:lnTo>
                <a:lnTo>
                  <a:pt x="75203" y="4584"/>
                </a:lnTo>
                <a:lnTo>
                  <a:pt x="74998" y="4353"/>
                </a:lnTo>
                <a:lnTo>
                  <a:pt x="74794" y="4113"/>
                </a:lnTo>
                <a:lnTo>
                  <a:pt x="74634" y="3942"/>
                </a:lnTo>
                <a:lnTo>
                  <a:pt x="74474" y="3779"/>
                </a:lnTo>
                <a:lnTo>
                  <a:pt x="74315" y="3625"/>
                </a:lnTo>
                <a:lnTo>
                  <a:pt x="74146" y="3470"/>
                </a:lnTo>
                <a:lnTo>
                  <a:pt x="73977" y="3325"/>
                </a:lnTo>
                <a:lnTo>
                  <a:pt x="73808" y="3188"/>
                </a:lnTo>
                <a:lnTo>
                  <a:pt x="73631" y="3051"/>
                </a:lnTo>
                <a:lnTo>
                  <a:pt x="73453" y="2922"/>
                </a:lnTo>
                <a:lnTo>
                  <a:pt x="73276" y="2802"/>
                </a:lnTo>
                <a:lnTo>
                  <a:pt x="73089" y="2682"/>
                </a:lnTo>
                <a:lnTo>
                  <a:pt x="72912" y="2571"/>
                </a:lnTo>
                <a:lnTo>
                  <a:pt x="72716" y="2468"/>
                </a:lnTo>
                <a:lnTo>
                  <a:pt x="72530" y="2365"/>
                </a:lnTo>
                <a:lnTo>
                  <a:pt x="72334" y="2271"/>
                </a:lnTo>
                <a:lnTo>
                  <a:pt x="72139" y="2177"/>
                </a:lnTo>
                <a:lnTo>
                  <a:pt x="71944" y="2091"/>
                </a:lnTo>
                <a:lnTo>
                  <a:pt x="71748" y="2014"/>
                </a:lnTo>
                <a:lnTo>
                  <a:pt x="71544" y="1937"/>
                </a:lnTo>
                <a:lnTo>
                  <a:pt x="71340" y="1868"/>
                </a:lnTo>
                <a:lnTo>
                  <a:pt x="71136" y="1800"/>
                </a:lnTo>
                <a:lnTo>
                  <a:pt x="70923" y="1740"/>
                </a:lnTo>
                <a:lnTo>
                  <a:pt x="70709" y="1680"/>
                </a:lnTo>
                <a:lnTo>
                  <a:pt x="70496" y="1637"/>
                </a:lnTo>
                <a:lnTo>
                  <a:pt x="70283" y="1586"/>
                </a:lnTo>
                <a:lnTo>
                  <a:pt x="69839" y="1509"/>
                </a:lnTo>
                <a:lnTo>
                  <a:pt x="69395" y="1449"/>
                </a:lnTo>
                <a:lnTo>
                  <a:pt x="68942" y="1406"/>
                </a:lnTo>
                <a:lnTo>
                  <a:pt x="68472" y="1389"/>
                </a:lnTo>
                <a:lnTo>
                  <a:pt x="65293" y="1295"/>
                </a:lnTo>
                <a:lnTo>
                  <a:pt x="63703" y="1243"/>
                </a:lnTo>
                <a:lnTo>
                  <a:pt x="62904" y="1209"/>
                </a:lnTo>
                <a:lnTo>
                  <a:pt x="62114" y="1166"/>
                </a:lnTo>
                <a:lnTo>
                  <a:pt x="59645" y="1038"/>
                </a:lnTo>
                <a:lnTo>
                  <a:pt x="57168" y="900"/>
                </a:lnTo>
                <a:lnTo>
                  <a:pt x="52231" y="618"/>
                </a:lnTo>
                <a:lnTo>
                  <a:pt x="49762" y="481"/>
                </a:lnTo>
                <a:lnTo>
                  <a:pt x="47285" y="352"/>
                </a:lnTo>
                <a:lnTo>
                  <a:pt x="44816" y="241"/>
                </a:lnTo>
                <a:lnTo>
                  <a:pt x="42348" y="138"/>
                </a:lnTo>
                <a:lnTo>
                  <a:pt x="41753" y="121"/>
                </a:lnTo>
                <a:lnTo>
                  <a:pt x="41167" y="112"/>
                </a:lnTo>
                <a:lnTo>
                  <a:pt x="39994" y="112"/>
                </a:lnTo>
                <a:lnTo>
                  <a:pt x="38822" y="138"/>
                </a:lnTo>
                <a:lnTo>
                  <a:pt x="37641" y="172"/>
                </a:lnTo>
                <a:lnTo>
                  <a:pt x="36469" y="224"/>
                </a:lnTo>
                <a:lnTo>
                  <a:pt x="35288" y="284"/>
                </a:lnTo>
                <a:lnTo>
                  <a:pt x="34116" y="344"/>
                </a:lnTo>
                <a:lnTo>
                  <a:pt x="32944" y="395"/>
                </a:lnTo>
                <a:lnTo>
                  <a:pt x="31203" y="464"/>
                </a:lnTo>
                <a:lnTo>
                  <a:pt x="29472" y="515"/>
                </a:lnTo>
                <a:lnTo>
                  <a:pt x="28602" y="532"/>
                </a:lnTo>
                <a:lnTo>
                  <a:pt x="27740" y="549"/>
                </a:lnTo>
                <a:lnTo>
                  <a:pt x="26870" y="558"/>
                </a:lnTo>
                <a:lnTo>
                  <a:pt x="26000" y="558"/>
                </a:lnTo>
                <a:lnTo>
                  <a:pt x="25139" y="549"/>
                </a:lnTo>
                <a:lnTo>
                  <a:pt x="24268" y="532"/>
                </a:lnTo>
                <a:lnTo>
                  <a:pt x="23398" y="515"/>
                </a:lnTo>
                <a:lnTo>
                  <a:pt x="22537" y="481"/>
                </a:lnTo>
                <a:lnTo>
                  <a:pt x="21667" y="446"/>
                </a:lnTo>
                <a:lnTo>
                  <a:pt x="20796" y="404"/>
                </a:lnTo>
                <a:lnTo>
                  <a:pt x="19935" y="352"/>
                </a:lnTo>
                <a:lnTo>
                  <a:pt x="19065" y="284"/>
                </a:lnTo>
                <a:lnTo>
                  <a:pt x="17706" y="172"/>
                </a:lnTo>
                <a:lnTo>
                  <a:pt x="17022" y="121"/>
                </a:lnTo>
                <a:lnTo>
                  <a:pt x="16339" y="78"/>
                </a:lnTo>
                <a:lnTo>
                  <a:pt x="15664" y="35"/>
                </a:lnTo>
                <a:lnTo>
                  <a:pt x="14980" y="10"/>
                </a:lnTo>
                <a:lnTo>
                  <a:pt x="1429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txBox="1"/>
          <p:nvPr/>
        </p:nvSpPr>
        <p:spPr>
          <a:xfrm>
            <a:off x="432025" y="3283175"/>
            <a:ext cx="1690800" cy="2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a:ea typeface="Fira Sans"/>
                <a:cs typeface="Fira Sans"/>
                <a:sym typeface="Fira Sans"/>
              </a:rPr>
              <a:t>Train</a:t>
            </a:r>
            <a:endParaRPr b="1" sz="1600">
              <a:latin typeface="Fira Sans"/>
              <a:ea typeface="Fira Sans"/>
              <a:cs typeface="Fira Sans"/>
              <a:sym typeface="Fira Sans"/>
            </a:endParaRPr>
          </a:p>
        </p:txBody>
      </p:sp>
      <p:sp>
        <p:nvSpPr>
          <p:cNvPr id="1263" name="Google Shape;1263;p46"/>
          <p:cNvSpPr txBox="1"/>
          <p:nvPr/>
        </p:nvSpPr>
        <p:spPr>
          <a:xfrm>
            <a:off x="3323700" y="3294200"/>
            <a:ext cx="1690800" cy="2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a:ea typeface="Fira Sans"/>
                <a:cs typeface="Fira Sans"/>
                <a:sym typeface="Fira Sans"/>
              </a:rPr>
              <a:t>Test</a:t>
            </a:r>
            <a:endParaRPr b="1" sz="1600">
              <a:latin typeface="Fira Sans"/>
              <a:ea typeface="Fira Sans"/>
              <a:cs typeface="Fira Sans"/>
              <a:sym typeface="Fira Sans"/>
            </a:endParaRPr>
          </a:p>
        </p:txBody>
      </p:sp>
      <p:sp>
        <p:nvSpPr>
          <p:cNvPr id="1264" name="Google Shape;1264;p46"/>
          <p:cNvSpPr txBox="1"/>
          <p:nvPr/>
        </p:nvSpPr>
        <p:spPr>
          <a:xfrm>
            <a:off x="516725" y="3674225"/>
            <a:ext cx="1555200" cy="72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Signatures from 64 individuals</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rPr lang="en" sz="1200">
                <a:solidFill>
                  <a:schemeClr val="dk1"/>
                </a:solidFill>
                <a:latin typeface="Fira Sans"/>
                <a:ea typeface="Fira Sans"/>
                <a:cs typeface="Fira Sans"/>
                <a:sym typeface="Fira Sans"/>
              </a:rPr>
              <a:t>-Genuine </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rPr lang="en" sz="1200">
                <a:solidFill>
                  <a:schemeClr val="dk1"/>
                </a:solidFill>
                <a:latin typeface="Fira Sans"/>
                <a:ea typeface="Fira Sans"/>
                <a:cs typeface="Fira Sans"/>
                <a:sym typeface="Fira Sans"/>
              </a:rPr>
              <a:t>-Forgery</a:t>
            </a:r>
            <a:r>
              <a:rPr lang="en" sz="1050">
                <a:solidFill>
                  <a:schemeClr val="dk1"/>
                </a:solidFill>
                <a:highlight>
                  <a:srgbClr val="FFFFFF"/>
                </a:highlight>
              </a:rPr>
              <a:t> </a:t>
            </a:r>
            <a:endParaRPr sz="1200">
              <a:latin typeface="Fira Sans"/>
              <a:ea typeface="Fira Sans"/>
              <a:cs typeface="Fira Sans"/>
              <a:sym typeface="Fira Sans"/>
            </a:endParaRPr>
          </a:p>
        </p:txBody>
      </p:sp>
      <p:sp>
        <p:nvSpPr>
          <p:cNvPr id="1265" name="Google Shape;1265;p46"/>
          <p:cNvSpPr txBox="1"/>
          <p:nvPr/>
        </p:nvSpPr>
        <p:spPr>
          <a:xfrm>
            <a:off x="3375376" y="3674225"/>
            <a:ext cx="1690800" cy="72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Fira Sans"/>
                <a:ea typeface="Fira Sans"/>
                <a:cs typeface="Fira Sans"/>
                <a:sym typeface="Fira Sans"/>
              </a:rPr>
              <a:t>Signatures from 21 individuals</a:t>
            </a:r>
            <a:endParaRPr sz="1100">
              <a:solidFill>
                <a:schemeClr val="dk1"/>
              </a:solidFill>
              <a:latin typeface="Fira Sans"/>
              <a:ea typeface="Fira Sans"/>
              <a:cs typeface="Fira Sans"/>
              <a:sym typeface="Fira Sans"/>
            </a:endParaRPr>
          </a:p>
          <a:p>
            <a:pPr indent="0" lvl="0" marL="0" rtl="0" algn="l">
              <a:spcBef>
                <a:spcPts val="0"/>
              </a:spcBef>
              <a:spcAft>
                <a:spcPts val="0"/>
              </a:spcAft>
              <a:buNone/>
            </a:pPr>
            <a:r>
              <a:rPr lang="en" sz="1100">
                <a:solidFill>
                  <a:schemeClr val="dk1"/>
                </a:solidFill>
                <a:latin typeface="Fira Sans"/>
                <a:ea typeface="Fira Sans"/>
                <a:cs typeface="Fira Sans"/>
                <a:sym typeface="Fira Sans"/>
              </a:rPr>
              <a:t>-Genuine </a:t>
            </a:r>
            <a:endParaRPr sz="1100">
              <a:solidFill>
                <a:schemeClr val="dk1"/>
              </a:solidFill>
              <a:latin typeface="Fira Sans"/>
              <a:ea typeface="Fira Sans"/>
              <a:cs typeface="Fira Sans"/>
              <a:sym typeface="Fira Sans"/>
            </a:endParaRPr>
          </a:p>
          <a:p>
            <a:pPr indent="0" lvl="0" marL="0" rtl="0" algn="l">
              <a:spcBef>
                <a:spcPts val="0"/>
              </a:spcBef>
              <a:spcAft>
                <a:spcPts val="0"/>
              </a:spcAft>
              <a:buNone/>
            </a:pPr>
            <a:r>
              <a:rPr lang="en" sz="1100">
                <a:solidFill>
                  <a:schemeClr val="dk1"/>
                </a:solidFill>
                <a:latin typeface="Fira Sans"/>
                <a:ea typeface="Fira Sans"/>
                <a:cs typeface="Fira Sans"/>
                <a:sym typeface="Fira Sans"/>
              </a:rPr>
              <a:t>-Forgery</a:t>
            </a:r>
            <a:r>
              <a:rPr lang="en" sz="950">
                <a:solidFill>
                  <a:schemeClr val="dk1"/>
                </a:solidFill>
                <a:highlight>
                  <a:srgbClr val="FFFFFF"/>
                </a:highlight>
              </a:rPr>
              <a:t> </a:t>
            </a:r>
            <a:endParaRPr sz="950">
              <a:solidFill>
                <a:schemeClr val="dk1"/>
              </a:solidFill>
              <a:highlight>
                <a:srgbClr val="FFFFFF"/>
              </a:highlight>
            </a:endParaRPr>
          </a:p>
          <a:p>
            <a:pPr indent="0" lvl="0" marL="0" rtl="0" algn="l">
              <a:spcBef>
                <a:spcPts val="0"/>
              </a:spcBef>
              <a:spcAft>
                <a:spcPts val="0"/>
              </a:spcAft>
              <a:buNone/>
            </a:pPr>
            <a:r>
              <a:rPr lang="en" sz="1100">
                <a:solidFill>
                  <a:schemeClr val="dk1"/>
                </a:solidFill>
                <a:latin typeface="Fira Sans"/>
                <a:ea typeface="Fira Sans"/>
                <a:cs typeface="Fira Sans"/>
                <a:sym typeface="Fira Sans"/>
              </a:rPr>
              <a:t>-subset of train dataset</a:t>
            </a:r>
            <a:endParaRPr sz="1100">
              <a:solidFill>
                <a:schemeClr val="dk1"/>
              </a:solidFill>
              <a:latin typeface="Fira Sans"/>
              <a:ea typeface="Fira Sans"/>
              <a:cs typeface="Fira Sans"/>
              <a:sym typeface="Fira Sans"/>
            </a:endParaRPr>
          </a:p>
        </p:txBody>
      </p:sp>
      <p:sp>
        <p:nvSpPr>
          <p:cNvPr id="1266" name="Google Shape;1266;p46"/>
          <p:cNvSpPr/>
          <p:nvPr/>
        </p:nvSpPr>
        <p:spPr>
          <a:xfrm rot="5623006">
            <a:off x="3353773" y="2296468"/>
            <a:ext cx="747751" cy="689528"/>
          </a:xfrm>
          <a:custGeom>
            <a:rect b="b" l="l" r="r" t="t"/>
            <a:pathLst>
              <a:path extrusionOk="0" h="6749" w="5733">
                <a:moveTo>
                  <a:pt x="1" y="6115"/>
                </a:moveTo>
                <a:cubicBezTo>
                  <a:pt x="667" y="6615"/>
                  <a:pt x="1367" y="6582"/>
                  <a:pt x="2067" y="6265"/>
                </a:cubicBezTo>
                <a:cubicBezTo>
                  <a:pt x="2584" y="6065"/>
                  <a:pt x="2984" y="5632"/>
                  <a:pt x="3134" y="5099"/>
                </a:cubicBezTo>
                <a:cubicBezTo>
                  <a:pt x="2900" y="5032"/>
                  <a:pt x="2700" y="4982"/>
                  <a:pt x="2500" y="4916"/>
                </a:cubicBezTo>
                <a:cubicBezTo>
                  <a:pt x="2234" y="4832"/>
                  <a:pt x="2017" y="4666"/>
                  <a:pt x="1884" y="4433"/>
                </a:cubicBezTo>
                <a:cubicBezTo>
                  <a:pt x="1601" y="3999"/>
                  <a:pt x="1884" y="3449"/>
                  <a:pt x="2400" y="3416"/>
                </a:cubicBezTo>
                <a:cubicBezTo>
                  <a:pt x="3067" y="3349"/>
                  <a:pt x="3383" y="3833"/>
                  <a:pt x="3433" y="4416"/>
                </a:cubicBezTo>
                <a:lnTo>
                  <a:pt x="3433" y="4816"/>
                </a:lnTo>
                <a:cubicBezTo>
                  <a:pt x="3800" y="4749"/>
                  <a:pt x="4133" y="4566"/>
                  <a:pt x="4383" y="4283"/>
                </a:cubicBezTo>
                <a:cubicBezTo>
                  <a:pt x="4667" y="3966"/>
                  <a:pt x="4833" y="3583"/>
                  <a:pt x="4900" y="3149"/>
                </a:cubicBezTo>
                <a:cubicBezTo>
                  <a:pt x="4950" y="2733"/>
                  <a:pt x="4966" y="2333"/>
                  <a:pt x="5000" y="1916"/>
                </a:cubicBezTo>
                <a:cubicBezTo>
                  <a:pt x="5016" y="1683"/>
                  <a:pt x="5000" y="1433"/>
                  <a:pt x="5000" y="1200"/>
                </a:cubicBezTo>
                <a:lnTo>
                  <a:pt x="5000" y="467"/>
                </a:lnTo>
                <a:cubicBezTo>
                  <a:pt x="4816" y="467"/>
                  <a:pt x="4783" y="700"/>
                  <a:pt x="4583" y="700"/>
                </a:cubicBezTo>
                <a:cubicBezTo>
                  <a:pt x="4700" y="417"/>
                  <a:pt x="4900" y="167"/>
                  <a:pt x="5166" y="0"/>
                </a:cubicBezTo>
                <a:cubicBezTo>
                  <a:pt x="5200" y="50"/>
                  <a:pt x="5216" y="117"/>
                  <a:pt x="5250" y="184"/>
                </a:cubicBezTo>
                <a:cubicBezTo>
                  <a:pt x="5300" y="383"/>
                  <a:pt x="5416" y="567"/>
                  <a:pt x="5583" y="717"/>
                </a:cubicBezTo>
                <a:cubicBezTo>
                  <a:pt x="5650" y="767"/>
                  <a:pt x="5733" y="833"/>
                  <a:pt x="5666" y="950"/>
                </a:cubicBezTo>
                <a:cubicBezTo>
                  <a:pt x="5483" y="950"/>
                  <a:pt x="5416" y="767"/>
                  <a:pt x="5250" y="667"/>
                </a:cubicBezTo>
                <a:lnTo>
                  <a:pt x="5250" y="1300"/>
                </a:lnTo>
                <a:cubicBezTo>
                  <a:pt x="5233" y="1783"/>
                  <a:pt x="5233" y="2283"/>
                  <a:pt x="5200" y="2766"/>
                </a:cubicBezTo>
                <a:cubicBezTo>
                  <a:pt x="5183" y="3000"/>
                  <a:pt x="5133" y="3249"/>
                  <a:pt x="5066" y="3483"/>
                </a:cubicBezTo>
                <a:cubicBezTo>
                  <a:pt x="4983" y="3799"/>
                  <a:pt x="4833" y="4099"/>
                  <a:pt x="4633" y="4349"/>
                </a:cubicBezTo>
                <a:cubicBezTo>
                  <a:pt x="4350" y="4699"/>
                  <a:pt x="3967" y="4949"/>
                  <a:pt x="3533" y="5049"/>
                </a:cubicBezTo>
                <a:cubicBezTo>
                  <a:pt x="3433" y="5066"/>
                  <a:pt x="3367" y="5099"/>
                  <a:pt x="3350" y="5199"/>
                </a:cubicBezTo>
                <a:cubicBezTo>
                  <a:pt x="3234" y="5666"/>
                  <a:pt x="2900" y="5965"/>
                  <a:pt x="2534" y="6249"/>
                </a:cubicBezTo>
                <a:cubicBezTo>
                  <a:pt x="2050" y="6615"/>
                  <a:pt x="1434" y="6749"/>
                  <a:pt x="851" y="6649"/>
                </a:cubicBezTo>
                <a:cubicBezTo>
                  <a:pt x="501" y="6632"/>
                  <a:pt x="168" y="6432"/>
                  <a:pt x="1" y="6115"/>
                </a:cubicBezTo>
                <a:close/>
                <a:moveTo>
                  <a:pt x="3200" y="4849"/>
                </a:moveTo>
                <a:cubicBezTo>
                  <a:pt x="3234" y="4599"/>
                  <a:pt x="3217" y="4349"/>
                  <a:pt x="3150" y="4099"/>
                </a:cubicBezTo>
                <a:cubicBezTo>
                  <a:pt x="3050" y="3783"/>
                  <a:pt x="2750" y="3599"/>
                  <a:pt x="2434" y="3649"/>
                </a:cubicBezTo>
                <a:cubicBezTo>
                  <a:pt x="2084" y="3649"/>
                  <a:pt x="1884" y="4049"/>
                  <a:pt x="2084" y="4349"/>
                </a:cubicBezTo>
                <a:cubicBezTo>
                  <a:pt x="2367" y="4716"/>
                  <a:pt x="2767" y="4782"/>
                  <a:pt x="3200" y="4849"/>
                </a:cubicBezTo>
                <a:close/>
              </a:path>
            </a:pathLst>
          </a:custGeom>
          <a:solidFill>
            <a:srgbClr val="F58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rot="2272573">
            <a:off x="1926774" y="2386629"/>
            <a:ext cx="202715" cy="680295"/>
          </a:xfrm>
          <a:custGeom>
            <a:rect b="b" l="l" r="r" t="t"/>
            <a:pathLst>
              <a:path extrusionOk="0" h="5567" w="1417">
                <a:moveTo>
                  <a:pt x="17" y="4350"/>
                </a:moveTo>
                <a:cubicBezTo>
                  <a:pt x="267" y="4500"/>
                  <a:pt x="217" y="4783"/>
                  <a:pt x="367" y="5000"/>
                </a:cubicBezTo>
                <a:cubicBezTo>
                  <a:pt x="1117" y="3317"/>
                  <a:pt x="1200" y="1667"/>
                  <a:pt x="450" y="1"/>
                </a:cubicBezTo>
                <a:cubicBezTo>
                  <a:pt x="617" y="134"/>
                  <a:pt x="767" y="301"/>
                  <a:pt x="867" y="501"/>
                </a:cubicBezTo>
                <a:cubicBezTo>
                  <a:pt x="1000" y="834"/>
                  <a:pt x="1083" y="1184"/>
                  <a:pt x="1133" y="1550"/>
                </a:cubicBezTo>
                <a:cubicBezTo>
                  <a:pt x="1283" y="2367"/>
                  <a:pt x="1233" y="3200"/>
                  <a:pt x="1000" y="4000"/>
                </a:cubicBezTo>
                <a:cubicBezTo>
                  <a:pt x="917" y="4300"/>
                  <a:pt x="800" y="4583"/>
                  <a:pt x="717" y="4866"/>
                </a:cubicBezTo>
                <a:cubicBezTo>
                  <a:pt x="683" y="4916"/>
                  <a:pt x="683" y="4966"/>
                  <a:pt x="700" y="5016"/>
                </a:cubicBezTo>
                <a:cubicBezTo>
                  <a:pt x="750" y="4966"/>
                  <a:pt x="817" y="4933"/>
                  <a:pt x="883" y="4883"/>
                </a:cubicBezTo>
                <a:cubicBezTo>
                  <a:pt x="933" y="4833"/>
                  <a:pt x="1033" y="4733"/>
                  <a:pt x="1117" y="4650"/>
                </a:cubicBezTo>
                <a:cubicBezTo>
                  <a:pt x="1200" y="4583"/>
                  <a:pt x="1233" y="4533"/>
                  <a:pt x="1333" y="4616"/>
                </a:cubicBezTo>
                <a:cubicBezTo>
                  <a:pt x="1416" y="4683"/>
                  <a:pt x="1333" y="4750"/>
                  <a:pt x="1300" y="4816"/>
                </a:cubicBezTo>
                <a:cubicBezTo>
                  <a:pt x="1283" y="4850"/>
                  <a:pt x="1266" y="4866"/>
                  <a:pt x="1250" y="4900"/>
                </a:cubicBezTo>
                <a:cubicBezTo>
                  <a:pt x="983" y="5100"/>
                  <a:pt x="733" y="5316"/>
                  <a:pt x="467" y="5483"/>
                </a:cubicBezTo>
                <a:cubicBezTo>
                  <a:pt x="350" y="5566"/>
                  <a:pt x="233" y="5533"/>
                  <a:pt x="217" y="5400"/>
                </a:cubicBezTo>
                <a:cubicBezTo>
                  <a:pt x="150" y="5116"/>
                  <a:pt x="83" y="4816"/>
                  <a:pt x="17" y="4533"/>
                </a:cubicBezTo>
                <a:cubicBezTo>
                  <a:pt x="17" y="4466"/>
                  <a:pt x="0" y="4416"/>
                  <a:pt x="17" y="4350"/>
                </a:cubicBezTo>
                <a:close/>
              </a:path>
            </a:pathLst>
          </a:custGeom>
          <a:solidFill>
            <a:srgbClr val="03B5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4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Genuine and Forgery Signatures - Train</a:t>
            </a:r>
            <a:endParaRPr sz="2300"/>
          </a:p>
        </p:txBody>
      </p:sp>
      <p:pic>
        <p:nvPicPr>
          <p:cNvPr id="1273" name="Google Shape;1273;p47"/>
          <p:cNvPicPr preferRelativeResize="0"/>
          <p:nvPr/>
        </p:nvPicPr>
        <p:blipFill>
          <a:blip r:embed="rId3">
            <a:alphaModFix/>
          </a:blip>
          <a:stretch>
            <a:fillRect/>
          </a:stretch>
        </p:blipFill>
        <p:spPr>
          <a:xfrm>
            <a:off x="279175" y="1214000"/>
            <a:ext cx="8672001" cy="360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4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Genuine and Forgery Signatures - Train</a:t>
            </a:r>
            <a:endParaRPr sz="2300"/>
          </a:p>
        </p:txBody>
      </p:sp>
      <p:pic>
        <p:nvPicPr>
          <p:cNvPr id="1279" name="Google Shape;1279;p48"/>
          <p:cNvPicPr preferRelativeResize="0"/>
          <p:nvPr/>
        </p:nvPicPr>
        <p:blipFill>
          <a:blip r:embed="rId3">
            <a:alphaModFix/>
          </a:blip>
          <a:stretch>
            <a:fillRect/>
          </a:stretch>
        </p:blipFill>
        <p:spPr>
          <a:xfrm>
            <a:off x="279175" y="1214000"/>
            <a:ext cx="8672001" cy="3607950"/>
          </a:xfrm>
          <a:prstGeom prst="rect">
            <a:avLst/>
          </a:prstGeom>
          <a:noFill/>
          <a:ln>
            <a:noFill/>
          </a:ln>
        </p:spPr>
      </p:pic>
      <p:sp>
        <p:nvSpPr>
          <p:cNvPr id="1280" name="Google Shape;1280;p48"/>
          <p:cNvSpPr/>
          <p:nvPr/>
        </p:nvSpPr>
        <p:spPr>
          <a:xfrm>
            <a:off x="5489625" y="1862375"/>
            <a:ext cx="3549300" cy="1131000"/>
          </a:xfrm>
          <a:prstGeom prst="ellipse">
            <a:avLst/>
          </a:prstGeom>
          <a:noFill/>
          <a:ln cap="flat" cmpd="sng" w="2857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8"/>
          <p:cNvSpPr/>
          <p:nvPr/>
        </p:nvSpPr>
        <p:spPr>
          <a:xfrm>
            <a:off x="394900" y="1306600"/>
            <a:ext cx="2720400" cy="1735500"/>
          </a:xfrm>
          <a:prstGeom prst="ellipse">
            <a:avLst/>
          </a:prstGeom>
          <a:noFill/>
          <a:ln cap="flat" cmpd="sng" w="28575">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4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Genuine and Forgery Signatures - Test</a:t>
            </a:r>
            <a:endParaRPr sz="2300"/>
          </a:p>
        </p:txBody>
      </p:sp>
      <p:pic>
        <p:nvPicPr>
          <p:cNvPr id="1287" name="Google Shape;1287;p49"/>
          <p:cNvPicPr preferRelativeResize="0"/>
          <p:nvPr/>
        </p:nvPicPr>
        <p:blipFill>
          <a:blip r:embed="rId3">
            <a:alphaModFix/>
          </a:blip>
          <a:stretch>
            <a:fillRect/>
          </a:stretch>
        </p:blipFill>
        <p:spPr>
          <a:xfrm>
            <a:off x="267663" y="1185625"/>
            <a:ext cx="8608625" cy="349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eudotumor Cerebri (False Brain Tumor) Clinical Case by Slidesgo">
  <a:themeElements>
    <a:clrScheme name="Simple Light">
      <a:dk1>
        <a:srgbClr val="000000"/>
      </a:dk1>
      <a:lt1>
        <a:srgbClr val="FFFFFF"/>
      </a:lt1>
      <a:dk2>
        <a:srgbClr val="FFFFFF"/>
      </a:dk2>
      <a:lt2>
        <a:srgbClr val="FFDDD1"/>
      </a:lt2>
      <a:accent1>
        <a:srgbClr val="FAF5F1"/>
      </a:accent1>
      <a:accent2>
        <a:srgbClr val="97BEBD"/>
      </a:accent2>
      <a:accent3>
        <a:srgbClr val="000000"/>
      </a:accent3>
      <a:accent4>
        <a:srgbClr val="3B8085"/>
      </a:accent4>
      <a:accent5>
        <a:srgbClr val="FFA381"/>
      </a:accent5>
      <a:accent6>
        <a:srgbClr val="FCB2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