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Dosis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jA7lOdrwFktw4jOFlhgZ09f5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a2ea301229ccf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4d6a2ea301229cc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79b7674418_0_6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Market Insider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Kevin</a:t>
            </a:r>
            <a:endParaRPr sz="1800" b="1" i="0" u="none" strike="noStrike" cap="non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20:00/ 29 November 2023</a:t>
            </a:r>
            <a:endParaRPr sz="1800" b="1" i="0" u="none" strike="noStrike" cap="non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79b7674418_0_6"/>
          <p:cNvSpPr/>
          <p:nvPr/>
        </p:nvSpPr>
        <p:spPr>
          <a:xfrm>
            <a:off x="228600" y="1385275"/>
            <a:ext cx="11768400" cy="949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9b7674418_0_6"/>
          <p:cNvSpPr txBox="1"/>
          <p:nvPr/>
        </p:nvSpPr>
        <p:spPr>
          <a:xfrm>
            <a:off x="211700" y="1385274"/>
            <a:ext cx="2705671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Achmad Hilman Shadiqin - Data Analyst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Riyan Maula - Data Analyst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Nabilah Astiarini - Data Analyst</a:t>
            </a: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79b7674418_0_6"/>
          <p:cNvSpPr/>
          <p:nvPr/>
        </p:nvSpPr>
        <p:spPr>
          <a:xfrm>
            <a:off x="211800" y="2537675"/>
            <a:ext cx="11768400" cy="3553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 txBox="1"/>
          <p:nvPr/>
        </p:nvSpPr>
        <p:spPr>
          <a:xfrm>
            <a:off x="228600" y="2672375"/>
            <a:ext cx="117348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tahap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Exploratory Data Analysis, Insight &amp; Visualization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didiskusikan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Descriptive Statistics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digali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informasi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dataset. </a:t>
            </a:r>
            <a:endParaRPr sz="8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Univariate Analysis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distribusi</a:t>
            </a:r>
            <a:r>
              <a:rPr lang="en-US" sz="1200">
                <a:solidFill>
                  <a:schemeClr val="dk1"/>
                </a:solidFill>
                <a:latin typeface="Dosis"/>
                <a:sym typeface="Dosis"/>
              </a:rPr>
              <a:t> numerical 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feature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proporsinya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sym typeface="Dosis"/>
              </a:rPr>
              <a:t> categorical feature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Multivariate Analysis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hubungan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 dan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lainnya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Business Insight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Menggali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insight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berhubungan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rekomendasi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konteks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insight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917371" y="1383848"/>
            <a:ext cx="2705671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Andreawan Sofian - Data Scientist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Figo Akmal Munir - Data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 Dzakwan Darussalam - Data Scientist</a:t>
            </a: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g4d6a2ea301229ccf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2" name="Google Shape;102;g4d6a2ea301229ccf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g4d6a2ea301229ccf_0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4d6a2ea301229ccf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Market Insider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Kevin</a:t>
            </a:r>
            <a:endParaRPr sz="1800" b="1" i="0" u="none" strike="noStrike" cap="non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20:00/ 29 November 2023</a:t>
            </a:r>
            <a:endParaRPr sz="1800" b="1" i="0" u="none" strike="noStrike" cap="non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5" name="Google Shape;105;g4d6a2ea301229ccf_0"/>
          <p:cNvSpPr/>
          <p:nvPr/>
        </p:nvSpPr>
        <p:spPr>
          <a:xfrm>
            <a:off x="228600" y="1385275"/>
            <a:ext cx="11768400" cy="373125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4d6a2ea301229ccf_0"/>
          <p:cNvSpPr txBox="1"/>
          <p:nvPr/>
        </p:nvSpPr>
        <p:spPr>
          <a:xfrm>
            <a:off x="228600" y="1531215"/>
            <a:ext cx="11734800" cy="350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sz="1200" b="1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Descriptive Statistics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Tambahkan informasi mengapa kolom ID, Z_CostContact dan Z_Revenue tidak digunakan dalam analisis pada file presentasi.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Jabarkan mengenai nilai 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unique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setiap kolom, contohnya kolom Marital Status.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Tambahkan informasi  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duplicate value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 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missing value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 di kolom mana.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Informasi mengenai Yes Response dari kelima Campaign  dimasukkan ke tahap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analisis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multivariat dan dibuat grafik.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Lakukan analisis lebih dalam mengenai data yang summarynya aneh. Keanehan dari data dapat dianalisis dari nilai minimum dan maksimum atau bisa juga dari persentilnya.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810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 startAt="2"/>
            </a:pPr>
            <a:r>
              <a:rPr lang="en-US" sz="12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Setelah melakukan kdeplot untuk melihat distribusi data, tidak perlu dijabarkan lagi mengenai kategori atau pada range mana yang menyebabkan data tersebut skewed.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Tambahkan interpretasi dari kdeplot dan boxplot.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Barplot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fitur kategori perlu disort dari tinggi ke rendah atau sebaliknya.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i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Line Plot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fitur datetime dan kategori perlu dihubungkan dengan </a:t>
            </a:r>
            <a:r>
              <a:rPr lang="en-US" sz="1200" b="0" i="1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Response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(pada grafik Customer Registration Based on Education &amp; Marital Status) dan dipindahkan ke bagian analisis multivariat. </a:t>
            </a:r>
            <a:endParaRPr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3" name="Google Shape;113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1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Market Insider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Kevin</a:t>
            </a:r>
            <a:endParaRPr sz="1800" b="1" i="0" u="none" strike="noStrike" cap="non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20:00/ 29 November 2023</a:t>
            </a:r>
            <a:endParaRPr sz="1800" b="1" i="0" u="none" strike="noStrike" cap="non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28600" y="1385275"/>
            <a:ext cx="11768400" cy="518717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28600" y="1531215"/>
            <a:ext cx="11734800" cy="496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810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 startAt="3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Multivariate Analysis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hubungan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dihubungkan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Response.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Belum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informasi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target. 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target,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Distribution Plot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huenya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Sementara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target,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Percentage Stacked Bar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persentasenya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countnya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pelanggan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umur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berapa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banyak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merespon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? 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Tambahkan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regression plot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heatmap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Kolom mana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Response?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Heatmap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menunjukkan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target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mendapatkan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informasi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a.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Multikolinearitas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4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terjadi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?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Amount Spent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produk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Meat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Wine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Catalog Purchase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produk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disimpulkan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orang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belanja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katalog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itu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produk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daging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multikolinear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di stage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selanjutnya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Dimentional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Reduction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Principle Component Analysis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(PCA)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yaitu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menyederhanakan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dirty="0"/>
          </a:p>
          <a:p>
            <a:pPr marL="152400" marR="0" lvl="4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b.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Hubungan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Response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    Nilai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dicari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absolutenya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810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 startAt="4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 insight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Drop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terlalu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signifikan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perbedaannya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misalnya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barplot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 based on Average Year Birth by Education.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dijadikan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insight,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contoh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grafik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Average Income by Education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rata-rata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pelanggan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graduation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income 60.000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cenderung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merespon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	</a:t>
            </a:r>
            <a:endParaRPr dirty="0"/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4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24" name="Google Shape;124;p14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4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3" r="76116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4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Market Insider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Kevin</a:t>
            </a:r>
            <a:endParaRPr sz="1800" b="1" i="0" u="none" strike="noStrike" cap="non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20:00/ 29 November 2023</a:t>
            </a:r>
            <a:endParaRPr sz="1800" b="1" i="0" u="none" strike="noStrike" cap="non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28600" y="1385274"/>
            <a:ext cx="11768400" cy="487168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28600" y="1469203"/>
            <a:ext cx="11734800" cy="431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mendapatkan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feedback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berikut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perbaikan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stage EDA, Insight &amp; Visualization: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Descriptive Statistics :</a:t>
            </a:r>
            <a:b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duplicated value (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hanya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terduplikasi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Univariate Analysis</a:t>
            </a:r>
            <a:endParaRPr dirty="0"/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countplot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diurutkan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terbesar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terkecil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Multivariate Analysis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-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lineplot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perbedaan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jumlah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enrollment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waktu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customer yang response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</a:t>
            </a:r>
            <a:b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stacked bar pada categorical feature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percentage yang response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response (normalize)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-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heatmap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abs pada correlation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 (correlation &lt; 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 -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Memperhatikan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feature-feature yang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saling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berkorelasi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kuat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target,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selanjutnya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dipertimbangkan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dimension reduction (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pca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Business Insight</a:t>
            </a:r>
            <a:b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Menampilkan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pie chart dan bar chart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merepresntasikan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pengaruh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campaign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sebelumnya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dan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perbedaan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accept at least 1 campaign.</a:t>
            </a:r>
            <a:b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 -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Merepresentasikan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perbedaan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customer yang response dan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resposen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demografi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(income,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renceny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jumlah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anak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),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produk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sering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dibeli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(wine, meat, fish,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dll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), dan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channel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pembelian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(catalog, web, store) pada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tingkat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Pendidikan (Education) dan status </a:t>
            </a:r>
            <a:r>
              <a:rPr lang="en-US" sz="14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perkawinan</a:t>
            </a:r>
            <a:r>
              <a:rPr lang="en-US" sz="1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(Marital Status)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899</Words>
  <Application>Microsoft Office PowerPoint</Application>
  <PresentationFormat>Widescreen</PresentationFormat>
  <Paragraphs>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Comic Sans MS</vt:lpstr>
      <vt:lpstr>Calibri</vt:lpstr>
      <vt:lpstr>Arial</vt:lpstr>
      <vt:lpstr>Dosis</vt:lpstr>
      <vt:lpstr>Tema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Achmad Hilman Shadiqin</cp:lastModifiedBy>
  <cp:revision>5</cp:revision>
  <dcterms:created xsi:type="dcterms:W3CDTF">2020-04-28T06:06:52Z</dcterms:created>
  <dcterms:modified xsi:type="dcterms:W3CDTF">2023-12-03T03:50:19Z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