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12/10/2024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492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12/10/2024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47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12/10/2024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3355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12/10/2024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9140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12/10/2024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8020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12/10/2024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4250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12/10/2024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481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12/10/2024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327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12/10/2024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141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12/10/2024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81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12/10/2024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068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12/10/2024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758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12/10/2024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4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12/10/2024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081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12/10/2024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648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CBA-6856-41DC-8B7D-095D130DC70D}" type="datetimeFigureOut">
              <a:rPr lang="es-MX" smtClean="0"/>
              <a:t>12/10/2024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252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7CBA-6856-41DC-8B7D-095D130DC70D}" type="datetimeFigureOut">
              <a:rPr lang="es-MX" smtClean="0"/>
              <a:t>12/10/2024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A9EA48-5997-4784-9ACD-12A965C83FF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488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eFlores/DatosMasivos" TargetMode="External"/><Relationship Id="rId2" Type="http://schemas.openxmlformats.org/officeDocument/2006/relationships/hyperlink" Target="https://www.kaggle.com/datasets/robikscube/flight-delay-dataset-201820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7970-9837-E164-DA7A-78A223280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8951"/>
            <a:ext cx="7766936" cy="1646302"/>
          </a:xfrm>
        </p:spPr>
        <p:txBody>
          <a:bodyPr/>
          <a:lstStyle/>
          <a:p>
            <a:pPr algn="ctr"/>
            <a:r>
              <a:rPr lang="es-MX" dirty="0"/>
              <a:t>Universidad Autónoma de Nuevo León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8024C-BF78-16F8-5F05-79BB2F3C4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289800" cy="2387600"/>
          </a:xfrm>
        </p:spPr>
        <p:txBody>
          <a:bodyPr>
            <a:normAutofit lnSpcReduction="10000"/>
          </a:bodyPr>
          <a:lstStyle/>
          <a:p>
            <a:pPr algn="l"/>
            <a:r>
              <a:rPr lang="es-MX" sz="2400" dirty="0"/>
              <a:t>Datos Masivos</a:t>
            </a:r>
          </a:p>
          <a:p>
            <a:pPr algn="l"/>
            <a:r>
              <a:rPr lang="es-MX" sz="2400" dirty="0"/>
              <a:t>Tarea 3</a:t>
            </a:r>
          </a:p>
          <a:p>
            <a:pPr algn="l"/>
            <a:r>
              <a:rPr lang="es-MX" sz="2400" dirty="0"/>
              <a:t>Profesor: José Alberto Benavides Vázquez</a:t>
            </a:r>
          </a:p>
          <a:p>
            <a:pPr algn="l"/>
            <a:r>
              <a:rPr lang="es-MX" sz="2400" dirty="0"/>
              <a:t>Alumno: José Andree Flores Guerrero</a:t>
            </a:r>
          </a:p>
          <a:p>
            <a:pPr algn="l"/>
            <a:r>
              <a:rPr lang="es-MX" sz="2400" dirty="0"/>
              <a:t>Matrícula 1848962</a:t>
            </a:r>
          </a:p>
        </p:txBody>
      </p:sp>
    </p:spTree>
    <p:extLst>
      <p:ext uri="{BB962C8B-B14F-4D97-AF65-F5344CB8AC3E}">
        <p14:creationId xmlns:p14="http://schemas.microsoft.com/office/powerpoint/2010/main" val="65003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0663-811A-9965-4B7C-9B25E223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83273-1C00-95BD-DF4A-42254D549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Los datos fueron obtenidos en la plataforma </a:t>
            </a:r>
            <a:r>
              <a:rPr lang="es-MX" dirty="0" err="1">
                <a:hlinkClick r:id="rId2"/>
              </a:rPr>
              <a:t>Kaggle</a:t>
            </a:r>
            <a:r>
              <a:rPr lang="es-MX" dirty="0"/>
              <a:t>, y consisten  de vuelos nacionales en Estados Unidos de América durante el 2018 al 2022. </a:t>
            </a:r>
          </a:p>
          <a:p>
            <a:r>
              <a:rPr lang="es-MX" dirty="0"/>
              <a:t>La información tiene una información variada de estos vuelos, entre los cuales se encuentra:</a:t>
            </a:r>
          </a:p>
          <a:p>
            <a:pPr lvl="1"/>
            <a:r>
              <a:rPr lang="es-MX" dirty="0"/>
              <a:t>Nombre de la aerolínea.</a:t>
            </a:r>
          </a:p>
          <a:p>
            <a:pPr lvl="1"/>
            <a:r>
              <a:rPr lang="es-MX" dirty="0"/>
              <a:t>Código del avión.</a:t>
            </a:r>
          </a:p>
          <a:p>
            <a:pPr lvl="1"/>
            <a:r>
              <a:rPr lang="es-MX" dirty="0"/>
              <a:t>Distancia del vuelo.</a:t>
            </a:r>
          </a:p>
          <a:p>
            <a:pPr lvl="1"/>
            <a:r>
              <a:rPr lang="es-MX" dirty="0"/>
              <a:t>Si el vuelo fue cancelado o no.</a:t>
            </a:r>
          </a:p>
          <a:p>
            <a:pPr lvl="1"/>
            <a:r>
              <a:rPr lang="es-MX" dirty="0"/>
              <a:t>La cantidad de minutos en la cual el vuelo fue retrasado.</a:t>
            </a:r>
          </a:p>
          <a:p>
            <a:pPr lvl="1"/>
            <a:endParaRPr lang="es-MX" dirty="0"/>
          </a:p>
          <a:p>
            <a:r>
              <a:rPr lang="es-MX" dirty="0"/>
              <a:t>El avance del proyecto se puede encontrar en: </a:t>
            </a:r>
            <a:r>
              <a:rPr lang="es-MX" dirty="0">
                <a:hlinkClick r:id="rId3"/>
              </a:rPr>
              <a:t>https://github.com/AndreeFlores/DatosMasivos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407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7051D-03FC-FA9F-C62C-B17362FA2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0938-3F4D-9F88-2905-55D4C24F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32B1F-5F11-7814-308E-FCDC87451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039434" cy="3880773"/>
          </a:xfrm>
        </p:spPr>
        <p:txBody>
          <a:bodyPr>
            <a:normAutofit lnSpcReduction="10000"/>
          </a:bodyPr>
          <a:lstStyle/>
          <a:p>
            <a:r>
              <a:rPr lang="es-MX" dirty="0"/>
              <a:t>Para este proyecto decidí utilizar los datos del 2022 mientras resuelvo un problema (error Win10061) que tengo con el uso de </a:t>
            </a:r>
            <a:r>
              <a:rPr lang="es-MX" dirty="0" err="1"/>
              <a:t>RDD’s</a:t>
            </a:r>
            <a:r>
              <a:rPr lang="es-MX" dirty="0"/>
              <a:t> en mi computadora.</a:t>
            </a:r>
          </a:p>
          <a:p>
            <a:r>
              <a:rPr lang="es-MX" dirty="0"/>
              <a:t>Los cuales contienen una cantidad de 6,311,871 de vuelos (filas).</a:t>
            </a:r>
          </a:p>
          <a:p>
            <a:r>
              <a:rPr lang="es-MX" dirty="0"/>
              <a:t>De las 61 filas que se encuentran en la base de datos, escogí utilizar 28, ya que: </a:t>
            </a:r>
          </a:p>
          <a:p>
            <a:pPr lvl="1"/>
            <a:r>
              <a:rPr lang="es-MX" dirty="0"/>
              <a:t>No todas las variables se encuentran disponibles en todos los años.</a:t>
            </a:r>
          </a:p>
          <a:p>
            <a:pPr lvl="1"/>
            <a:r>
              <a:rPr lang="es-MX" dirty="0"/>
              <a:t>Algunas variables son redundantes y/o se pueden calcular a partir de otras.</a:t>
            </a:r>
          </a:p>
          <a:p>
            <a:endParaRPr lang="es-MX" dirty="0"/>
          </a:p>
          <a:p>
            <a:r>
              <a:rPr lang="es-MX" dirty="0"/>
              <a:t>El problema está relacionado con el sistema operativo de laptop (Windows), pero hasta el momento no se ha podido replicar cuando utilizo </a:t>
            </a:r>
            <a:r>
              <a:rPr lang="es-MX" dirty="0" err="1"/>
              <a:t>dataframes</a:t>
            </a:r>
            <a:r>
              <a:rPr lang="es-MX" dirty="0"/>
              <a:t> de </a:t>
            </a:r>
            <a:r>
              <a:rPr lang="es-MX" dirty="0" err="1"/>
              <a:t>pyspark</a:t>
            </a:r>
            <a:r>
              <a:rPr lang="es-MX" dirty="0"/>
              <a:t>.</a:t>
            </a:r>
          </a:p>
          <a:p>
            <a:r>
              <a:rPr lang="es-MX" dirty="0"/>
              <a:t>Ya hablé con el maestro de posibles soluciones de este problema, pero al parecer se solucionó con el uso de </a:t>
            </a:r>
            <a:r>
              <a:rPr lang="es-MX" dirty="0" err="1"/>
              <a:t>dataframes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739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5FA4-44C4-C445-4AD3-A7EA32BE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de estudio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A837B-73D0-F83E-5E91-729A2EB1C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268411"/>
          </a:xfrm>
        </p:spPr>
        <p:txBody>
          <a:bodyPr/>
          <a:lstStyle/>
          <a:p>
            <a:r>
              <a:rPr lang="es-MX" dirty="0"/>
              <a:t>Con esta base de datos pretendo crear un modelo que sea capaz de predecir si un vuelo será cancelado o no.</a:t>
            </a:r>
          </a:p>
          <a:p>
            <a:r>
              <a:rPr lang="es-MX" dirty="0"/>
              <a:t>La probabilidad de un vuelo sea cancelado es de 1.75%.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B96AE4-F76F-6666-8F3F-95ED624A6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85" y="3429000"/>
            <a:ext cx="4168501" cy="106689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87C9C-18AC-9BDC-FC1E-5E8757A488CC}"/>
              </a:ext>
            </a:extLst>
          </p:cNvPr>
          <p:cNvSpPr txBox="1">
            <a:spLocks/>
          </p:cNvSpPr>
          <p:nvPr/>
        </p:nvSpPr>
        <p:spPr>
          <a:xfrm>
            <a:off x="677334" y="4697412"/>
            <a:ext cx="4770155" cy="1550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Pero como se puede observar a continuación es dependiente de la aerolínea, ya que hay aerolíneas donde la probabilidad de cancelación se duplica.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6AF065-F816-D2EE-A71E-C983EAFF6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240" y="4495892"/>
            <a:ext cx="5143946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959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318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Universidad Autónoma de Nuevo León</vt:lpstr>
      <vt:lpstr>Datos:</vt:lpstr>
      <vt:lpstr>Datos:</vt:lpstr>
      <vt:lpstr>Objetivo de estudio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ANDREE FLORES GUERRERO</dc:creator>
  <cp:lastModifiedBy>JOSE ANDREE FLORES GUERRERO</cp:lastModifiedBy>
  <cp:revision>4</cp:revision>
  <dcterms:created xsi:type="dcterms:W3CDTF">2024-10-12T23:44:12Z</dcterms:created>
  <dcterms:modified xsi:type="dcterms:W3CDTF">2024-10-13T01:41:43Z</dcterms:modified>
</cp:coreProperties>
</file>