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654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20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80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856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27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373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54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383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17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63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6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9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77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02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57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2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009200-3AB9-4AA7-8BD3-E132D998F782}" type="datetimeFigureOut">
              <a:rPr lang="ro-RO" smtClean="0"/>
              <a:t>11.01.2022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88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dividual Homework - Logic Circui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Individual Homework - Logic Circuits</a:t>
            </a:r>
          </a:p>
        </p:txBody>
      </p:sp>
      <p:sp>
        <p:nvSpPr>
          <p:cNvPr id="120" name="Crudu Iulian, group 9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RO" dirty="0"/>
              <a:t>Ciama Andreea</a:t>
            </a:r>
            <a:r>
              <a:rPr dirty="0"/>
              <a:t>, group 91</a:t>
            </a:r>
            <a:r>
              <a:rPr lang="ro-RO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CBE4AF-9CD5-4285-8795-66942E66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equivalent circuit with basic gates</a:t>
            </a:r>
            <a:endParaRPr lang="ro-RO" dirty="0"/>
          </a:p>
        </p:txBody>
      </p:sp>
      <p:pic>
        <p:nvPicPr>
          <p:cNvPr id="6" name="Imagine 5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BCB371E0-3623-4FC0-AD2D-36ADAD29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14" y="2311400"/>
            <a:ext cx="750675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0B3A85-8DFA-4CA2-BA8D-4C7B01FA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Statement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4ED6208-72D7-409B-AE70-E9E6948E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559" y="2732567"/>
            <a:ext cx="7317441" cy="2795993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7964AC34-69C3-4E40-8E26-EC72D21327CD}"/>
              </a:ext>
            </a:extLst>
          </p:cNvPr>
          <p:cNvSpPr txBox="1"/>
          <p:nvPr/>
        </p:nvSpPr>
        <p:spPr>
          <a:xfrm>
            <a:off x="380114" y="2791735"/>
            <a:ext cx="44151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Write the corresponding Boolean function associated to the following logic circuit, then simplify it and draw a simplified equivalent circuit using only basic gates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011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E9269CC7-CF24-42E1-B1CB-064E0A53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95" y="3149534"/>
            <a:ext cx="5727405" cy="330916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FAD79ED8-DB06-4658-A76C-79B95FF3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Theory</a:t>
            </a:r>
            <a:r>
              <a:rPr lang="ro-RO" dirty="0"/>
              <a:t> - 1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D95A4FF-06BC-4A30-8B43-EB28BE6BD2B8}"/>
              </a:ext>
            </a:extLst>
          </p:cNvPr>
          <p:cNvSpPr txBox="1"/>
          <p:nvPr/>
        </p:nvSpPr>
        <p:spPr>
          <a:xfrm>
            <a:off x="656560" y="2398066"/>
            <a:ext cx="6097772" cy="497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549" indent="-336549" defTabSz="437514">
              <a:spcBef>
                <a:spcPts val="3100"/>
              </a:spcBef>
              <a:defRPr sz="2543"/>
            </a:pPr>
            <a:r>
              <a:rPr lang="en-US" sz="2400" dirty="0"/>
              <a:t>Binary Boolean algebra provides a concise way to express the operation of a logic circuit  formed by a combination of logic gates so that the output can be determined for various combinations of input values.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r>
              <a:rPr lang="en-US" sz="2400" dirty="0"/>
              <a:t>A gate takes the values from its input wires and combines them with the appropriate Boolean operation to produce the label on its output wire 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366DA9-ACA0-420D-A4EA-574DEC21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Derived</a:t>
            </a:r>
            <a:r>
              <a:rPr lang="ro-RO" dirty="0"/>
              <a:t> Gates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0A5CFA3-CD14-45A4-9CF7-071796D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00" y="2324100"/>
            <a:ext cx="8415867" cy="444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E32BD7-8054-4E5D-89CA-2B4C3C6B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function associated with the logic circuit</a:t>
            </a:r>
            <a:endParaRPr lang="ro-RO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E3098C84-2593-4F6D-BED7-F7F347E0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5271"/>
            <a:ext cx="8661400" cy="3475387"/>
          </a:xfrm>
          <a:prstGeom prst="rect">
            <a:avLst/>
          </a:prstGeom>
        </p:spPr>
      </p:pic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A781ECA2-6661-4733-A0B6-7E4063DA8E04}"/>
              </a:ext>
            </a:extLst>
          </p:cNvPr>
          <p:cNvCxnSpPr>
            <a:cxnSpLocks/>
          </p:cNvCxnSpPr>
          <p:nvPr/>
        </p:nvCxnSpPr>
        <p:spPr>
          <a:xfrm rot="-180000" flipH="1" flipV="1">
            <a:off x="4210821" y="3598322"/>
            <a:ext cx="6480000" cy="360000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8E00067-17BA-4F29-B1EB-8BBAD2290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0"/>
          <a:stretch/>
        </p:blipFill>
        <p:spPr>
          <a:xfrm>
            <a:off x="244035" y="45687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681A87E-252B-4242-9388-032AE187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7" y="329958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dirty="0">
                <a:solidFill>
                  <a:schemeClr val="bg1"/>
                </a:solidFill>
              </a:rPr>
              <a:t>T</a:t>
            </a:r>
            <a:r>
              <a:rPr lang="en-US" sz="5400" dirty="0">
                <a:solidFill>
                  <a:schemeClr val="bg1"/>
                </a:solidFill>
              </a:rPr>
              <a:t>ruth table</a:t>
            </a:r>
            <a:endParaRPr lang="en-US" sz="5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57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AB3721-0332-4A0D-AD34-3FE039E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Maximal </a:t>
            </a:r>
            <a:r>
              <a:rPr lang="ro-RO" dirty="0" err="1"/>
              <a:t>monoms</a:t>
            </a:r>
            <a:endParaRPr lang="ro-RO" dirty="0"/>
          </a:p>
        </p:txBody>
      </p:sp>
      <p:pic>
        <p:nvPicPr>
          <p:cNvPr id="4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9F508834-899D-4870-BD47-D1D8ADCC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5"/>
          <a:stretch/>
        </p:blipFill>
        <p:spPr>
          <a:xfrm>
            <a:off x="1462377" y="2446820"/>
            <a:ext cx="9191336" cy="41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1D782F-35EE-4CB3-BD0F-7F15B53B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Karnough</a:t>
            </a:r>
            <a:r>
              <a:rPr lang="ro-RO" dirty="0"/>
              <a:t> </a:t>
            </a:r>
            <a:r>
              <a:rPr lang="ro-RO" dirty="0" err="1"/>
              <a:t>diagram</a:t>
            </a:r>
            <a:endParaRPr lang="ro-RO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CFC7FA55-276A-495D-AC32-F0BA6F5C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1"/>
          <a:stretch/>
        </p:blipFill>
        <p:spPr>
          <a:xfrm>
            <a:off x="2717800" y="2214492"/>
            <a:ext cx="7770067" cy="45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B44541-5903-4A01-8552-FC80E87D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corresponding function associated with the</a:t>
            </a:r>
            <a:r>
              <a:rPr lang="ro-RO" sz="3200" dirty="0"/>
              <a:t> s</a:t>
            </a:r>
            <a:r>
              <a:rPr lang="en-US" sz="3200" dirty="0" err="1"/>
              <a:t>implified</a:t>
            </a:r>
            <a:r>
              <a:rPr lang="en-US" sz="3200" dirty="0"/>
              <a:t> logic circuit</a:t>
            </a:r>
            <a:endParaRPr lang="ro-RO" sz="3200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34C7E04E-CDD1-4BEF-B2D5-B645EFEF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853214"/>
            <a:ext cx="9220200" cy="28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925</TotalTime>
  <Words>135</Words>
  <Application>Microsoft Office PowerPoint</Application>
  <PresentationFormat>Ecran lat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Directorial</vt:lpstr>
      <vt:lpstr>Individual Homework - Logic Circuits</vt:lpstr>
      <vt:lpstr>Problem Statement</vt:lpstr>
      <vt:lpstr>Theory - 1</vt:lpstr>
      <vt:lpstr>Derived Gates</vt:lpstr>
      <vt:lpstr>The corresponding function associated with the logic circuit</vt:lpstr>
      <vt:lpstr>Truth table</vt:lpstr>
      <vt:lpstr>Maximal monoms</vt:lpstr>
      <vt:lpstr>Karnough diagram</vt:lpstr>
      <vt:lpstr>The corresponding function associated with the simplified logic circuit</vt:lpstr>
      <vt:lpstr>Simplified equivalent circuit with basic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- Logic Circuits</dc:title>
  <dc:creator>Andreea Ciama</dc:creator>
  <cp:lastModifiedBy>Andreea Ciama</cp:lastModifiedBy>
  <cp:revision>3</cp:revision>
  <dcterms:created xsi:type="dcterms:W3CDTF">2022-01-10T21:56:49Z</dcterms:created>
  <dcterms:modified xsi:type="dcterms:W3CDTF">2022-01-11T14:56:15Z</dcterms:modified>
</cp:coreProperties>
</file>