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1FB701-4B2B-43B6-B7AE-06523E636F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3221A29-C17C-4B16-BE5D-FCAC0074CF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21472" y="1933813"/>
            <a:ext cx="5648623" cy="1204306"/>
          </a:xfrm>
        </p:spPr>
        <p:txBody>
          <a:bodyPr/>
          <a:lstStyle/>
          <a:p>
            <a:r>
              <a:rPr lang="en-US" sz="8800" dirty="0" smtClean="0"/>
              <a:t>Tesla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05206" y="2120548"/>
            <a:ext cx="8333780" cy="663064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“Sustainable Transport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 electric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tehnology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ini pentru tesla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2590800" cy="334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88" y="381000"/>
            <a:ext cx="7520940" cy="548640"/>
          </a:xfrm>
        </p:spPr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Tesla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named after the electrical engineer and physicist Nikola Tesla.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Nikola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was best known for his contribution to the design of the modern alternating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curect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(AC) electricity supply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Tesla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an American company that designs,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manufacters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sell electric cars and electric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behicle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powertrain components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2050" name="Picture 2" descr="Imagi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62400"/>
            <a:ext cx="1733853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ini pentru powertrain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5" y="3810000"/>
            <a:ext cx="3497355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8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ounded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2003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Musk, Martin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Eberhard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Marc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Tarpenning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Silicon Valley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2008- Tesla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beging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production of Roadster and sells about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2010- Tesla register for an IPO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2010- Tesla buy former GM factory in Fremont, CA and Toyota signs deal to cooperate in EV development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magini pentru elon mu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1416"/>
            <a:ext cx="3225800" cy="24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ini pentru martin eberh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25908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ini pentru marc tarpen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4572001"/>
            <a:ext cx="29559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</a:t>
            </a:r>
            <a:r>
              <a:rPr lang="en-US" b="1" dirty="0" smtClean="0"/>
              <a:t> Tesla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Biggest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opportunity for growth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Musk’s proven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leadership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Paypal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SpaceX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Appleizing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car industry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 of selling cars with no dealerships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transform the market, first to produce electric cars relatively cheaply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Imagini pentru electric technology tes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705600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</TotalTime>
  <Words>161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Tesla</vt:lpstr>
      <vt:lpstr>Overview</vt:lpstr>
      <vt:lpstr>History</vt:lpstr>
      <vt:lpstr>Why  Tesla?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Elon Musk</dc:title>
  <dc:creator>Alex</dc:creator>
  <cp:lastModifiedBy>Alex</cp:lastModifiedBy>
  <cp:revision>7</cp:revision>
  <dcterms:created xsi:type="dcterms:W3CDTF">2017-11-13T12:50:13Z</dcterms:created>
  <dcterms:modified xsi:type="dcterms:W3CDTF">2017-11-13T13:52:25Z</dcterms:modified>
</cp:coreProperties>
</file>