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4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Reconstituiri</a:t>
            </a:r>
            <a:r>
              <a:rPr lang="en-US" dirty="0" smtClean="0"/>
              <a:t> </a:t>
            </a:r>
            <a:r>
              <a:rPr lang="en-US" dirty="0" err="1" smtClean="0"/>
              <a:t>istorice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6198" y="4483500"/>
            <a:ext cx="6831673" cy="1086237"/>
          </a:xfrm>
        </p:spPr>
        <p:txBody>
          <a:bodyPr>
            <a:normAutofit/>
          </a:bodyPr>
          <a:lstStyle/>
          <a:p>
            <a:pPr algn="r"/>
            <a:r>
              <a:rPr lang="en-US" sz="1200" dirty="0"/>
              <a:t>Andrei-</a:t>
            </a:r>
            <a:r>
              <a:rPr lang="en-US" sz="1200" dirty="0" err="1"/>
              <a:t>Danut</a:t>
            </a:r>
            <a:r>
              <a:rPr lang="en-US" sz="1200" dirty="0"/>
              <a:t> </a:t>
            </a:r>
            <a:r>
              <a:rPr lang="en-US" sz="1200" dirty="0" err="1"/>
              <a:t>Blagoi</a:t>
            </a:r>
            <a:r>
              <a:rPr lang="en-US" sz="1200" dirty="0"/>
              <a:t>, </a:t>
            </a:r>
            <a:r>
              <a:rPr lang="en-US" sz="1200" dirty="0" err="1"/>
              <a:t>Informatica</a:t>
            </a:r>
            <a:r>
              <a:rPr lang="en-US" sz="1200" dirty="0"/>
              <a:t> </a:t>
            </a:r>
            <a:r>
              <a:rPr lang="en-US" sz="1200" dirty="0" err="1"/>
              <a:t>romana</a:t>
            </a:r>
            <a:r>
              <a:rPr lang="en-US" sz="1200" dirty="0"/>
              <a:t>, </a:t>
            </a:r>
            <a:r>
              <a:rPr lang="en-US" sz="1200" dirty="0" err="1"/>
              <a:t>grupa</a:t>
            </a:r>
            <a:r>
              <a:rPr lang="en-US" sz="1200" dirty="0"/>
              <a:t> 231 </a:t>
            </a:r>
            <a:endParaRPr lang="en-US" sz="1200" dirty="0" smtClean="0"/>
          </a:p>
          <a:p>
            <a:pPr algn="r"/>
            <a:r>
              <a:rPr lang="en-US" sz="1200" dirty="0" smtClean="0"/>
              <a:t>Andreea </a:t>
            </a:r>
            <a:r>
              <a:rPr lang="en-US" sz="1200" dirty="0"/>
              <a:t>Bolonyi, </a:t>
            </a:r>
            <a:r>
              <a:rPr lang="en-US" sz="1200" dirty="0" err="1"/>
              <a:t>Informatica</a:t>
            </a:r>
            <a:r>
              <a:rPr lang="en-US" sz="1200" dirty="0"/>
              <a:t> </a:t>
            </a:r>
            <a:r>
              <a:rPr lang="en-US" sz="1200" dirty="0" err="1"/>
              <a:t>romana</a:t>
            </a:r>
            <a:r>
              <a:rPr lang="en-US" sz="1200" dirty="0"/>
              <a:t>, </a:t>
            </a:r>
            <a:r>
              <a:rPr lang="en-US" sz="1200" dirty="0" err="1"/>
              <a:t>grupa</a:t>
            </a:r>
            <a:r>
              <a:rPr lang="en-US" sz="1200" dirty="0"/>
              <a:t> 231 </a:t>
            </a:r>
            <a:endParaRPr lang="en-US" sz="1200" dirty="0" smtClean="0"/>
          </a:p>
          <a:p>
            <a:pPr algn="r"/>
            <a:r>
              <a:rPr lang="en-US" sz="1200" dirty="0" smtClean="0"/>
              <a:t>Stefan-</a:t>
            </a:r>
            <a:r>
              <a:rPr lang="en-US" sz="1200" dirty="0" err="1" smtClean="0"/>
              <a:t>Nicolae</a:t>
            </a:r>
            <a:r>
              <a:rPr lang="en-US" sz="1200" dirty="0" smtClean="0"/>
              <a:t> </a:t>
            </a:r>
            <a:r>
              <a:rPr lang="en-US" sz="1200" dirty="0" err="1"/>
              <a:t>Parvanescu</a:t>
            </a:r>
            <a:r>
              <a:rPr lang="en-US" sz="1200" dirty="0"/>
              <a:t>, </a:t>
            </a:r>
            <a:r>
              <a:rPr lang="en-US" sz="1200" dirty="0" err="1"/>
              <a:t>Informatica</a:t>
            </a:r>
            <a:r>
              <a:rPr lang="en-US" sz="1200" dirty="0"/>
              <a:t> </a:t>
            </a:r>
            <a:r>
              <a:rPr lang="en-US" sz="1200" dirty="0" err="1"/>
              <a:t>engleza</a:t>
            </a:r>
            <a:r>
              <a:rPr lang="en-US" sz="1200" dirty="0"/>
              <a:t>, </a:t>
            </a:r>
            <a:r>
              <a:rPr lang="en-US" sz="1200" dirty="0" err="1"/>
              <a:t>grupa</a:t>
            </a:r>
            <a:r>
              <a:rPr lang="en-US" sz="1200" dirty="0"/>
              <a:t> 936 </a:t>
            </a:r>
            <a:endParaRPr lang="en-US" sz="1200" dirty="0" smtClean="0"/>
          </a:p>
          <a:p>
            <a:pPr algn="r"/>
            <a:r>
              <a:rPr lang="en-US" sz="1200" dirty="0" err="1" smtClean="0"/>
              <a:t>Oana</a:t>
            </a:r>
            <a:r>
              <a:rPr lang="en-US" sz="1200" dirty="0" smtClean="0"/>
              <a:t>-Alexandra </a:t>
            </a:r>
            <a:r>
              <a:rPr lang="en-US" sz="1200" dirty="0" err="1"/>
              <a:t>Sidorencu</a:t>
            </a:r>
            <a:r>
              <a:rPr lang="en-US" sz="1200" dirty="0"/>
              <a:t>, </a:t>
            </a:r>
            <a:r>
              <a:rPr lang="en-US" sz="1200" dirty="0" err="1"/>
              <a:t>Informatica</a:t>
            </a:r>
            <a:r>
              <a:rPr lang="en-US" sz="1200" dirty="0"/>
              <a:t> </a:t>
            </a:r>
            <a:r>
              <a:rPr lang="en-US" sz="1200" dirty="0" err="1"/>
              <a:t>romana</a:t>
            </a:r>
            <a:r>
              <a:rPr lang="en-US" sz="1200" dirty="0"/>
              <a:t>, </a:t>
            </a:r>
            <a:r>
              <a:rPr lang="en-US" sz="1200" dirty="0" err="1"/>
              <a:t>grupa</a:t>
            </a:r>
            <a:r>
              <a:rPr lang="en-US" sz="1200" dirty="0"/>
              <a:t> 236</a:t>
            </a:r>
          </a:p>
        </p:txBody>
      </p:sp>
    </p:spTree>
    <p:extLst>
      <p:ext uri="{BB962C8B-B14F-4D97-AF65-F5344CB8AC3E}">
        <p14:creationId xmlns:p14="http://schemas.microsoft.com/office/powerpoint/2010/main" val="141362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28784"/>
            <a:ext cx="9601200" cy="1485900"/>
          </a:xfrm>
        </p:spPr>
        <p:txBody>
          <a:bodyPr/>
          <a:lstStyle/>
          <a:p>
            <a:pPr algn="ctr"/>
            <a:r>
              <a:rPr lang="en-US" dirty="0" err="1" smtClean="0"/>
              <a:t>Intrebari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0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Ideea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Cine – </a:t>
            </a:r>
            <a:r>
              <a:rPr lang="en-US" dirty="0" err="1" smtClean="0"/>
              <a:t>persoane</a:t>
            </a:r>
            <a:r>
              <a:rPr lang="en-US" dirty="0" smtClean="0"/>
              <a:t> </a:t>
            </a:r>
            <a:r>
              <a:rPr lang="en-US" dirty="0" err="1" smtClean="0"/>
              <a:t>pasionate</a:t>
            </a:r>
            <a:r>
              <a:rPr lang="en-US" dirty="0" smtClean="0"/>
              <a:t> de </a:t>
            </a:r>
            <a:r>
              <a:rPr lang="en-US" dirty="0" err="1" smtClean="0"/>
              <a:t>istorie</a:t>
            </a:r>
            <a:r>
              <a:rPr lang="en-US" dirty="0" smtClean="0"/>
              <a:t>, </a:t>
            </a:r>
            <a:r>
              <a:rPr lang="en-US" dirty="0" err="1" smtClean="0"/>
              <a:t>studenti</a:t>
            </a:r>
            <a:r>
              <a:rPr lang="en-US" dirty="0" smtClean="0"/>
              <a:t>, </a:t>
            </a:r>
            <a:r>
              <a:rPr lang="en-US" dirty="0" err="1" smtClean="0"/>
              <a:t>arheologi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Ce – </a:t>
            </a:r>
            <a:r>
              <a:rPr lang="en-US" dirty="0" err="1" smtClean="0"/>
              <a:t>determinarea</a:t>
            </a:r>
            <a:r>
              <a:rPr lang="en-US" dirty="0" smtClean="0"/>
              <a:t> </a:t>
            </a:r>
            <a:r>
              <a:rPr lang="en-US" dirty="0" err="1" smtClean="0"/>
              <a:t>sexului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varstei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dimensiunilor</a:t>
            </a:r>
            <a:r>
              <a:rPr lang="en-US" dirty="0" smtClean="0"/>
              <a:t> </a:t>
            </a:r>
            <a:r>
              <a:rPr lang="en-US" dirty="0" err="1" smtClean="0"/>
              <a:t>oaselor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-  </a:t>
            </a:r>
            <a:r>
              <a:rPr lang="en-US" dirty="0" err="1" smtClean="0"/>
              <a:t>vizualizare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a </a:t>
            </a:r>
            <a:r>
              <a:rPr lang="en-US" dirty="0" err="1" smtClean="0"/>
              <a:t>rezultatelor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Cum – </a:t>
            </a:r>
            <a:r>
              <a:rPr lang="en-US" dirty="0" err="1" smtClean="0"/>
              <a:t>algoritmi</a:t>
            </a:r>
            <a:r>
              <a:rPr lang="en-US" dirty="0" smtClean="0"/>
              <a:t> de machine learning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– </a:t>
            </a:r>
            <a:r>
              <a:rPr lang="en-US" dirty="0" err="1" smtClean="0"/>
              <a:t>dobandire</a:t>
            </a:r>
            <a:r>
              <a:rPr lang="en-US" dirty="0" smtClean="0"/>
              <a:t> </a:t>
            </a:r>
            <a:r>
              <a:rPr lang="en-US" dirty="0" err="1" smtClean="0"/>
              <a:t>cunostiinte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mod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placut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2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4086"/>
            <a:ext cx="9601200" cy="4063314"/>
          </a:xfrm>
        </p:spPr>
        <p:txBody>
          <a:bodyPr>
            <a:normAutofit/>
          </a:bodyPr>
          <a:lstStyle/>
          <a:p>
            <a:r>
              <a:rPr lang="en-US" dirty="0" err="1" smtClean="0"/>
              <a:t>Pasi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Extragere</a:t>
            </a:r>
            <a:r>
              <a:rPr lang="en-US" dirty="0" smtClean="0"/>
              <a:t> date de </a:t>
            </a:r>
            <a:r>
              <a:rPr lang="en-US" dirty="0" err="1" smtClean="0"/>
              <a:t>intrare</a:t>
            </a:r>
            <a:r>
              <a:rPr lang="en-US" dirty="0" smtClean="0"/>
              <a:t> de la </a:t>
            </a:r>
            <a:r>
              <a:rPr lang="en-US" dirty="0" err="1" smtClean="0"/>
              <a:t>utilizator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Antrenare</a:t>
            </a:r>
            <a:r>
              <a:rPr lang="en-US" dirty="0" smtClean="0"/>
              <a:t> arbore de </a:t>
            </a:r>
            <a:r>
              <a:rPr lang="en-US" dirty="0" err="1" smtClean="0"/>
              <a:t>decizie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sex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Antrenare</a:t>
            </a:r>
            <a:r>
              <a:rPr lang="en-US" dirty="0" smtClean="0"/>
              <a:t> </a:t>
            </a:r>
            <a:r>
              <a:rPr lang="en-US" dirty="0" err="1" smtClean="0"/>
              <a:t>retea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varsta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Precizere</a:t>
            </a:r>
            <a:r>
              <a:rPr lang="en-US" dirty="0" smtClean="0"/>
              <a:t> sex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varsta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introduse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oferite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Informatii</a:t>
            </a:r>
            <a:r>
              <a:rPr lang="en-US" dirty="0"/>
              <a:t> legate de </a:t>
            </a:r>
            <a:r>
              <a:rPr lang="en-US" dirty="0" err="1"/>
              <a:t>sexul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varsta</a:t>
            </a:r>
            <a:r>
              <a:rPr lang="en-US" dirty="0"/>
              <a:t> </a:t>
            </a:r>
            <a:r>
              <a:rPr lang="en-US" dirty="0" err="1"/>
              <a:t>osului</a:t>
            </a:r>
            <a:r>
              <a:rPr lang="en-US" dirty="0"/>
              <a:t> </a:t>
            </a:r>
            <a:r>
              <a:rPr lang="en-US" dirty="0" err="1" smtClean="0"/>
              <a:t>respectiv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Posibilitatea</a:t>
            </a:r>
            <a:r>
              <a:rPr lang="en-US" dirty="0" smtClean="0"/>
              <a:t> </a:t>
            </a:r>
            <a:r>
              <a:rPr lang="en-US" dirty="0"/>
              <a:t>de a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osul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format 3D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0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Experienta</a:t>
            </a:r>
            <a:r>
              <a:rPr lang="en-US" dirty="0" smtClean="0"/>
              <a:t> </a:t>
            </a:r>
            <a:r>
              <a:rPr lang="en-US" dirty="0" err="1" smtClean="0"/>
              <a:t>utilizatorului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Cum stim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corecte</a:t>
            </a:r>
            <a:r>
              <a:rPr lang="en-US" dirty="0" smtClean="0"/>
              <a:t>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validari</a:t>
            </a:r>
            <a:r>
              <a:rPr lang="en-US" dirty="0" smtClean="0"/>
              <a:t>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facute</a:t>
            </a:r>
            <a:r>
              <a:rPr lang="en-US" dirty="0" smtClean="0"/>
              <a:t> la </a:t>
            </a:r>
            <a:r>
              <a:rPr lang="en-US" dirty="0" err="1" smtClean="0"/>
              <a:t>introducerea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Validarile</a:t>
            </a:r>
            <a:r>
              <a:rPr lang="en-US" dirty="0" smtClean="0"/>
              <a:t> se </a:t>
            </a:r>
            <a:r>
              <a:rPr lang="en-US" dirty="0" err="1" smtClean="0"/>
              <a:t>fac</a:t>
            </a:r>
            <a:r>
              <a:rPr lang="en-US" dirty="0" smtClean="0"/>
              <a:t> </a:t>
            </a:r>
            <a:r>
              <a:rPr lang="en-US" dirty="0" err="1" smtClean="0"/>
              <a:t>raportat</a:t>
            </a:r>
            <a:r>
              <a:rPr lang="en-US" dirty="0" smtClean="0"/>
              <a:t> la </a:t>
            </a:r>
            <a:r>
              <a:rPr lang="en-US" dirty="0" err="1" smtClean="0"/>
              <a:t>dimensiunile</a:t>
            </a:r>
            <a:r>
              <a:rPr lang="en-US" dirty="0" smtClean="0"/>
              <a:t> </a:t>
            </a:r>
            <a:r>
              <a:rPr lang="en-US" dirty="0" err="1" smtClean="0"/>
              <a:t>fiecarui</a:t>
            </a:r>
            <a:r>
              <a:rPr lang="en-US" dirty="0" smtClean="0"/>
              <a:t> tip de </a:t>
            </a:r>
            <a:r>
              <a:rPr lang="en-US" dirty="0" err="1" smtClean="0"/>
              <a:t>os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Pot </a:t>
            </a:r>
            <a:r>
              <a:rPr lang="en-US" dirty="0" err="1" smtClean="0"/>
              <a:t>ajuta</a:t>
            </a:r>
            <a:r>
              <a:rPr lang="en-US" dirty="0" smtClean="0"/>
              <a:t> </a:t>
            </a:r>
            <a:r>
              <a:rPr lang="en-US" dirty="0" err="1" smtClean="0"/>
              <a:t>imbunatatirea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Da!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alege</a:t>
            </a:r>
            <a:r>
              <a:rPr lang="en-US" dirty="0" smtClean="0"/>
              <a:t> ca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introduse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salvate</a:t>
            </a:r>
            <a:r>
              <a:rPr lang="en-US" dirty="0" smtClean="0"/>
              <a:t> de </a:t>
            </a:r>
            <a:r>
              <a:rPr lang="en-US" dirty="0" err="1" smtClean="0"/>
              <a:t>aplicatie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 cu care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antreneze</a:t>
            </a:r>
            <a:r>
              <a:rPr lang="en-US" dirty="0" smtClean="0"/>
              <a:t> </a:t>
            </a:r>
            <a:r>
              <a:rPr lang="en-US" dirty="0" err="1" smtClean="0"/>
              <a:t>algoritmii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stiintifica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Algoritmi</a:t>
            </a:r>
            <a:r>
              <a:rPr lang="en-US" dirty="0" smtClean="0"/>
              <a:t> </a:t>
            </a:r>
            <a:r>
              <a:rPr lang="en-US" dirty="0" err="1" smtClean="0"/>
              <a:t>folositi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Arbore de </a:t>
            </a:r>
            <a:r>
              <a:rPr lang="en-US" dirty="0" err="1" smtClean="0"/>
              <a:t>decizie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Retea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Acuratete</a:t>
            </a:r>
            <a:r>
              <a:rPr lang="en-US" dirty="0" smtClean="0"/>
              <a:t> sex ~80%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arbori</a:t>
            </a:r>
            <a:r>
              <a:rPr lang="en-US" dirty="0" smtClean="0"/>
              <a:t> de </a:t>
            </a:r>
            <a:r>
              <a:rPr lang="en-US" dirty="0" err="1" smtClean="0"/>
              <a:t>decizie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Acuratete</a:t>
            </a:r>
            <a:r>
              <a:rPr lang="en-US" dirty="0" smtClean="0"/>
              <a:t> </a:t>
            </a:r>
            <a:r>
              <a:rPr lang="en-US" dirty="0" err="1" smtClean="0"/>
              <a:t>varsta</a:t>
            </a:r>
            <a:r>
              <a:rPr lang="en-US" dirty="0" smtClean="0"/>
              <a:t> ~90%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reteaua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Structurile</a:t>
            </a:r>
            <a:r>
              <a:rPr lang="en-US" dirty="0" smtClean="0"/>
              <a:t> de machine learning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4448175" cy="240824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4294" y="2171700"/>
            <a:ext cx="4603105" cy="2408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4302" y="484384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Arbore de </a:t>
            </a:r>
            <a:r>
              <a:rPr lang="en-US" dirty="0" err="1" smtClean="0"/>
              <a:t>decizie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1978" y="484384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Retea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3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Articole</a:t>
            </a:r>
            <a:r>
              <a:rPr lang="en-US" dirty="0" smtClean="0"/>
              <a:t> </a:t>
            </a:r>
            <a:r>
              <a:rPr lang="en-US" dirty="0" err="1" smtClean="0"/>
              <a:t>stiintifice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arborii</a:t>
            </a:r>
            <a:r>
              <a:rPr lang="en-US" dirty="0" smtClean="0"/>
              <a:t> de </a:t>
            </a:r>
            <a:r>
              <a:rPr lang="en-US" dirty="0" err="1" smtClean="0"/>
              <a:t>decizie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importanta</a:t>
            </a:r>
            <a:r>
              <a:rPr lang="en-US" dirty="0" smtClean="0"/>
              <a:t> </a:t>
            </a:r>
            <a:r>
              <a:rPr lang="en-US" dirty="0" err="1" smtClean="0"/>
              <a:t>lucrarea</a:t>
            </a:r>
            <a:r>
              <a:rPr lang="en-US" dirty="0"/>
              <a:t> </a:t>
            </a:r>
            <a:r>
              <a:rPr lang="en-US" i="1" dirty="0" smtClean="0"/>
              <a:t>Sex Identification In Archaeological Remains Using Decision Tree Learning </a:t>
            </a:r>
            <a:r>
              <a:rPr lang="en-US" dirty="0" smtClean="0"/>
              <a:t>care a </a:t>
            </a:r>
            <a:r>
              <a:rPr lang="en-US" dirty="0" err="1" smtClean="0"/>
              <a:t>obtinut</a:t>
            </a:r>
            <a:r>
              <a:rPr lang="en-US" dirty="0" smtClean="0"/>
              <a:t> o </a:t>
            </a:r>
            <a:r>
              <a:rPr lang="en-US" dirty="0" err="1" smtClean="0"/>
              <a:t>performanta</a:t>
            </a:r>
            <a:r>
              <a:rPr lang="en-US" dirty="0" smtClean="0"/>
              <a:t> de ~87%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acuratete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reteaua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importanta</a:t>
            </a:r>
            <a:r>
              <a:rPr lang="en-US" dirty="0" smtClean="0"/>
              <a:t> </a:t>
            </a:r>
            <a:r>
              <a:rPr lang="en-US" dirty="0" err="1" smtClean="0"/>
              <a:t>lucrarea</a:t>
            </a:r>
            <a:r>
              <a:rPr lang="en-US" dirty="0"/>
              <a:t> </a:t>
            </a:r>
            <a:r>
              <a:rPr lang="en-US" i="1" dirty="0"/>
              <a:t>Determination of Gender from Pelvic Bones and Patella in Forensic Anthropology: A Comparison of Classification </a:t>
            </a:r>
            <a:r>
              <a:rPr lang="en-US" i="1" dirty="0" err="1" smtClean="0"/>
              <a:t>Techniquees</a:t>
            </a:r>
            <a:r>
              <a:rPr lang="en-US" dirty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s-a </a:t>
            </a:r>
            <a:r>
              <a:rPr lang="en-US" dirty="0" err="1" smtClean="0"/>
              <a:t>obtinut</a:t>
            </a:r>
            <a:r>
              <a:rPr lang="en-US" dirty="0" smtClean="0"/>
              <a:t> o </a:t>
            </a:r>
            <a:r>
              <a:rPr lang="en-US" dirty="0" err="1" smtClean="0"/>
              <a:t>acuratete</a:t>
            </a:r>
            <a:r>
              <a:rPr lang="en-US" dirty="0" smtClean="0"/>
              <a:t> de ~98%.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1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205" y="2580503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5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 cat </a:t>
            </a:r>
            <a:r>
              <a:rPr lang="en-US" dirty="0" err="1" smtClean="0"/>
              <a:t>setul</a:t>
            </a:r>
            <a:r>
              <a:rPr lang="en-US" dirty="0" smtClean="0"/>
              <a:t> de date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mareste</a:t>
            </a:r>
            <a:r>
              <a:rPr lang="en-US" dirty="0" smtClean="0"/>
              <a:t> </a:t>
            </a:r>
            <a:r>
              <a:rPr lang="en-US" dirty="0" err="1" smtClean="0"/>
              <a:t>volumul</a:t>
            </a:r>
            <a:r>
              <a:rPr lang="en-US" dirty="0" smtClean="0"/>
              <a:t>, cu </a:t>
            </a:r>
            <a:r>
              <a:rPr lang="en-US" dirty="0" err="1" smtClean="0"/>
              <a:t>atat</a:t>
            </a:r>
            <a:r>
              <a:rPr lang="en-US" dirty="0" smtClean="0"/>
              <a:t> se pot </a:t>
            </a:r>
            <a:r>
              <a:rPr lang="en-US" dirty="0" err="1" smtClean="0"/>
              <a:t>obtine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bune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 err="1" smtClean="0"/>
              <a:t>este</a:t>
            </a:r>
            <a:r>
              <a:rPr lang="en-US" dirty="0" smtClean="0"/>
              <a:t> ca </a:t>
            </a:r>
            <a:r>
              <a:rPr lang="en-US" dirty="0" err="1" smtClean="0"/>
              <a:t>setul</a:t>
            </a:r>
            <a:r>
              <a:rPr lang="en-US" dirty="0" smtClean="0"/>
              <a:t> de date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echilibrat</a:t>
            </a:r>
            <a:r>
              <a:rPr lang="en-US" dirty="0" smtClean="0"/>
              <a:t> in </a:t>
            </a:r>
            <a:r>
              <a:rPr lang="en-US" dirty="0" err="1" smtClean="0"/>
              <a:t>legatura</a:t>
            </a:r>
            <a:r>
              <a:rPr lang="en-US" dirty="0" smtClean="0"/>
              <a:t> cu </a:t>
            </a:r>
            <a:r>
              <a:rPr lang="en-US" dirty="0" err="1" smtClean="0"/>
              <a:t>sexul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cu </a:t>
            </a:r>
            <a:r>
              <a:rPr lang="en-US" dirty="0" err="1" smtClean="0"/>
              <a:t>clasele</a:t>
            </a:r>
            <a:r>
              <a:rPr lang="en-US" dirty="0" smtClean="0"/>
              <a:t> legate de </a:t>
            </a:r>
            <a:r>
              <a:rPr lang="en-US" dirty="0" err="1" smtClean="0"/>
              <a:t>varsta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obtine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bune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Mai </a:t>
            </a:r>
            <a:r>
              <a:rPr lang="en-US" dirty="0" err="1" smtClean="0"/>
              <a:t>multe</a:t>
            </a:r>
            <a:r>
              <a:rPr lang="en-US" dirty="0" smtClean="0"/>
              <a:t> date nu </a:t>
            </a:r>
            <a:r>
              <a:rPr lang="en-US" dirty="0" err="1" smtClean="0"/>
              <a:t>inseamna</a:t>
            </a:r>
            <a:r>
              <a:rPr lang="en-US" dirty="0" smtClean="0"/>
              <a:t> </a:t>
            </a:r>
            <a:r>
              <a:rPr lang="en-US" dirty="0" err="1" smtClean="0"/>
              <a:t>mereu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008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32</TotalTime>
  <Words>340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Wingdings</vt:lpstr>
      <vt:lpstr>Crop</vt:lpstr>
      <vt:lpstr>Reconstituiri istorice</vt:lpstr>
      <vt:lpstr>Ideea proiectului</vt:lpstr>
      <vt:lpstr>Logica aplicatiei</vt:lpstr>
      <vt:lpstr>Experienta utilizatorului</vt:lpstr>
      <vt:lpstr>Problema stiintifica</vt:lpstr>
      <vt:lpstr>Structurile de machine learning</vt:lpstr>
      <vt:lpstr>Articole stiintifice</vt:lpstr>
      <vt:lpstr>DEMO</vt:lpstr>
      <vt:lpstr>Concluzii</vt:lpstr>
      <vt:lpstr>Intrebari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Reconstituiri istorice</dc:title>
  <dc:creator>Microsoft account</dc:creator>
  <cp:lastModifiedBy>Microsoft account</cp:lastModifiedBy>
  <cp:revision>4</cp:revision>
  <dcterms:created xsi:type="dcterms:W3CDTF">2021-12-06T06:23:25Z</dcterms:created>
  <dcterms:modified xsi:type="dcterms:W3CDTF">2021-12-06T06:56:05Z</dcterms:modified>
</cp:coreProperties>
</file>