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9" r:id="rId8"/>
    <p:sldId id="264" r:id="rId9"/>
    <p:sldId id="261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Reconstituiri</a:t>
            </a:r>
            <a:r>
              <a:rPr lang="en-US" dirty="0" smtClean="0"/>
              <a:t> </a:t>
            </a:r>
            <a:r>
              <a:rPr lang="en-US" dirty="0" err="1" smtClean="0"/>
              <a:t>istorice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6198" y="4483500"/>
            <a:ext cx="6831673" cy="1086237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Andrei-</a:t>
            </a:r>
            <a:r>
              <a:rPr lang="en-US" sz="1200" dirty="0" err="1"/>
              <a:t>Danut</a:t>
            </a:r>
            <a:r>
              <a:rPr lang="en-US" sz="1200" dirty="0"/>
              <a:t> </a:t>
            </a:r>
            <a:r>
              <a:rPr lang="en-US" sz="1200" dirty="0" err="1"/>
              <a:t>Blagoi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Andreea </a:t>
            </a:r>
            <a:r>
              <a:rPr lang="en-US" sz="1200" dirty="0"/>
              <a:t>Bolonyi,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231 </a:t>
            </a:r>
            <a:endParaRPr lang="en-US" sz="1200" dirty="0" smtClean="0"/>
          </a:p>
          <a:p>
            <a:pPr algn="r"/>
            <a:r>
              <a:rPr lang="en-US" sz="1200" dirty="0" smtClean="0"/>
              <a:t>Stefan-</a:t>
            </a:r>
            <a:r>
              <a:rPr lang="en-US" sz="1200" dirty="0" err="1" smtClean="0"/>
              <a:t>Nicolae</a:t>
            </a:r>
            <a:r>
              <a:rPr lang="en-US" sz="1200" dirty="0" smtClean="0"/>
              <a:t> </a:t>
            </a:r>
            <a:r>
              <a:rPr lang="en-US" sz="1200" dirty="0" err="1"/>
              <a:t>Parvanescu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engleza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936 </a:t>
            </a:r>
            <a:endParaRPr lang="en-US" sz="1200" dirty="0" smtClean="0"/>
          </a:p>
          <a:p>
            <a:pPr algn="r"/>
            <a:r>
              <a:rPr lang="en-US" sz="1200" dirty="0" err="1" smtClean="0"/>
              <a:t>Oana</a:t>
            </a:r>
            <a:r>
              <a:rPr lang="en-US" sz="1200" dirty="0" smtClean="0"/>
              <a:t>-Alexandra </a:t>
            </a:r>
            <a:r>
              <a:rPr lang="en-US" sz="1200" dirty="0" err="1"/>
              <a:t>Sidorencu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 </a:t>
            </a:r>
            <a:r>
              <a:rPr lang="en-US" sz="1200" dirty="0" err="1"/>
              <a:t>romana</a:t>
            </a:r>
            <a:r>
              <a:rPr lang="en-US" sz="1200" dirty="0"/>
              <a:t>, </a:t>
            </a:r>
            <a:r>
              <a:rPr lang="en-US" sz="1200" dirty="0" err="1"/>
              <a:t>grupa</a:t>
            </a:r>
            <a:r>
              <a:rPr lang="en-US" sz="1200" dirty="0"/>
              <a:t> 236</a:t>
            </a:r>
          </a:p>
        </p:txBody>
      </p:sp>
    </p:spTree>
    <p:extLst>
      <p:ext uri="{BB962C8B-B14F-4D97-AF65-F5344CB8AC3E}">
        <p14:creationId xmlns:p14="http://schemas.microsoft.com/office/powerpoint/2010/main" val="14136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44" y="1428750"/>
            <a:ext cx="78962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28784"/>
            <a:ext cx="9601200" cy="1485900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0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Cine – </a:t>
            </a:r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 err="1" smtClean="0"/>
              <a:t>pasionate</a:t>
            </a:r>
            <a:r>
              <a:rPr lang="en-US" dirty="0" smtClean="0"/>
              <a:t> de </a:t>
            </a:r>
            <a:r>
              <a:rPr lang="en-US" dirty="0" err="1" smtClean="0"/>
              <a:t>istorie</a:t>
            </a:r>
            <a:r>
              <a:rPr lang="en-US" dirty="0" smtClean="0"/>
              <a:t>, </a:t>
            </a:r>
            <a:r>
              <a:rPr lang="en-US" dirty="0" err="1" smtClean="0"/>
              <a:t>studenti</a:t>
            </a:r>
            <a:r>
              <a:rPr lang="en-US" dirty="0" smtClean="0"/>
              <a:t>, </a:t>
            </a:r>
            <a:r>
              <a:rPr lang="en-US" dirty="0" err="1" smtClean="0"/>
              <a:t>arheologi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 – </a:t>
            </a:r>
            <a:r>
              <a:rPr lang="en-US" dirty="0" err="1" smtClean="0"/>
              <a:t>determinarea</a:t>
            </a:r>
            <a:r>
              <a:rPr lang="en-US" dirty="0" smtClean="0"/>
              <a:t> </a:t>
            </a:r>
            <a:r>
              <a:rPr lang="en-US" dirty="0" err="1" smtClean="0"/>
              <a:t>sexului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varstei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dimensiunilor</a:t>
            </a:r>
            <a:r>
              <a:rPr lang="en-US" dirty="0" smtClean="0"/>
              <a:t> </a:t>
            </a:r>
            <a:r>
              <a:rPr lang="en-US" dirty="0" err="1" smtClean="0"/>
              <a:t>oaselor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-  </a:t>
            </a:r>
            <a:r>
              <a:rPr lang="en-US" dirty="0" err="1" smtClean="0"/>
              <a:t>vizualizare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a </a:t>
            </a:r>
            <a:r>
              <a:rPr lang="en-US" dirty="0" err="1" smtClean="0"/>
              <a:t>rezultatelor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Cum – </a:t>
            </a:r>
            <a:r>
              <a:rPr lang="en-US" dirty="0" err="1" smtClean="0"/>
              <a:t>algoritmi</a:t>
            </a:r>
            <a:r>
              <a:rPr lang="en-US" dirty="0" smtClean="0"/>
              <a:t> de machine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– </a:t>
            </a:r>
            <a:r>
              <a:rPr lang="en-US" dirty="0" err="1" smtClean="0"/>
              <a:t>dobandire</a:t>
            </a:r>
            <a:r>
              <a:rPr lang="en-US" dirty="0" smtClean="0"/>
              <a:t> </a:t>
            </a:r>
            <a:r>
              <a:rPr lang="en-US" dirty="0" err="1" smtClean="0"/>
              <a:t>cunostiinte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mod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placut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4086"/>
            <a:ext cx="9601200" cy="4063314"/>
          </a:xfrm>
        </p:spPr>
        <p:txBody>
          <a:bodyPr>
            <a:normAutofit/>
          </a:bodyPr>
          <a:lstStyle/>
          <a:p>
            <a:r>
              <a:rPr lang="en-US" dirty="0" err="1" smtClean="0"/>
              <a:t>Pasi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Extragere</a:t>
            </a:r>
            <a:r>
              <a:rPr lang="en-US" dirty="0" smtClean="0"/>
              <a:t> date de </a:t>
            </a:r>
            <a:r>
              <a:rPr lang="en-US" dirty="0" err="1" smtClean="0"/>
              <a:t>intrare</a:t>
            </a:r>
            <a:r>
              <a:rPr lang="en-US" dirty="0" smtClean="0"/>
              <a:t> de la </a:t>
            </a:r>
            <a:r>
              <a:rPr lang="en-US" dirty="0" err="1" smtClean="0"/>
              <a:t>utilizator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arbore de </a:t>
            </a:r>
            <a:r>
              <a:rPr lang="en-US" dirty="0" err="1" smtClean="0"/>
              <a:t>decizie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sex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Antrenare</a:t>
            </a:r>
            <a:r>
              <a:rPr lang="en-US" dirty="0" smtClean="0"/>
              <a:t> </a:t>
            </a: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Precizere</a:t>
            </a:r>
            <a:r>
              <a:rPr lang="en-US" dirty="0" smtClean="0"/>
              <a:t> sex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oferite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Informatii</a:t>
            </a:r>
            <a:r>
              <a:rPr lang="en-US" dirty="0"/>
              <a:t> legate de </a:t>
            </a:r>
            <a:r>
              <a:rPr lang="en-US" dirty="0" err="1"/>
              <a:t>sexul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varsta</a:t>
            </a:r>
            <a:r>
              <a:rPr lang="en-US" dirty="0"/>
              <a:t> </a:t>
            </a:r>
            <a:r>
              <a:rPr lang="en-US" dirty="0" err="1"/>
              <a:t>osului</a:t>
            </a:r>
            <a:r>
              <a:rPr lang="en-US" dirty="0"/>
              <a:t> </a:t>
            </a:r>
            <a:r>
              <a:rPr lang="en-US" dirty="0" err="1" smtClean="0"/>
              <a:t>respectiv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/>
              <a:t>de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osul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format 3D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Experienta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 stim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corecte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validari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facute</a:t>
            </a:r>
            <a:r>
              <a:rPr lang="en-US" dirty="0" smtClean="0"/>
              <a:t> la </a:t>
            </a:r>
            <a:r>
              <a:rPr lang="en-US" dirty="0" err="1" smtClean="0"/>
              <a:t>introducerea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Validarile</a:t>
            </a:r>
            <a:r>
              <a:rPr lang="en-US" dirty="0" smtClean="0"/>
              <a:t> se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raportat</a:t>
            </a:r>
            <a:r>
              <a:rPr lang="en-US" dirty="0" smtClean="0"/>
              <a:t> la </a:t>
            </a:r>
            <a:r>
              <a:rPr lang="en-US" dirty="0" err="1" smtClean="0"/>
              <a:t>dimensiunile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tip de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Pot </a:t>
            </a:r>
            <a:r>
              <a:rPr lang="en-US" dirty="0" err="1" smtClean="0"/>
              <a:t>ajuta</a:t>
            </a:r>
            <a:r>
              <a:rPr lang="en-US" dirty="0" smtClean="0"/>
              <a:t> </a:t>
            </a:r>
            <a:r>
              <a:rPr lang="en-US" dirty="0" err="1" smtClean="0"/>
              <a:t>imbunatatirea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Da!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ca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introduse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salvate</a:t>
            </a:r>
            <a:r>
              <a:rPr lang="en-US" dirty="0" smtClean="0"/>
              <a:t> de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cu care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antreneze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stiintifica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sex ~</a:t>
            </a:r>
            <a:r>
              <a:rPr lang="en-US" dirty="0" smtClean="0"/>
              <a:t>85%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Acuratete</a:t>
            </a:r>
            <a:r>
              <a:rPr lang="en-US" dirty="0" smtClean="0"/>
              <a:t> </a:t>
            </a:r>
            <a:r>
              <a:rPr lang="en-US" dirty="0" err="1" smtClean="0"/>
              <a:t>varsta</a:t>
            </a:r>
            <a:r>
              <a:rPr lang="en-US" dirty="0" smtClean="0"/>
              <a:t> </a:t>
            </a:r>
            <a:r>
              <a:rPr lang="en-US" dirty="0" smtClean="0"/>
              <a:t>~</a:t>
            </a:r>
            <a:r>
              <a:rPr lang="en-US" dirty="0" smtClean="0"/>
              <a:t>30</a:t>
            </a:r>
            <a:r>
              <a:rPr lang="en-US" dirty="0" smtClean="0"/>
              <a:t>%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Structurile</a:t>
            </a:r>
            <a:r>
              <a:rPr lang="en-US" dirty="0" smtClean="0"/>
              <a:t> de machine learning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4448175" cy="240824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4294" y="2171700"/>
            <a:ext cx="4603105" cy="2408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4302" y="48438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Arbore de </a:t>
            </a:r>
            <a:r>
              <a:rPr lang="en-US" dirty="0" err="1" smtClean="0"/>
              <a:t>decizie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11978" y="484384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Retea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9" y="1997689"/>
            <a:ext cx="5147281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67" y="1997689"/>
            <a:ext cx="4868603" cy="292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0060" y="5538158"/>
            <a:ext cx="106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Astfel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abordari</a:t>
            </a:r>
            <a:r>
              <a:rPr lang="en-US" dirty="0" smtClean="0"/>
              <a:t> </a:t>
            </a:r>
            <a:r>
              <a:rPr lang="en-US" dirty="0" err="1" smtClean="0"/>
              <a:t>conduc</a:t>
            </a:r>
            <a:r>
              <a:rPr lang="en-US" dirty="0" smtClean="0"/>
              <a:t> la </a:t>
            </a:r>
            <a:r>
              <a:rPr lang="en-US" dirty="0" err="1" smtClean="0"/>
              <a:t>rezultate</a:t>
            </a:r>
            <a:r>
              <a:rPr lang="en-US" dirty="0" smtClean="0"/>
              <a:t> similar din </a:t>
            </a:r>
            <a:r>
              <a:rPr lang="en-US" dirty="0" err="1" smtClean="0"/>
              <a:t>punctul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al </a:t>
            </a:r>
            <a:r>
              <a:rPr lang="en-US" dirty="0" err="1" smtClean="0"/>
              <a:t>acuratetii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1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Articole</a:t>
            </a:r>
            <a:r>
              <a:rPr lang="en-US" dirty="0" smtClean="0"/>
              <a:t> </a:t>
            </a:r>
            <a:r>
              <a:rPr lang="en-US" dirty="0" err="1" smtClean="0"/>
              <a:t>stiintifice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arborii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 smtClean="0"/>
              <a:t>Sex Identification In Archaeological Remains Using Decision Tree Learning </a:t>
            </a:r>
            <a:r>
              <a:rPr lang="en-US" dirty="0" smtClean="0"/>
              <a:t>care 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performanta</a:t>
            </a:r>
            <a:r>
              <a:rPr lang="en-US" dirty="0" smtClean="0"/>
              <a:t> de ~87%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acuratete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reteaua</a:t>
            </a:r>
            <a:r>
              <a:rPr lang="en-US" dirty="0" smtClean="0"/>
              <a:t> </a:t>
            </a:r>
            <a:r>
              <a:rPr lang="en-US" dirty="0" err="1" smtClean="0"/>
              <a:t>neuronala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importanta</a:t>
            </a:r>
            <a:r>
              <a:rPr lang="en-US" dirty="0" smtClean="0"/>
              <a:t> </a:t>
            </a:r>
            <a:r>
              <a:rPr lang="en-US" dirty="0" err="1" smtClean="0"/>
              <a:t>lucrarea</a:t>
            </a:r>
            <a:r>
              <a:rPr lang="en-US" dirty="0"/>
              <a:t> </a:t>
            </a:r>
            <a:r>
              <a:rPr lang="en-US" i="1" dirty="0"/>
              <a:t>Determination of Gender from Pelvic Bones and Patella in Forensic Anthropology: A Comparison of Classification </a:t>
            </a:r>
            <a:r>
              <a:rPr lang="en-US" i="1" dirty="0" err="1" smtClean="0"/>
              <a:t>Techniquees</a:t>
            </a:r>
            <a:r>
              <a:rPr lang="en-US" dirty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s-a </a:t>
            </a:r>
            <a:r>
              <a:rPr lang="en-US" dirty="0" err="1" smtClean="0"/>
              <a:t>obtinut</a:t>
            </a:r>
            <a:r>
              <a:rPr lang="en-US" dirty="0" smtClean="0"/>
              <a:t> o </a:t>
            </a:r>
            <a:r>
              <a:rPr lang="en-US" dirty="0" err="1" smtClean="0"/>
              <a:t>acuratete</a:t>
            </a:r>
            <a:r>
              <a:rPr lang="en-US" dirty="0" smtClean="0"/>
              <a:t> de ~98%.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205" y="2580503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522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</TotalTime>
  <Words>306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Crop</vt:lpstr>
      <vt:lpstr>Reconstituiri istorice</vt:lpstr>
      <vt:lpstr>Ideea proiectului</vt:lpstr>
      <vt:lpstr>Logica aplicatiei</vt:lpstr>
      <vt:lpstr>Experienta utilizatorului</vt:lpstr>
      <vt:lpstr>Problema stiintifica</vt:lpstr>
      <vt:lpstr>Structurile de machine learning</vt:lpstr>
      <vt:lpstr>Rezultate obtinute</vt:lpstr>
      <vt:lpstr>Articole stiintifice</vt:lpstr>
      <vt:lpstr>DEMO</vt:lpstr>
      <vt:lpstr>Concluzii</vt:lpstr>
      <vt:lpstr>Intrebari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Reconstituiri istorice</dc:title>
  <dc:creator>Microsoft account</dc:creator>
  <cp:lastModifiedBy>Microsoft account</cp:lastModifiedBy>
  <cp:revision>7</cp:revision>
  <dcterms:created xsi:type="dcterms:W3CDTF">2021-12-06T06:23:25Z</dcterms:created>
  <dcterms:modified xsi:type="dcterms:W3CDTF">2022-01-09T15:28:24Z</dcterms:modified>
</cp:coreProperties>
</file>