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A1F-DF46-41EE-BF59-08CEA0349917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00A4-AA4A-41CE-BC88-71E7C36FE73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A1F-DF46-41EE-BF59-08CEA0349917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00A4-AA4A-41CE-BC88-71E7C36FE73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A1F-DF46-41EE-BF59-08CEA0349917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00A4-AA4A-41CE-BC88-71E7C36FE73C}" type="slidenum">
              <a:rPr lang="fr-FR" smtClean="0"/>
              <a:t>‹#›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A1F-DF46-41EE-BF59-08CEA0349917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00A4-AA4A-41CE-BC88-71E7C36FE73C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A1F-DF46-41EE-BF59-08CEA0349917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00A4-AA4A-41CE-BC88-71E7C36FE73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A1F-DF46-41EE-BF59-08CEA0349917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00A4-AA4A-41CE-BC88-71E7C36FE73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A1F-DF46-41EE-BF59-08CEA0349917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00A4-AA4A-41CE-BC88-71E7C36FE73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A1F-DF46-41EE-BF59-08CEA0349917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00A4-AA4A-41CE-BC88-71E7C36FE73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A1F-DF46-41EE-BF59-08CEA0349917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00A4-AA4A-41CE-BC88-71E7C36FE73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A1F-DF46-41EE-BF59-08CEA0349917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00A4-AA4A-41CE-BC88-71E7C36FE73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A1F-DF46-41EE-BF59-08CEA0349917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00A4-AA4A-41CE-BC88-71E7C36FE73C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67A1A1F-DF46-41EE-BF59-08CEA0349917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98000A4-AA4A-41CE-BC88-71E7C36FE73C}" type="slidenum">
              <a:rPr lang="fr-FR" smtClean="0"/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Facebook like button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Dascalu</a:t>
            </a:r>
            <a:r>
              <a:rPr lang="en-US" dirty="0" smtClean="0"/>
              <a:t> </a:t>
            </a:r>
            <a:r>
              <a:rPr lang="en-US" dirty="0" err="1" smtClean="0"/>
              <a:t>Ruxandra</a:t>
            </a:r>
            <a:endParaRPr lang="en-US" dirty="0" smtClean="0"/>
          </a:p>
          <a:p>
            <a:r>
              <a:rPr lang="en-US" dirty="0" err="1" smtClean="0"/>
              <a:t>Chiurciu</a:t>
            </a:r>
            <a:r>
              <a:rPr lang="en-US" dirty="0" smtClean="0"/>
              <a:t> </a:t>
            </a:r>
            <a:r>
              <a:rPr lang="en-US" dirty="0" err="1" smtClean="0"/>
              <a:t>Andreea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86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</a:t>
            </a:r>
            <a:r>
              <a:rPr lang="en-US" dirty="0" smtClean="0"/>
              <a:t> </a:t>
            </a:r>
            <a:r>
              <a:rPr lang="fr-FR" dirty="0" smtClean="0"/>
              <a:t>ce</a:t>
            </a:r>
            <a:r>
              <a:rPr lang="en-US" dirty="0" smtClean="0"/>
              <a:t> </a:t>
            </a:r>
            <a:r>
              <a:rPr lang="fr-FR" dirty="0" smtClean="0"/>
              <a:t>projet</a:t>
            </a:r>
            <a:r>
              <a:rPr lang="en-US" dirty="0" smtClean="0"/>
              <a:t> on </a:t>
            </a:r>
            <a:r>
              <a:rPr lang="fr-FR" dirty="0" smtClean="0"/>
              <a:t>propose</a:t>
            </a:r>
            <a:r>
              <a:rPr lang="en-US" dirty="0" smtClean="0"/>
              <a:t> a faire </a:t>
            </a:r>
            <a:r>
              <a:rPr lang="fr-FR" dirty="0" smtClean="0"/>
              <a:t>un</a:t>
            </a:r>
            <a:r>
              <a:rPr lang="en-US" dirty="0" smtClean="0"/>
              <a:t> </a:t>
            </a:r>
            <a:r>
              <a:rPr lang="fr-FR" dirty="0" smtClean="0"/>
              <a:t>logiciel</a:t>
            </a:r>
            <a:r>
              <a:rPr lang="en-US" dirty="0" smtClean="0"/>
              <a:t> qui </a:t>
            </a:r>
            <a:r>
              <a:rPr lang="fr-FR" dirty="0" smtClean="0"/>
              <a:t>va</a:t>
            </a:r>
            <a:r>
              <a:rPr lang="en-US" dirty="0" smtClean="0"/>
              <a:t> </a:t>
            </a:r>
            <a:r>
              <a:rPr lang="fr-FR" dirty="0" smtClean="0"/>
              <a:t>gérer</a:t>
            </a:r>
            <a:r>
              <a:rPr lang="en-US" dirty="0" smtClean="0"/>
              <a:t> des likes pour </a:t>
            </a:r>
            <a:r>
              <a:rPr lang="fr-FR" dirty="0" smtClean="0"/>
              <a:t>une</a:t>
            </a:r>
            <a:r>
              <a:rPr lang="en-US" dirty="0" smtClean="0"/>
              <a:t> photo.</a:t>
            </a:r>
          </a:p>
          <a:p>
            <a:r>
              <a:rPr lang="fr-FR" dirty="0" smtClean="0"/>
              <a:t>Pour ca il va être un appel derrière le bouton de « </a:t>
            </a:r>
            <a:r>
              <a:rPr lang="fr-FR" dirty="0" err="1" smtClean="0"/>
              <a:t>like</a:t>
            </a:r>
            <a:r>
              <a:rPr lang="fr-FR" dirty="0" smtClean="0"/>
              <a:t> » après chaque multimédia. Bien sur que le code du « </a:t>
            </a:r>
            <a:r>
              <a:rPr lang="fr-FR" dirty="0" err="1" smtClean="0"/>
              <a:t>like</a:t>
            </a:r>
            <a:r>
              <a:rPr lang="fr-FR" dirty="0" smtClean="0"/>
              <a:t> » est diffèrent pour chaque objet diffèrent.</a:t>
            </a:r>
          </a:p>
          <a:p>
            <a:r>
              <a:rPr lang="fr-FR" dirty="0" smtClean="0"/>
              <a:t>Dans notre projet nous avons un seul photo et 100 personnes qui donnent « </a:t>
            </a:r>
            <a:r>
              <a:rPr lang="fr-FR" dirty="0" err="1" smtClean="0"/>
              <a:t>like</a:t>
            </a:r>
            <a:r>
              <a:rPr lang="fr-FR" dirty="0" smtClean="0"/>
              <a:t> » dans le même temps.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2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408333" cy="4297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(Frame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__(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self,master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=None):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Frame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.__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__(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self,master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self.master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=master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self.init_window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init_window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self.master.title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("GUI")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self.pack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fill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=BOTH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expand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quitButton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(self,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Quit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command+self.client_exit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quitButton.place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(x=0, y=0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menu= Menu(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self.master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self.master.config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(menu=menu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 file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 Menu(menu)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file.add_command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(label='Save')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file.add_command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(label='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Exit',command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self.client_exit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menu.add_cascade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(label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='File', menu=file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3327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59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408333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 Menu(menu)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edit.add_command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(label='Show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Image',command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self.showImg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edit.add_command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(label='Show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',command=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self.showTxt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menu.add_cascade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(label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Edit',menu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showImg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Image.open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'http://egirl.s.zoot.ro/images/articles/9014/caine%20jpg.jpg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render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ImageTk.PhotoImage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=Label(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self,image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render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img.image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render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img.place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(x=0,y=0)</a:t>
            </a:r>
          </a:p>
          <a:p>
            <a:pPr marL="0" indent="0"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showText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=m Label(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self,text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='Hello!')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text.pack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client_exit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exit()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root.geometry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("533x399")</a:t>
            </a:r>
          </a:p>
          <a:p>
            <a:pPr marL="0" indent="0"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root.mainloop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2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Tkinter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 smtClean="0"/>
              <a:t>tkMessageBox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top = </a:t>
            </a:r>
            <a:r>
              <a:rPr lang="fr-FR" dirty="0" err="1"/>
              <a:t>Tkinter.Tk</a:t>
            </a:r>
            <a:r>
              <a:rPr lang="fr-FR" dirty="0"/>
              <a:t>() </a:t>
            </a:r>
          </a:p>
          <a:p>
            <a:pPr marL="0" indent="0">
              <a:buNone/>
            </a:pP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/>
              <a:t>helloCallBack</a:t>
            </a:r>
            <a:r>
              <a:rPr lang="fr-FR" dirty="0"/>
              <a:t>(): 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tkMessageBox.showinfo</a:t>
            </a:r>
            <a:r>
              <a:rPr lang="fr-FR" dirty="0"/>
              <a:t>( "</a:t>
            </a:r>
            <a:r>
              <a:rPr lang="fr-FR" dirty="0" err="1"/>
              <a:t>Like</a:t>
            </a:r>
            <a:r>
              <a:rPr lang="fr-FR" dirty="0"/>
              <a:t>", "</a:t>
            </a:r>
            <a:r>
              <a:rPr lang="fr-FR" dirty="0" err="1"/>
              <a:t>Thanks</a:t>
            </a:r>
            <a:r>
              <a:rPr lang="fr-FR" dirty="0"/>
              <a:t> for </a:t>
            </a:r>
            <a:r>
              <a:rPr lang="fr-FR" dirty="0" err="1"/>
              <a:t>liking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photo!") </a:t>
            </a:r>
          </a:p>
          <a:p>
            <a:pPr marL="0" indent="0">
              <a:buNone/>
            </a:pPr>
            <a:r>
              <a:rPr lang="fr-FR" dirty="0" smtClean="0"/>
              <a:t>	B </a:t>
            </a:r>
            <a:r>
              <a:rPr lang="fr-FR" dirty="0"/>
              <a:t>= </a:t>
            </a:r>
            <a:r>
              <a:rPr lang="fr-FR" dirty="0" err="1"/>
              <a:t>Tkinter.Button</a:t>
            </a:r>
            <a:r>
              <a:rPr lang="fr-FR" dirty="0"/>
              <a:t>(top, </a:t>
            </a:r>
            <a:r>
              <a:rPr lang="fr-FR" dirty="0" err="1"/>
              <a:t>text</a:t>
            </a:r>
            <a:r>
              <a:rPr lang="fr-FR" dirty="0"/>
              <a:t> ="</a:t>
            </a:r>
            <a:r>
              <a:rPr lang="fr-FR" dirty="0" err="1"/>
              <a:t>Like</a:t>
            </a:r>
            <a:r>
              <a:rPr lang="fr-FR" dirty="0"/>
              <a:t>", </a:t>
            </a:r>
            <a:r>
              <a:rPr lang="fr-FR" dirty="0" smtClean="0"/>
              <a:t>command </a:t>
            </a:r>
            <a:r>
              <a:rPr lang="fr-FR" dirty="0" err="1" smtClean="0"/>
              <a:t>helloCallBack</a:t>
            </a:r>
            <a:r>
              <a:rPr lang="fr-FR" dirty="0"/>
              <a:t>) </a:t>
            </a:r>
          </a:p>
          <a:p>
            <a:pPr marL="0" indent="0">
              <a:buNone/>
            </a:pPr>
            <a:r>
              <a:rPr lang="fr-FR" dirty="0" err="1"/>
              <a:t>B.pack</a:t>
            </a:r>
            <a:r>
              <a:rPr lang="fr-FR" dirty="0"/>
              <a:t>() </a:t>
            </a:r>
          </a:p>
          <a:p>
            <a:pPr marL="0" indent="0">
              <a:buNone/>
            </a:pPr>
            <a:r>
              <a:rPr lang="fr-FR" dirty="0" err="1"/>
              <a:t>top.mainloop</a:t>
            </a:r>
            <a:r>
              <a:rPr lang="fr-FR" dirty="0"/>
              <a:t>()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du code pour le bouton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43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code n’est pas le code désirée pour notre programme. Le code écrit fait qu’on a une fenêtre avec une photo et un bouton appelé « </a:t>
            </a:r>
            <a:r>
              <a:rPr lang="fr-FR" dirty="0" err="1" smtClean="0"/>
              <a:t>like</a:t>
            </a:r>
            <a:r>
              <a:rPr lang="fr-FR" dirty="0" smtClean="0"/>
              <a:t> » que l’on appuyé. Ca donne l’impression qu’on a “aimer” le photo.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Explication du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151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95</TotalTime>
  <Words>100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Facebook like button</vt:lpstr>
      <vt:lpstr>PowerPoint Presentation</vt:lpstr>
      <vt:lpstr>Code</vt:lpstr>
      <vt:lpstr>PowerPoint Presentation</vt:lpstr>
      <vt:lpstr>Partie du code pour le bouton</vt:lpstr>
      <vt:lpstr>Explication du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like button</dc:title>
  <dc:creator>Costi</dc:creator>
  <cp:lastModifiedBy>Costi</cp:lastModifiedBy>
  <cp:revision>6</cp:revision>
  <dcterms:created xsi:type="dcterms:W3CDTF">2015-03-12T18:05:00Z</dcterms:created>
  <dcterms:modified xsi:type="dcterms:W3CDTF">2015-03-12T20:29:15Z</dcterms:modified>
</cp:coreProperties>
</file>