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67" r:id="rId6"/>
    <p:sldId id="268" r:id="rId7"/>
    <p:sldId id="264" r:id="rId8"/>
    <p:sldId id="269" r:id="rId9"/>
    <p:sldId id="270" r:id="rId10"/>
    <p:sldId id="273" r:id="rId11"/>
    <p:sldId id="274" r:id="rId12"/>
    <p:sldId id="272" r:id="rId13"/>
    <p:sldId id="275" r:id="rId14"/>
    <p:sldId id="276" r:id="rId15"/>
    <p:sldId id="280" r:id="rId16"/>
    <p:sldId id="279" r:id="rId17"/>
    <p:sldId id="281" r:id="rId18"/>
    <p:sldId id="278" r:id="rId19"/>
    <p:sldId id="282" r:id="rId20"/>
    <p:sldId id="289" r:id="rId21"/>
    <p:sldId id="284" r:id="rId22"/>
    <p:sldId id="286" r:id="rId23"/>
    <p:sldId id="287" r:id="rId24"/>
    <p:sldId id="288" r:id="rId25"/>
    <p:sldId id="263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57588-EF5E-450E-B3E1-D4063ACE77B8}" v="193" dt="2022-06-27T13:27:4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98" autoAdjust="0"/>
  </p:normalViewPr>
  <p:slideViewPr>
    <p:cSldViewPr snapToGrid="0">
      <p:cViewPr>
        <p:scale>
          <a:sx n="66" d="100"/>
          <a:sy n="66" d="100"/>
        </p:scale>
        <p:origin x="1218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Dan (NL-CSU)" userId="a7ab7b46-b055-4390-961c-e545bf1ab7f1" providerId="ADAL" clId="{3AA57588-EF5E-450E-B3E1-D4063ACE77B8}"/>
    <pc:docChg chg="undo redo custSel addSld delSld modSld sldOrd addMainMaster delMainMaster">
      <pc:chgData name="Andreea Dan (NL-CSU)" userId="a7ab7b46-b055-4390-961c-e545bf1ab7f1" providerId="ADAL" clId="{3AA57588-EF5E-450E-B3E1-D4063ACE77B8}" dt="2022-06-27T13:34:11.734" v="5345" actId="6549"/>
      <pc:docMkLst>
        <pc:docMk/>
      </pc:docMkLst>
      <pc:sldChg chg="addSp delSp modSp new del mod setBg modClrScheme chgLayout">
        <pc:chgData name="Andreea Dan (NL-CSU)" userId="a7ab7b46-b055-4390-961c-e545bf1ab7f1" providerId="ADAL" clId="{3AA57588-EF5E-450E-B3E1-D4063ACE77B8}" dt="2022-06-26T10:17:28.229" v="50" actId="47"/>
        <pc:sldMkLst>
          <pc:docMk/>
          <pc:sldMk cId="1004061939" sldId="256"/>
        </pc:sldMkLst>
        <pc:spChg chg="mod">
          <ac:chgData name="Andreea Dan (NL-CSU)" userId="a7ab7b46-b055-4390-961c-e545bf1ab7f1" providerId="ADAL" clId="{3AA57588-EF5E-450E-B3E1-D4063ACE77B8}" dt="2022-06-26T10:17:15.633" v="48" actId="14100"/>
          <ac:spMkLst>
            <pc:docMk/>
            <pc:sldMk cId="1004061939" sldId="256"/>
            <ac:spMk id="2" creationId="{21871753-654E-27E3-B8F5-3FCF22728D4E}"/>
          </ac:spMkLst>
        </pc:spChg>
        <pc:spChg chg="mod">
          <ac:chgData name="Andreea Dan (NL-CSU)" userId="a7ab7b46-b055-4390-961c-e545bf1ab7f1" providerId="ADAL" clId="{3AA57588-EF5E-450E-B3E1-D4063ACE77B8}" dt="2022-06-26T10:16:50.500" v="2" actId="26606"/>
          <ac:spMkLst>
            <pc:docMk/>
            <pc:sldMk cId="1004061939" sldId="256"/>
            <ac:spMk id="3" creationId="{72A3921C-EA3A-0CE9-82A4-4AEC7CA69D9C}"/>
          </ac:spMkLst>
        </pc:spChg>
        <pc:spChg chg="add del">
          <ac:chgData name="Andreea Dan (NL-CSU)" userId="a7ab7b46-b055-4390-961c-e545bf1ab7f1" providerId="ADAL" clId="{3AA57588-EF5E-450E-B3E1-D4063ACE77B8}" dt="2022-06-26T10:16:50.500" v="2" actId="26606"/>
          <ac:spMkLst>
            <pc:docMk/>
            <pc:sldMk cId="1004061939" sldId="256"/>
            <ac:spMk id="9" creationId="{A34066D6-1B59-4642-A86D-39464CEE971B}"/>
          </ac:spMkLst>
        </pc:spChg>
        <pc:spChg chg="add del">
          <ac:chgData name="Andreea Dan (NL-CSU)" userId="a7ab7b46-b055-4390-961c-e545bf1ab7f1" providerId="ADAL" clId="{3AA57588-EF5E-450E-B3E1-D4063ACE77B8}" dt="2022-06-26T10:16:50.500" v="2" actId="26606"/>
          <ac:spMkLst>
            <pc:docMk/>
            <pc:sldMk cId="1004061939" sldId="256"/>
            <ac:spMk id="11" creationId="{18E928D9-3091-4385-B979-265D55AD02CE}"/>
          </ac:spMkLst>
        </pc:spChg>
        <pc:spChg chg="add del">
          <ac:chgData name="Andreea Dan (NL-CSU)" userId="a7ab7b46-b055-4390-961c-e545bf1ab7f1" providerId="ADAL" clId="{3AA57588-EF5E-450E-B3E1-D4063ACE77B8}" dt="2022-06-26T10:16:50.500" v="2" actId="26606"/>
          <ac:spMkLst>
            <pc:docMk/>
            <pc:sldMk cId="1004061939" sldId="256"/>
            <ac:spMk id="13" creationId="{7D602432-D774-4CF5-94E8-7D52D01059D2}"/>
          </ac:spMkLst>
        </pc:spChg>
        <pc:spChg chg="add del">
          <ac:chgData name="Andreea Dan (NL-CSU)" userId="a7ab7b46-b055-4390-961c-e545bf1ab7f1" providerId="ADAL" clId="{3AA57588-EF5E-450E-B3E1-D4063ACE77B8}" dt="2022-06-26T10:16:50.500" v="2" actId="26606"/>
          <ac:spMkLst>
            <pc:docMk/>
            <pc:sldMk cId="1004061939" sldId="256"/>
            <ac:spMk id="15" creationId="{CBF9EBB4-5078-47B2-AAA0-DF4A88D8182A}"/>
          </ac:spMkLst>
        </pc:spChg>
        <pc:spChg chg="add">
          <ac:chgData name="Andreea Dan (NL-CSU)" userId="a7ab7b46-b055-4390-961c-e545bf1ab7f1" providerId="ADAL" clId="{3AA57588-EF5E-450E-B3E1-D4063ACE77B8}" dt="2022-06-26T10:16:50.500" v="2" actId="26606"/>
          <ac:spMkLst>
            <pc:docMk/>
            <pc:sldMk cId="1004061939" sldId="256"/>
            <ac:spMk id="20" creationId="{5B9544DE-D5D2-419F-97F9-C3CB8C3179A1}"/>
          </ac:spMkLst>
        </pc:spChg>
        <pc:spChg chg="add">
          <ac:chgData name="Andreea Dan (NL-CSU)" userId="a7ab7b46-b055-4390-961c-e545bf1ab7f1" providerId="ADAL" clId="{3AA57588-EF5E-450E-B3E1-D4063ACE77B8}" dt="2022-06-26T10:16:50.500" v="2" actId="26606"/>
          <ac:spMkLst>
            <pc:docMk/>
            <pc:sldMk cId="1004061939" sldId="256"/>
            <ac:spMk id="22" creationId="{C6898C9B-7323-4559-9424-018A10D7988D}"/>
          </ac:spMkLst>
        </pc:spChg>
        <pc:grpChg chg="add">
          <ac:chgData name="Andreea Dan (NL-CSU)" userId="a7ab7b46-b055-4390-961c-e545bf1ab7f1" providerId="ADAL" clId="{3AA57588-EF5E-450E-B3E1-D4063ACE77B8}" dt="2022-06-26T10:16:50.500" v="2" actId="26606"/>
          <ac:grpSpMkLst>
            <pc:docMk/>
            <pc:sldMk cId="1004061939" sldId="256"/>
            <ac:grpSpMk id="24" creationId="{CD3F8757-46C7-43B2-B5EF-9B85B5C839AB}"/>
          </ac:grpSpMkLst>
        </pc:grpChg>
        <pc:picChg chg="add del mod ord">
          <ac:chgData name="Andreea Dan (NL-CSU)" userId="a7ab7b46-b055-4390-961c-e545bf1ab7f1" providerId="ADAL" clId="{3AA57588-EF5E-450E-B3E1-D4063ACE77B8}" dt="2022-06-26T10:17:18.658" v="49" actId="478"/>
          <ac:picMkLst>
            <pc:docMk/>
            <pc:sldMk cId="1004061939" sldId="256"/>
            <ac:picMk id="4" creationId="{25E6898B-1F37-8B0D-EDE2-A47F7F61AF8D}"/>
          </ac:picMkLst>
        </pc:picChg>
      </pc:sldChg>
      <pc:sldChg chg="addSp delSp modSp new del mod chgLayout">
        <pc:chgData name="Andreea Dan (NL-CSU)" userId="a7ab7b46-b055-4390-961c-e545bf1ab7f1" providerId="ADAL" clId="{3AA57588-EF5E-450E-B3E1-D4063ACE77B8}" dt="2022-06-26T10:18:04.676" v="56" actId="47"/>
        <pc:sldMkLst>
          <pc:docMk/>
          <pc:sldMk cId="1334798836" sldId="256"/>
        </pc:sldMkLst>
        <pc:spChg chg="del">
          <ac:chgData name="Andreea Dan (NL-CSU)" userId="a7ab7b46-b055-4390-961c-e545bf1ab7f1" providerId="ADAL" clId="{3AA57588-EF5E-450E-B3E1-D4063ACE77B8}" dt="2022-06-26T10:17:45.177" v="52" actId="700"/>
          <ac:spMkLst>
            <pc:docMk/>
            <pc:sldMk cId="1334798836" sldId="256"/>
            <ac:spMk id="2" creationId="{97F415C9-DD50-C751-5177-B66BFB08C55A}"/>
          </ac:spMkLst>
        </pc:spChg>
        <pc:spChg chg="del">
          <ac:chgData name="Andreea Dan (NL-CSU)" userId="a7ab7b46-b055-4390-961c-e545bf1ab7f1" providerId="ADAL" clId="{3AA57588-EF5E-450E-B3E1-D4063ACE77B8}" dt="2022-06-26T10:17:45.177" v="52" actId="700"/>
          <ac:spMkLst>
            <pc:docMk/>
            <pc:sldMk cId="1334798836" sldId="256"/>
            <ac:spMk id="3" creationId="{FA30A3E8-ABD5-8536-3FCA-8067981FF2DF}"/>
          </ac:spMkLst>
        </pc:spChg>
        <pc:spChg chg="add mod ord">
          <ac:chgData name="Andreea Dan (NL-CSU)" userId="a7ab7b46-b055-4390-961c-e545bf1ab7f1" providerId="ADAL" clId="{3AA57588-EF5E-450E-B3E1-D4063ACE77B8}" dt="2022-06-26T10:17:49.173" v="53"/>
          <ac:spMkLst>
            <pc:docMk/>
            <pc:sldMk cId="1334798836" sldId="256"/>
            <ac:spMk id="4" creationId="{08B030B8-A418-2BF4-3648-48BE3A6200BC}"/>
          </ac:spMkLst>
        </pc:spChg>
        <pc:spChg chg="add mod ord">
          <ac:chgData name="Andreea Dan (NL-CSU)" userId="a7ab7b46-b055-4390-961c-e545bf1ab7f1" providerId="ADAL" clId="{3AA57588-EF5E-450E-B3E1-D4063ACE77B8}" dt="2022-06-26T10:17:49.173" v="53"/>
          <ac:spMkLst>
            <pc:docMk/>
            <pc:sldMk cId="1334798836" sldId="256"/>
            <ac:spMk id="5" creationId="{17AD0817-3171-FB3B-4BC7-D51DAF1679A8}"/>
          </ac:spMkLst>
        </pc:spChg>
      </pc:sldChg>
      <pc:sldChg chg="addSp delSp modSp new mod setBg setClrOvrMap">
        <pc:chgData name="Andreea Dan (NL-CSU)" userId="a7ab7b46-b055-4390-961c-e545bf1ab7f1" providerId="ADAL" clId="{3AA57588-EF5E-450E-B3E1-D4063ACE77B8}" dt="2022-06-26T10:27:53.725" v="399" actId="113"/>
        <pc:sldMkLst>
          <pc:docMk/>
          <pc:sldMk cId="2934666989" sldId="256"/>
        </pc:sldMkLst>
        <pc:spChg chg="add del mod">
          <ac:chgData name="Andreea Dan (NL-CSU)" userId="a7ab7b46-b055-4390-961c-e545bf1ab7f1" providerId="ADAL" clId="{3AA57588-EF5E-450E-B3E1-D4063ACE77B8}" dt="2022-06-26T10:27:53.725" v="399" actId="113"/>
          <ac:spMkLst>
            <pc:docMk/>
            <pc:sldMk cId="2934666989" sldId="256"/>
            <ac:spMk id="2" creationId="{8F7DAF2A-E602-B5BB-729C-99B57260BCFA}"/>
          </ac:spMkLst>
        </pc:spChg>
        <pc:spChg chg="add del mod ord">
          <ac:chgData name="Andreea Dan (NL-CSU)" userId="a7ab7b46-b055-4390-961c-e545bf1ab7f1" providerId="ADAL" clId="{3AA57588-EF5E-450E-B3E1-D4063ACE77B8}" dt="2022-06-26T10:27:42.623" v="398" actId="1076"/>
          <ac:spMkLst>
            <pc:docMk/>
            <pc:sldMk cId="2934666989" sldId="256"/>
            <ac:spMk id="3" creationId="{51568A13-A1AB-2E8E-DA13-5561C0A42D8C}"/>
          </ac:spMkLst>
        </pc:spChg>
        <pc:spChg chg="add del mod">
          <ac:chgData name="Andreea Dan (NL-CSU)" userId="a7ab7b46-b055-4390-961c-e545bf1ab7f1" providerId="ADAL" clId="{3AA57588-EF5E-450E-B3E1-D4063ACE77B8}" dt="2022-06-26T10:20:23.552" v="65"/>
          <ac:spMkLst>
            <pc:docMk/>
            <pc:sldMk cId="2934666989" sldId="256"/>
            <ac:spMk id="4" creationId="{EC789CD6-B3CF-3E7D-D24E-18DFA846763D}"/>
          </ac:spMkLst>
        </pc:spChg>
        <pc:spChg chg="add del mod">
          <ac:chgData name="Andreea Dan (NL-CSU)" userId="a7ab7b46-b055-4390-961c-e545bf1ab7f1" providerId="ADAL" clId="{3AA57588-EF5E-450E-B3E1-D4063ACE77B8}" dt="2022-06-26T10:20:23.552" v="65"/>
          <ac:spMkLst>
            <pc:docMk/>
            <pc:sldMk cId="2934666989" sldId="256"/>
            <ac:spMk id="5" creationId="{A15D9104-E5EA-96F0-BD0D-A8E550E7768C}"/>
          </ac:spMkLst>
        </pc:spChg>
        <pc:spChg chg="add del mod">
          <ac:chgData name="Andreea Dan (NL-CSU)" userId="a7ab7b46-b055-4390-961c-e545bf1ab7f1" providerId="ADAL" clId="{3AA57588-EF5E-450E-B3E1-D4063ACE77B8}" dt="2022-06-26T10:20:23.385" v="64"/>
          <ac:spMkLst>
            <pc:docMk/>
            <pc:sldMk cId="2934666989" sldId="256"/>
            <ac:spMk id="6" creationId="{C776609A-087B-1C52-F730-EE1C361F5E67}"/>
          </ac:spMkLst>
        </pc:spChg>
        <pc:spChg chg="add del mod">
          <ac:chgData name="Andreea Dan (NL-CSU)" userId="a7ab7b46-b055-4390-961c-e545bf1ab7f1" providerId="ADAL" clId="{3AA57588-EF5E-450E-B3E1-D4063ACE77B8}" dt="2022-06-26T10:20:23.385" v="64"/>
          <ac:spMkLst>
            <pc:docMk/>
            <pc:sldMk cId="2934666989" sldId="256"/>
            <ac:spMk id="7" creationId="{26578026-4803-AF2C-9F83-CA247DD38323}"/>
          </ac:spMkLst>
        </pc:spChg>
        <pc:spChg chg="add del mod">
          <ac:chgData name="Andreea Dan (NL-CSU)" userId="a7ab7b46-b055-4390-961c-e545bf1ab7f1" providerId="ADAL" clId="{3AA57588-EF5E-450E-B3E1-D4063ACE77B8}" dt="2022-06-26T10:20:23.112" v="63"/>
          <ac:spMkLst>
            <pc:docMk/>
            <pc:sldMk cId="2934666989" sldId="256"/>
            <ac:spMk id="8" creationId="{F0CAB693-1CE9-C358-0301-9FF4F8D05715}"/>
          </ac:spMkLst>
        </pc:spChg>
        <pc:spChg chg="add del mod">
          <ac:chgData name="Andreea Dan (NL-CSU)" userId="a7ab7b46-b055-4390-961c-e545bf1ab7f1" providerId="ADAL" clId="{3AA57588-EF5E-450E-B3E1-D4063ACE77B8}" dt="2022-06-26T10:20:23.112" v="63"/>
          <ac:spMkLst>
            <pc:docMk/>
            <pc:sldMk cId="2934666989" sldId="256"/>
            <ac:spMk id="9" creationId="{C32CCBCD-85B0-14AB-A29A-453362537838}"/>
          </ac:spMkLst>
        </pc:spChg>
        <pc:spChg chg="add del">
          <ac:chgData name="Andreea Dan (NL-CSU)" userId="a7ab7b46-b055-4390-961c-e545bf1ab7f1" providerId="ADAL" clId="{3AA57588-EF5E-450E-B3E1-D4063ACE77B8}" dt="2022-06-26T10:21:57.557" v="80" actId="26606"/>
          <ac:spMkLst>
            <pc:docMk/>
            <pc:sldMk cId="2934666989" sldId="256"/>
            <ac:spMk id="18" creationId="{A2F42F6F-FDA2-4441-805F-CF30FBC9915B}"/>
          </ac:spMkLst>
        </pc:spChg>
        <pc:spChg chg="add del">
          <ac:chgData name="Andreea Dan (NL-CSU)" userId="a7ab7b46-b055-4390-961c-e545bf1ab7f1" providerId="ADAL" clId="{3AA57588-EF5E-450E-B3E1-D4063ACE77B8}" dt="2022-06-26T10:21:58.875" v="84" actId="26606"/>
          <ac:spMkLst>
            <pc:docMk/>
            <pc:sldMk cId="2934666989" sldId="256"/>
            <ac:spMk id="22" creationId="{F78796AF-79A0-47AC-BEFD-BFFC00F968C4}"/>
          </ac:spMkLst>
        </pc:spChg>
        <pc:spChg chg="add del">
          <ac:chgData name="Andreea Dan (NL-CSU)" userId="a7ab7b46-b055-4390-961c-e545bf1ab7f1" providerId="ADAL" clId="{3AA57588-EF5E-450E-B3E1-D4063ACE77B8}" dt="2022-06-26T10:21:58.044" v="82" actId="26606"/>
          <ac:spMkLst>
            <pc:docMk/>
            <pc:sldMk cId="2934666989" sldId="256"/>
            <ac:spMk id="26" creationId="{70BDD0CE-06A4-404B-8A13-580229C1C923}"/>
          </ac:spMkLst>
        </pc:spChg>
        <pc:spChg chg="add del">
          <ac:chgData name="Andreea Dan (NL-CSU)" userId="a7ab7b46-b055-4390-961c-e545bf1ab7f1" providerId="ADAL" clId="{3AA57588-EF5E-450E-B3E1-D4063ACE77B8}" dt="2022-06-26T10:21:58.044" v="82" actId="26606"/>
          <ac:spMkLst>
            <pc:docMk/>
            <pc:sldMk cId="2934666989" sldId="256"/>
            <ac:spMk id="27" creationId="{EE9899FA-8881-472C-AA59-D08A89CA8AEF}"/>
          </ac:spMkLst>
        </pc:spChg>
        <pc:spChg chg="add del">
          <ac:chgData name="Andreea Dan (NL-CSU)" userId="a7ab7b46-b055-4390-961c-e545bf1ab7f1" providerId="ADAL" clId="{3AA57588-EF5E-450E-B3E1-D4063ACE77B8}" dt="2022-06-26T10:21:58.044" v="82" actId="26606"/>
          <ac:spMkLst>
            <pc:docMk/>
            <pc:sldMk cId="2934666989" sldId="256"/>
            <ac:spMk id="28" creationId="{080B7D90-3DF1-4514-B26D-616BE35553C9}"/>
          </ac:spMkLst>
        </pc:spChg>
        <pc:spChg chg="add del">
          <ac:chgData name="Andreea Dan (NL-CSU)" userId="a7ab7b46-b055-4390-961c-e545bf1ab7f1" providerId="ADAL" clId="{3AA57588-EF5E-450E-B3E1-D4063ACE77B8}" dt="2022-06-26T10:21:58.875" v="84" actId="26606"/>
          <ac:spMkLst>
            <pc:docMk/>
            <pc:sldMk cId="2934666989" sldId="256"/>
            <ac:spMk id="30" creationId="{0DE6A193-4755-479A-BC6F-A7EBCA73BE1A}"/>
          </ac:spMkLst>
        </pc:spChg>
        <pc:spChg chg="add del">
          <ac:chgData name="Andreea Dan (NL-CSU)" userId="a7ab7b46-b055-4390-961c-e545bf1ab7f1" providerId="ADAL" clId="{3AA57588-EF5E-450E-B3E1-D4063ACE77B8}" dt="2022-06-26T10:21:58.875" v="84" actId="26606"/>
          <ac:spMkLst>
            <pc:docMk/>
            <pc:sldMk cId="2934666989" sldId="256"/>
            <ac:spMk id="31" creationId="{5A55B759-31A7-423C-9BC2-A8BC09FE98B9}"/>
          </ac:spMkLst>
        </pc:spChg>
        <pc:spChg chg="add del">
          <ac:chgData name="Andreea Dan (NL-CSU)" userId="a7ab7b46-b055-4390-961c-e545bf1ab7f1" providerId="ADAL" clId="{3AA57588-EF5E-450E-B3E1-D4063ACE77B8}" dt="2022-06-26T10:22:00.212" v="86" actId="26606"/>
          <ac:spMkLst>
            <pc:docMk/>
            <pc:sldMk cId="2934666989" sldId="256"/>
            <ac:spMk id="33" creationId="{70BDD0CE-06A4-404B-8A13-580229C1C923}"/>
          </ac:spMkLst>
        </pc:spChg>
        <pc:spChg chg="add del">
          <ac:chgData name="Andreea Dan (NL-CSU)" userId="a7ab7b46-b055-4390-961c-e545bf1ab7f1" providerId="ADAL" clId="{3AA57588-EF5E-450E-B3E1-D4063ACE77B8}" dt="2022-06-26T10:22:00.212" v="86" actId="26606"/>
          <ac:spMkLst>
            <pc:docMk/>
            <pc:sldMk cId="2934666989" sldId="256"/>
            <ac:spMk id="34" creationId="{EE9899FA-8881-472C-AA59-D08A89CA8AEF}"/>
          </ac:spMkLst>
        </pc:spChg>
        <pc:spChg chg="add del">
          <ac:chgData name="Andreea Dan (NL-CSU)" userId="a7ab7b46-b055-4390-961c-e545bf1ab7f1" providerId="ADAL" clId="{3AA57588-EF5E-450E-B3E1-D4063ACE77B8}" dt="2022-06-26T10:22:00.212" v="86" actId="26606"/>
          <ac:spMkLst>
            <pc:docMk/>
            <pc:sldMk cId="2934666989" sldId="256"/>
            <ac:spMk id="35" creationId="{080B7D90-3DF1-4514-B26D-616BE35553C9}"/>
          </ac:spMkLst>
        </pc:spChg>
        <pc:spChg chg="add del">
          <ac:chgData name="Andreea Dan (NL-CSU)" userId="a7ab7b46-b055-4390-961c-e545bf1ab7f1" providerId="ADAL" clId="{3AA57588-EF5E-450E-B3E1-D4063ACE77B8}" dt="2022-06-26T10:22:02.520" v="88" actId="26606"/>
          <ac:spMkLst>
            <pc:docMk/>
            <pc:sldMk cId="2934666989" sldId="256"/>
            <ac:spMk id="37" creationId="{0DE6A193-4755-479A-BC6F-A7EBCA73BE1A}"/>
          </ac:spMkLst>
        </pc:spChg>
        <pc:spChg chg="add del">
          <ac:chgData name="Andreea Dan (NL-CSU)" userId="a7ab7b46-b055-4390-961c-e545bf1ab7f1" providerId="ADAL" clId="{3AA57588-EF5E-450E-B3E1-D4063ACE77B8}" dt="2022-06-26T10:22:02.520" v="88" actId="26606"/>
          <ac:spMkLst>
            <pc:docMk/>
            <pc:sldMk cId="2934666989" sldId="256"/>
            <ac:spMk id="38" creationId="{5A55B759-31A7-423C-9BC2-A8BC09FE98B9}"/>
          </ac:spMkLst>
        </pc:spChg>
        <pc:spChg chg="add del">
          <ac:chgData name="Andreea Dan (NL-CSU)" userId="a7ab7b46-b055-4390-961c-e545bf1ab7f1" providerId="ADAL" clId="{3AA57588-EF5E-450E-B3E1-D4063ACE77B8}" dt="2022-06-26T10:22:02.520" v="88" actId="26606"/>
          <ac:spMkLst>
            <pc:docMk/>
            <pc:sldMk cId="2934666989" sldId="256"/>
            <ac:spMk id="39" creationId="{F78796AF-79A0-47AC-BEFD-BFFC00F968C4}"/>
          </ac:spMkLst>
        </pc:spChg>
        <pc:spChg chg="add del">
          <ac:chgData name="Andreea Dan (NL-CSU)" userId="a7ab7b46-b055-4390-961c-e545bf1ab7f1" providerId="ADAL" clId="{3AA57588-EF5E-450E-B3E1-D4063ACE77B8}" dt="2022-06-26T10:24:56.656" v="345" actId="26606"/>
          <ac:spMkLst>
            <pc:docMk/>
            <pc:sldMk cId="2934666989" sldId="256"/>
            <ac:spMk id="41" creationId="{0DE6A193-4755-479A-BC6F-A7EBCA73BE1A}"/>
          </ac:spMkLst>
        </pc:spChg>
        <pc:spChg chg="add del">
          <ac:chgData name="Andreea Dan (NL-CSU)" userId="a7ab7b46-b055-4390-961c-e545bf1ab7f1" providerId="ADAL" clId="{3AA57588-EF5E-450E-B3E1-D4063ACE77B8}" dt="2022-06-26T10:24:56.656" v="345" actId="26606"/>
          <ac:spMkLst>
            <pc:docMk/>
            <pc:sldMk cId="2934666989" sldId="256"/>
            <ac:spMk id="42" creationId="{5A55B759-31A7-423C-9BC2-A8BC09FE98B9}"/>
          </ac:spMkLst>
        </pc:spChg>
        <pc:spChg chg="add del">
          <ac:chgData name="Andreea Dan (NL-CSU)" userId="a7ab7b46-b055-4390-961c-e545bf1ab7f1" providerId="ADAL" clId="{3AA57588-EF5E-450E-B3E1-D4063ACE77B8}" dt="2022-06-26T10:24:56.656" v="345" actId="26606"/>
          <ac:spMkLst>
            <pc:docMk/>
            <pc:sldMk cId="2934666989" sldId="256"/>
            <ac:spMk id="43" creationId="{617D17FB-975C-487E-8519-38E547609E33}"/>
          </ac:spMkLst>
        </pc:spChg>
        <pc:spChg chg="add del">
          <ac:chgData name="Andreea Dan (NL-CSU)" userId="a7ab7b46-b055-4390-961c-e545bf1ab7f1" providerId="ADAL" clId="{3AA57588-EF5E-450E-B3E1-D4063ACE77B8}" dt="2022-06-26T10:24:56.649" v="344" actId="26606"/>
          <ac:spMkLst>
            <pc:docMk/>
            <pc:sldMk cId="2934666989" sldId="256"/>
            <ac:spMk id="48" creationId="{8F7AFB9A-7364-478C-B48B-8523CDD9AE8D}"/>
          </ac:spMkLst>
        </pc:spChg>
        <pc:spChg chg="add del">
          <ac:chgData name="Andreea Dan (NL-CSU)" userId="a7ab7b46-b055-4390-961c-e545bf1ab7f1" providerId="ADAL" clId="{3AA57588-EF5E-450E-B3E1-D4063ACE77B8}" dt="2022-06-26T10:24:56.649" v="344" actId="26606"/>
          <ac:spMkLst>
            <pc:docMk/>
            <pc:sldMk cId="2934666989" sldId="256"/>
            <ac:spMk id="50" creationId="{36678033-86B6-40E6-BE90-78D8ED4E3A31}"/>
          </ac:spMkLst>
        </pc:spChg>
        <pc:spChg chg="add del">
          <ac:chgData name="Andreea Dan (NL-CSU)" userId="a7ab7b46-b055-4390-961c-e545bf1ab7f1" providerId="ADAL" clId="{3AA57588-EF5E-450E-B3E1-D4063ACE77B8}" dt="2022-06-26T10:24:56.649" v="344" actId="26606"/>
          <ac:spMkLst>
            <pc:docMk/>
            <pc:sldMk cId="2934666989" sldId="256"/>
            <ac:spMk id="52" creationId="{D2542E1A-076E-4A34-BB67-2BF961754E0C}"/>
          </ac:spMkLst>
        </pc:spChg>
        <pc:spChg chg="add del">
          <ac:chgData name="Andreea Dan (NL-CSU)" userId="a7ab7b46-b055-4390-961c-e545bf1ab7f1" providerId="ADAL" clId="{3AA57588-EF5E-450E-B3E1-D4063ACE77B8}" dt="2022-06-26T10:24:56.649" v="344" actId="26606"/>
          <ac:spMkLst>
            <pc:docMk/>
            <pc:sldMk cId="2934666989" sldId="256"/>
            <ac:spMk id="54" creationId="{75C56826-D4E5-42ED-8529-079651CB3005}"/>
          </ac:spMkLst>
        </pc:spChg>
        <pc:spChg chg="add del">
          <ac:chgData name="Andreea Dan (NL-CSU)" userId="a7ab7b46-b055-4390-961c-e545bf1ab7f1" providerId="ADAL" clId="{3AA57588-EF5E-450E-B3E1-D4063ACE77B8}" dt="2022-06-26T10:24:56.649" v="344" actId="26606"/>
          <ac:spMkLst>
            <pc:docMk/>
            <pc:sldMk cId="2934666989" sldId="256"/>
            <ac:spMk id="56" creationId="{82095FCE-EF05-4443-B97A-85DEE3A5CA17}"/>
          </ac:spMkLst>
        </pc:spChg>
        <pc:spChg chg="add del">
          <ac:chgData name="Andreea Dan (NL-CSU)" userId="a7ab7b46-b055-4390-961c-e545bf1ab7f1" providerId="ADAL" clId="{3AA57588-EF5E-450E-B3E1-D4063ACE77B8}" dt="2022-06-26T10:25:12.909" v="350" actId="26606"/>
          <ac:spMkLst>
            <pc:docMk/>
            <pc:sldMk cId="2934666989" sldId="256"/>
            <ac:spMk id="58" creationId="{DCFD1A13-2B88-47B7-AAE9-AD6F3296EE2F}"/>
          </ac:spMkLst>
        </pc:spChg>
        <pc:spChg chg="add del">
          <ac:chgData name="Andreea Dan (NL-CSU)" userId="a7ab7b46-b055-4390-961c-e545bf1ab7f1" providerId="ADAL" clId="{3AA57588-EF5E-450E-B3E1-D4063ACE77B8}" dt="2022-06-26T10:25:12.909" v="350" actId="26606"/>
          <ac:spMkLst>
            <pc:docMk/>
            <pc:sldMk cId="2934666989" sldId="256"/>
            <ac:spMk id="59" creationId="{F5CE4102-C93A-420A-98A7-5A7DD0C5C5B1}"/>
          </ac:spMkLst>
        </pc:spChg>
        <pc:spChg chg="add del">
          <ac:chgData name="Andreea Dan (NL-CSU)" userId="a7ab7b46-b055-4390-961c-e545bf1ab7f1" providerId="ADAL" clId="{3AA57588-EF5E-450E-B3E1-D4063ACE77B8}" dt="2022-06-26T10:26:55.956" v="390" actId="26606"/>
          <ac:spMkLst>
            <pc:docMk/>
            <pc:sldMk cId="2934666989" sldId="256"/>
            <ac:spMk id="64" creationId="{432691CC-4AB8-48AF-B822-EBF7F4E9E6CD}"/>
          </ac:spMkLst>
        </pc:spChg>
        <pc:spChg chg="add del">
          <ac:chgData name="Andreea Dan (NL-CSU)" userId="a7ab7b46-b055-4390-961c-e545bf1ab7f1" providerId="ADAL" clId="{3AA57588-EF5E-450E-B3E1-D4063ACE77B8}" dt="2022-06-26T10:26:55.956" v="390" actId="26606"/>
          <ac:spMkLst>
            <pc:docMk/>
            <pc:sldMk cId="2934666989" sldId="256"/>
            <ac:spMk id="66" creationId="{47311653-CA1C-4366-AF7B-2E9767F1871B}"/>
          </ac:spMkLst>
        </pc:spChg>
        <pc:spChg chg="add del">
          <ac:chgData name="Andreea Dan (NL-CSU)" userId="a7ab7b46-b055-4390-961c-e545bf1ab7f1" providerId="ADAL" clId="{3AA57588-EF5E-450E-B3E1-D4063ACE77B8}" dt="2022-06-26T10:26:55.956" v="390" actId="26606"/>
          <ac:spMkLst>
            <pc:docMk/>
            <pc:sldMk cId="2934666989" sldId="256"/>
            <ac:spMk id="68" creationId="{D6A8E1B4-B839-4C58-B08A-F0B09458080B}"/>
          </ac:spMkLst>
        </pc:spChg>
        <pc:spChg chg="add del">
          <ac:chgData name="Andreea Dan (NL-CSU)" userId="a7ab7b46-b055-4390-961c-e545bf1ab7f1" providerId="ADAL" clId="{3AA57588-EF5E-450E-B3E1-D4063ACE77B8}" dt="2022-06-26T10:26:55.956" v="390" actId="26606"/>
          <ac:spMkLst>
            <pc:docMk/>
            <pc:sldMk cId="2934666989" sldId="256"/>
            <ac:spMk id="70" creationId="{2CABF795-F18F-494E-BBDE-C1415B786531}"/>
          </ac:spMkLst>
        </pc:spChg>
        <pc:spChg chg="add">
          <ac:chgData name="Andreea Dan (NL-CSU)" userId="a7ab7b46-b055-4390-961c-e545bf1ab7f1" providerId="ADAL" clId="{3AA57588-EF5E-450E-B3E1-D4063ACE77B8}" dt="2022-06-26T10:26:55.956" v="390" actId="26606"/>
          <ac:spMkLst>
            <pc:docMk/>
            <pc:sldMk cId="2934666989" sldId="256"/>
            <ac:spMk id="75" creationId="{DEA67D43-24F9-4F86-9147-C4C9793160EA}"/>
          </ac:spMkLst>
        </pc:spChg>
        <pc:spChg chg="add">
          <ac:chgData name="Andreea Dan (NL-CSU)" userId="a7ab7b46-b055-4390-961c-e545bf1ab7f1" providerId="ADAL" clId="{3AA57588-EF5E-450E-B3E1-D4063ACE77B8}" dt="2022-06-26T10:26:55.956" v="390" actId="26606"/>
          <ac:spMkLst>
            <pc:docMk/>
            <pc:sldMk cId="2934666989" sldId="256"/>
            <ac:spMk id="77" creationId="{950B084A-1B10-4A29-87DA-9179481E79FE}"/>
          </ac:spMkLst>
        </pc:spChg>
        <pc:grpChg chg="add del">
          <ac:chgData name="Andreea Dan (NL-CSU)" userId="a7ab7b46-b055-4390-961c-e545bf1ab7f1" providerId="ADAL" clId="{3AA57588-EF5E-450E-B3E1-D4063ACE77B8}" dt="2022-06-26T10:21:57.557" v="80" actId="26606"/>
          <ac:grpSpMkLst>
            <pc:docMk/>
            <pc:sldMk cId="2934666989" sldId="256"/>
            <ac:grpSpMk id="20" creationId="{18226A8C-7793-4AE1-93F3-C51E771AB9F9}"/>
          </ac:grpSpMkLst>
        </pc:grpChg>
        <pc:grpChg chg="add">
          <ac:chgData name="Andreea Dan (NL-CSU)" userId="a7ab7b46-b055-4390-961c-e545bf1ab7f1" providerId="ADAL" clId="{3AA57588-EF5E-450E-B3E1-D4063ACE77B8}" dt="2022-06-26T10:26:55.956" v="390" actId="26606"/>
          <ac:grpSpMkLst>
            <pc:docMk/>
            <pc:sldMk cId="2934666989" sldId="256"/>
            <ac:grpSpMk id="79" creationId="{87B1703D-C777-44F3-9BF9-F646BB524982}"/>
          </ac:grpSpMkLst>
        </pc:grpChg>
        <pc:picChg chg="add mod ord">
          <ac:chgData name="Andreea Dan (NL-CSU)" userId="a7ab7b46-b055-4390-961c-e545bf1ab7f1" providerId="ADAL" clId="{3AA57588-EF5E-450E-B3E1-D4063ACE77B8}" dt="2022-06-26T10:26:55.956" v="390" actId="26606"/>
          <ac:picMkLst>
            <pc:docMk/>
            <pc:sldMk cId="2934666989" sldId="256"/>
            <ac:picMk id="11" creationId="{84441261-5856-1315-1BC4-772230B12E49}"/>
          </ac:picMkLst>
        </pc:picChg>
        <pc:picChg chg="add mod ord">
          <ac:chgData name="Andreea Dan (NL-CSU)" userId="a7ab7b46-b055-4390-961c-e545bf1ab7f1" providerId="ADAL" clId="{3AA57588-EF5E-450E-B3E1-D4063ACE77B8}" dt="2022-06-26T10:26:55.956" v="390" actId="26606"/>
          <ac:picMkLst>
            <pc:docMk/>
            <pc:sldMk cId="2934666989" sldId="256"/>
            <ac:picMk id="13" creationId="{AC2E5813-BACC-9AF0-D6B0-B960ED37B98F}"/>
          </ac:picMkLst>
        </pc:picChg>
      </pc:sldChg>
      <pc:sldChg chg="addSp delSp modSp new mod setBg">
        <pc:chgData name="Andreea Dan (NL-CSU)" userId="a7ab7b46-b055-4390-961c-e545bf1ab7f1" providerId="ADAL" clId="{3AA57588-EF5E-450E-B3E1-D4063ACE77B8}" dt="2022-06-26T11:18:22.350" v="1049" actId="1076"/>
        <pc:sldMkLst>
          <pc:docMk/>
          <pc:sldMk cId="1039884109" sldId="257"/>
        </pc:sldMkLst>
        <pc:spChg chg="mod">
          <ac:chgData name="Andreea Dan (NL-CSU)" userId="a7ab7b46-b055-4390-961c-e545bf1ab7f1" providerId="ADAL" clId="{3AA57588-EF5E-450E-B3E1-D4063ACE77B8}" dt="2022-06-26T11:18:22.350" v="1049" actId="1076"/>
          <ac:spMkLst>
            <pc:docMk/>
            <pc:sldMk cId="1039884109" sldId="257"/>
            <ac:spMk id="2" creationId="{55044721-0006-CC9E-3624-318D96A33E2B}"/>
          </ac:spMkLst>
        </pc:spChg>
        <pc:spChg chg="mod">
          <ac:chgData name="Andreea Dan (NL-CSU)" userId="a7ab7b46-b055-4390-961c-e545bf1ab7f1" providerId="ADAL" clId="{3AA57588-EF5E-450E-B3E1-D4063ACE77B8}" dt="2022-06-26T11:18:15.355" v="1045" actId="403"/>
          <ac:spMkLst>
            <pc:docMk/>
            <pc:sldMk cId="1039884109" sldId="257"/>
            <ac:spMk id="3" creationId="{F7169151-B225-6016-1C7F-6915310C4806}"/>
          </ac:spMkLst>
        </pc:spChg>
        <pc:spChg chg="add del">
          <ac:chgData name="Andreea Dan (NL-CSU)" userId="a7ab7b46-b055-4390-961c-e545bf1ab7f1" providerId="ADAL" clId="{3AA57588-EF5E-450E-B3E1-D4063ACE77B8}" dt="2022-06-26T10:27:07.896" v="391" actId="26606"/>
          <ac:spMkLst>
            <pc:docMk/>
            <pc:sldMk cId="1039884109" sldId="257"/>
            <ac:spMk id="8" creationId="{C7FA33FF-088D-4F16-95A2-2C64D353DEA8}"/>
          </ac:spMkLst>
        </pc:spChg>
        <pc:spChg chg="add del">
          <ac:chgData name="Andreea Dan (NL-CSU)" userId="a7ab7b46-b055-4390-961c-e545bf1ab7f1" providerId="ADAL" clId="{3AA57588-EF5E-450E-B3E1-D4063ACE77B8}" dt="2022-06-26T10:27:07.896" v="391" actId="26606"/>
          <ac:spMkLst>
            <pc:docMk/>
            <pc:sldMk cId="1039884109" sldId="257"/>
            <ac:spMk id="10" creationId="{A376EFB1-01CF-419F-ABF1-2AF02BBFCBD1}"/>
          </ac:spMkLst>
        </pc:spChg>
        <pc:spChg chg="add del">
          <ac:chgData name="Andreea Dan (NL-CSU)" userId="a7ab7b46-b055-4390-961c-e545bf1ab7f1" providerId="ADAL" clId="{3AA57588-EF5E-450E-B3E1-D4063ACE77B8}" dt="2022-06-26T10:27:07.896" v="391" actId="26606"/>
          <ac:spMkLst>
            <pc:docMk/>
            <pc:sldMk cId="1039884109" sldId="257"/>
            <ac:spMk id="12" creationId="{FF9DEA15-78BD-4750-AA18-B9F28A6D5AB8}"/>
          </ac:spMkLst>
        </pc:spChg>
        <pc:spChg chg="add">
          <ac:chgData name="Andreea Dan (NL-CSU)" userId="a7ab7b46-b055-4390-961c-e545bf1ab7f1" providerId="ADAL" clId="{3AA57588-EF5E-450E-B3E1-D4063ACE77B8}" dt="2022-06-26T10:27:07.896" v="391" actId="26606"/>
          <ac:spMkLst>
            <pc:docMk/>
            <pc:sldMk cId="1039884109" sldId="257"/>
            <ac:spMk id="17" creationId="{FA3C7DEA-BCC2-4295-8850-147993296189}"/>
          </ac:spMkLst>
        </pc:spChg>
        <pc:spChg chg="add">
          <ac:chgData name="Andreea Dan (NL-CSU)" userId="a7ab7b46-b055-4390-961c-e545bf1ab7f1" providerId="ADAL" clId="{3AA57588-EF5E-450E-B3E1-D4063ACE77B8}" dt="2022-06-26T10:27:07.896" v="391" actId="26606"/>
          <ac:spMkLst>
            <pc:docMk/>
            <pc:sldMk cId="1039884109" sldId="257"/>
            <ac:spMk id="19" creationId="{C289949D-B9F6-468A-86FE-2694DC5AE773}"/>
          </ac:spMkLst>
        </pc:spChg>
        <pc:grpChg chg="add">
          <ac:chgData name="Andreea Dan (NL-CSU)" userId="a7ab7b46-b055-4390-961c-e545bf1ab7f1" providerId="ADAL" clId="{3AA57588-EF5E-450E-B3E1-D4063ACE77B8}" dt="2022-06-26T10:27:07.896" v="391" actId="26606"/>
          <ac:grpSpMkLst>
            <pc:docMk/>
            <pc:sldMk cId="1039884109" sldId="257"/>
            <ac:grpSpMk id="21" creationId="{E4DF0958-0C87-4C28-9554-2FADC788C2B1}"/>
          </ac:grpSpMkLst>
        </pc:grpChg>
      </pc:sldChg>
      <pc:sldChg chg="new del">
        <pc:chgData name="Andreea Dan (NL-CSU)" userId="a7ab7b46-b055-4390-961c-e545bf1ab7f1" providerId="ADAL" clId="{3AA57588-EF5E-450E-B3E1-D4063ACE77B8}" dt="2022-06-26T10:18:04.432" v="55" actId="47"/>
        <pc:sldMkLst>
          <pc:docMk/>
          <pc:sldMk cId="2738720231" sldId="257"/>
        </pc:sldMkLst>
      </pc:sldChg>
      <pc:sldChg chg="addSp delSp modSp new mod setBg modAnim">
        <pc:chgData name="Andreea Dan (NL-CSU)" userId="a7ab7b46-b055-4390-961c-e545bf1ab7f1" providerId="ADAL" clId="{3AA57588-EF5E-450E-B3E1-D4063ACE77B8}" dt="2022-06-27T11:38:09.154" v="4705"/>
        <pc:sldMkLst>
          <pc:docMk/>
          <pc:sldMk cId="105707021" sldId="258"/>
        </pc:sldMkLst>
        <pc:spChg chg="mod">
          <ac:chgData name="Andreea Dan (NL-CSU)" userId="a7ab7b46-b055-4390-961c-e545bf1ab7f1" providerId="ADAL" clId="{3AA57588-EF5E-450E-B3E1-D4063ACE77B8}" dt="2022-06-26T11:17:15.551" v="1031" actId="20577"/>
          <ac:spMkLst>
            <pc:docMk/>
            <pc:sldMk cId="105707021" sldId="258"/>
            <ac:spMk id="2" creationId="{D989699B-E933-42A0-9BB4-4FD5EF85E5E9}"/>
          </ac:spMkLst>
        </pc:spChg>
        <pc:spChg chg="del mod">
          <ac:chgData name="Andreea Dan (NL-CSU)" userId="a7ab7b46-b055-4390-961c-e545bf1ab7f1" providerId="ADAL" clId="{3AA57588-EF5E-450E-B3E1-D4063ACE77B8}" dt="2022-06-26T10:46:48.793" v="509"/>
          <ac:spMkLst>
            <pc:docMk/>
            <pc:sldMk cId="105707021" sldId="258"/>
            <ac:spMk id="3" creationId="{62DC9180-7D65-CF58-DD8B-F9D26B70BED6}"/>
          </ac:spMkLst>
        </pc:spChg>
        <pc:spChg chg="add del mod">
          <ac:chgData name="Andreea Dan (NL-CSU)" userId="a7ab7b46-b055-4390-961c-e545bf1ab7f1" providerId="ADAL" clId="{3AA57588-EF5E-450E-B3E1-D4063ACE77B8}" dt="2022-06-26T10:47:09.957" v="514" actId="478"/>
          <ac:spMkLst>
            <pc:docMk/>
            <pc:sldMk cId="105707021" sldId="258"/>
            <ac:spMk id="4" creationId="{C57B73E8-27A2-E790-9C27-A4A4ECBB428F}"/>
          </ac:spMkLst>
        </pc:spChg>
        <pc:spChg chg="add del">
          <ac:chgData name="Andreea Dan (NL-CSU)" userId="a7ab7b46-b055-4390-961c-e545bf1ab7f1" providerId="ADAL" clId="{3AA57588-EF5E-450E-B3E1-D4063ACE77B8}" dt="2022-06-26T10:46:52.786" v="511" actId="478"/>
          <ac:spMkLst>
            <pc:docMk/>
            <pc:sldMk cId="105707021" sldId="258"/>
            <ac:spMk id="5" creationId="{6666703F-EDA3-A98C-4B1A-B1AC5F0DA684}"/>
          </ac:spMkLst>
        </pc:spChg>
        <pc:spChg chg="add del mod">
          <ac:chgData name="Andreea Dan (NL-CSU)" userId="a7ab7b46-b055-4390-961c-e545bf1ab7f1" providerId="ADAL" clId="{3AA57588-EF5E-450E-B3E1-D4063ACE77B8}" dt="2022-06-26T10:47:11.885" v="515" actId="478"/>
          <ac:spMkLst>
            <pc:docMk/>
            <pc:sldMk cId="105707021" sldId="258"/>
            <ac:spMk id="6" creationId="{A2729FB6-B828-A028-EC10-A96AA27BFF5B}"/>
          </ac:spMkLst>
        </pc:spChg>
        <pc:spChg chg="add del">
          <ac:chgData name="Andreea Dan (NL-CSU)" userId="a7ab7b46-b055-4390-961c-e545bf1ab7f1" providerId="ADAL" clId="{3AA57588-EF5E-450E-B3E1-D4063ACE77B8}" dt="2022-06-26T10:47:25.506" v="517" actId="478"/>
          <ac:spMkLst>
            <pc:docMk/>
            <pc:sldMk cId="105707021" sldId="258"/>
            <ac:spMk id="7" creationId="{209556F6-0D85-0BD0-72B2-66F1DC90D013}"/>
          </ac:spMkLst>
        </pc:spChg>
        <pc:spChg chg="add del">
          <ac:chgData name="Andreea Dan (NL-CSU)" userId="a7ab7b46-b055-4390-961c-e545bf1ab7f1" providerId="ADAL" clId="{3AA57588-EF5E-450E-B3E1-D4063ACE77B8}" dt="2022-06-26T10:56:35.722" v="568" actId="26606"/>
          <ac:spMkLst>
            <pc:docMk/>
            <pc:sldMk cId="105707021" sldId="258"/>
            <ac:spMk id="8" creationId="{18873D23-2DCF-4B31-A009-95721C06E8E1}"/>
          </ac:spMkLst>
        </pc:spChg>
        <pc:spChg chg="add del">
          <ac:chgData name="Andreea Dan (NL-CSU)" userId="a7ab7b46-b055-4390-961c-e545bf1ab7f1" providerId="ADAL" clId="{3AA57588-EF5E-450E-B3E1-D4063ACE77B8}" dt="2022-06-26T10:56:35.722" v="568" actId="26606"/>
          <ac:spMkLst>
            <pc:docMk/>
            <pc:sldMk cId="105707021" sldId="258"/>
            <ac:spMk id="10" creationId="{C13EF075-D4EF-4929-ADBC-91B27DA19955}"/>
          </ac:spMkLst>
        </pc:spChg>
        <pc:spChg chg="add mod">
          <ac:chgData name="Andreea Dan (NL-CSU)" userId="a7ab7b46-b055-4390-961c-e545bf1ab7f1" providerId="ADAL" clId="{3AA57588-EF5E-450E-B3E1-D4063ACE77B8}" dt="2022-06-26T10:54:58.632" v="550" actId="1076"/>
          <ac:spMkLst>
            <pc:docMk/>
            <pc:sldMk cId="105707021" sldId="258"/>
            <ac:spMk id="18" creationId="{1B6ACD46-C81B-8DBC-FF6E-EBA32B33DA71}"/>
          </ac:spMkLst>
        </pc:spChg>
        <pc:spChg chg="add mod">
          <ac:chgData name="Andreea Dan (NL-CSU)" userId="a7ab7b46-b055-4390-961c-e545bf1ab7f1" providerId="ADAL" clId="{3AA57588-EF5E-450E-B3E1-D4063ACE77B8}" dt="2022-06-26T10:55:01.076" v="551" actId="1076"/>
          <ac:spMkLst>
            <pc:docMk/>
            <pc:sldMk cId="105707021" sldId="258"/>
            <ac:spMk id="24" creationId="{D92BDD78-EEAC-D907-E327-95DF994B25BF}"/>
          </ac:spMkLst>
        </pc:spChg>
        <pc:spChg chg="mod">
          <ac:chgData name="Andreea Dan (NL-CSU)" userId="a7ab7b46-b055-4390-961c-e545bf1ab7f1" providerId="ADAL" clId="{3AA57588-EF5E-450E-B3E1-D4063ACE77B8}" dt="2022-06-26T10:56:19.886" v="566"/>
          <ac:spMkLst>
            <pc:docMk/>
            <pc:sldMk cId="105707021" sldId="258"/>
            <ac:spMk id="28" creationId="{400D5FFD-40AF-5003-FF05-0C624F907314}"/>
          </ac:spMkLst>
        </pc:spChg>
        <pc:spChg chg="mod">
          <ac:chgData name="Andreea Dan (NL-CSU)" userId="a7ab7b46-b055-4390-961c-e545bf1ab7f1" providerId="ADAL" clId="{3AA57588-EF5E-450E-B3E1-D4063ACE77B8}" dt="2022-06-26T10:57:41.054" v="602" actId="1037"/>
          <ac:spMkLst>
            <pc:docMk/>
            <pc:sldMk cId="105707021" sldId="258"/>
            <ac:spMk id="32" creationId="{DB52D07F-FB09-57D4-FE77-7702A7311E8F}"/>
          </ac:spMkLst>
        </pc:spChg>
        <pc:spChg chg="add">
          <ac:chgData name="Andreea Dan (NL-CSU)" userId="a7ab7b46-b055-4390-961c-e545bf1ab7f1" providerId="ADAL" clId="{3AA57588-EF5E-450E-B3E1-D4063ACE77B8}" dt="2022-06-26T10:56:35.722" v="568" actId="26606"/>
          <ac:spMkLst>
            <pc:docMk/>
            <pc:sldMk cId="105707021" sldId="258"/>
            <ac:spMk id="37" creationId="{AD2F5602-6586-46E4-8645-2CDA442ABFEC}"/>
          </ac:spMkLst>
        </pc:spChg>
        <pc:spChg chg="add">
          <ac:chgData name="Andreea Dan (NL-CSU)" userId="a7ab7b46-b055-4390-961c-e545bf1ab7f1" providerId="ADAL" clId="{3AA57588-EF5E-450E-B3E1-D4063ACE77B8}" dt="2022-06-26T10:56:35.722" v="568" actId="26606"/>
          <ac:spMkLst>
            <pc:docMk/>
            <pc:sldMk cId="105707021" sldId="258"/>
            <ac:spMk id="39" creationId="{99434B85-DB0D-4010-A6A1-147F28D47D3B}"/>
          </ac:spMkLst>
        </pc:spChg>
        <pc:spChg chg="mod">
          <ac:chgData name="Andreea Dan (NL-CSU)" userId="a7ab7b46-b055-4390-961c-e545bf1ab7f1" providerId="ADAL" clId="{3AA57588-EF5E-450E-B3E1-D4063ACE77B8}" dt="2022-06-26T10:57:20.134" v="591" actId="1076"/>
          <ac:spMkLst>
            <pc:docMk/>
            <pc:sldMk cId="105707021" sldId="258"/>
            <ac:spMk id="46" creationId="{C29349A7-B3F6-EB15-335D-02D56A90B7F3}"/>
          </ac:spMkLst>
        </pc:spChg>
        <pc:spChg chg="mod">
          <ac:chgData name="Andreea Dan (NL-CSU)" userId="a7ab7b46-b055-4390-961c-e545bf1ab7f1" providerId="ADAL" clId="{3AA57588-EF5E-450E-B3E1-D4063ACE77B8}" dt="2022-06-26T10:58:01.851" v="605"/>
          <ac:spMkLst>
            <pc:docMk/>
            <pc:sldMk cId="105707021" sldId="258"/>
            <ac:spMk id="49" creationId="{24E199EA-10FE-2E2B-DE79-196C5C7AF685}"/>
          </ac:spMkLst>
        </pc:spChg>
        <pc:grpChg chg="add del">
          <ac:chgData name="Andreea Dan (NL-CSU)" userId="a7ab7b46-b055-4390-961c-e545bf1ab7f1" providerId="ADAL" clId="{3AA57588-EF5E-450E-B3E1-D4063ACE77B8}" dt="2022-06-26T10:56:35.722" v="568" actId="26606"/>
          <ac:grpSpMkLst>
            <pc:docMk/>
            <pc:sldMk cId="105707021" sldId="258"/>
            <ac:grpSpMk id="12" creationId="{DAA26DFA-AAB2-4973-9C17-16D587C7B198}"/>
          </ac:grpSpMkLst>
        </pc:grpChg>
        <pc:grpChg chg="add del mod">
          <ac:chgData name="Andreea Dan (NL-CSU)" userId="a7ab7b46-b055-4390-961c-e545bf1ab7f1" providerId="ADAL" clId="{3AA57588-EF5E-450E-B3E1-D4063ACE77B8}" dt="2022-06-26T10:56:12.134" v="565" actId="21"/>
          <ac:grpSpMkLst>
            <pc:docMk/>
            <pc:sldMk cId="105707021" sldId="258"/>
            <ac:grpSpMk id="25" creationId="{BE8FA16C-3968-DCA1-1FE0-A3C6BCF67804}"/>
          </ac:grpSpMkLst>
        </pc:grpChg>
        <pc:grpChg chg="add del mod">
          <ac:chgData name="Andreea Dan (NL-CSU)" userId="a7ab7b46-b055-4390-961c-e545bf1ab7f1" providerId="ADAL" clId="{3AA57588-EF5E-450E-B3E1-D4063ACE77B8}" dt="2022-06-26T10:56:12.134" v="565" actId="21"/>
          <ac:grpSpMkLst>
            <pc:docMk/>
            <pc:sldMk cId="105707021" sldId="258"/>
            <ac:grpSpMk id="26" creationId="{9E875EAA-8C01-0441-5688-B8F7374AAE21}"/>
          </ac:grpSpMkLst>
        </pc:grpChg>
        <pc:grpChg chg="add del mod">
          <ac:chgData name="Andreea Dan (NL-CSU)" userId="a7ab7b46-b055-4390-961c-e545bf1ab7f1" providerId="ADAL" clId="{3AA57588-EF5E-450E-B3E1-D4063ACE77B8}" dt="2022-06-26T10:56:21.660" v="567" actId="21"/>
          <ac:grpSpMkLst>
            <pc:docMk/>
            <pc:sldMk cId="105707021" sldId="258"/>
            <ac:grpSpMk id="27" creationId="{3F07BD04-0083-F157-BEC6-93B0C61450DF}"/>
          </ac:grpSpMkLst>
        </pc:grpChg>
        <pc:grpChg chg="add mod">
          <ac:chgData name="Andreea Dan (NL-CSU)" userId="a7ab7b46-b055-4390-961c-e545bf1ab7f1" providerId="ADAL" clId="{3AA57588-EF5E-450E-B3E1-D4063ACE77B8}" dt="2022-06-26T10:58:01.198" v="604" actId="1076"/>
          <ac:grpSpMkLst>
            <pc:docMk/>
            <pc:sldMk cId="105707021" sldId="258"/>
            <ac:grpSpMk id="30" creationId="{B352C1DC-F787-D5F5-5F93-0D401B4AB06D}"/>
          </ac:grpSpMkLst>
        </pc:grpChg>
        <pc:grpChg chg="add del mod">
          <ac:chgData name="Andreea Dan (NL-CSU)" userId="a7ab7b46-b055-4390-961c-e545bf1ab7f1" providerId="ADAL" clId="{3AA57588-EF5E-450E-B3E1-D4063ACE77B8}" dt="2022-06-26T10:57:59.518" v="603" actId="21"/>
          <ac:grpSpMkLst>
            <pc:docMk/>
            <pc:sldMk cId="105707021" sldId="258"/>
            <ac:grpSpMk id="40" creationId="{73A19868-7C90-623C-DF0A-20A2594F8D8D}"/>
          </ac:grpSpMkLst>
        </pc:grpChg>
        <pc:grpChg chg="add">
          <ac:chgData name="Andreea Dan (NL-CSU)" userId="a7ab7b46-b055-4390-961c-e545bf1ab7f1" providerId="ADAL" clId="{3AA57588-EF5E-450E-B3E1-D4063ACE77B8}" dt="2022-06-26T10:56:35.722" v="568" actId="26606"/>
          <ac:grpSpMkLst>
            <pc:docMk/>
            <pc:sldMk cId="105707021" sldId="258"/>
            <ac:grpSpMk id="41" creationId="{F2E5F4F0-80C0-49F3-84A2-453DE42F2074}"/>
          </ac:grpSpMkLst>
        </pc:grpChg>
        <pc:grpChg chg="add mod">
          <ac:chgData name="Andreea Dan (NL-CSU)" userId="a7ab7b46-b055-4390-961c-e545bf1ab7f1" providerId="ADAL" clId="{3AA57588-EF5E-450E-B3E1-D4063ACE77B8}" dt="2022-06-26T11:21:15.062" v="1064" actId="1076"/>
          <ac:grpSpMkLst>
            <pc:docMk/>
            <pc:sldMk cId="105707021" sldId="258"/>
            <ac:grpSpMk id="48" creationId="{95254CA0-0DF5-3DDA-E058-5FF9DC22A233}"/>
          </ac:grpSpMkLst>
        </pc:grpChg>
        <pc:picChg chg="add mod">
          <ac:chgData name="Andreea Dan (NL-CSU)" userId="a7ab7b46-b055-4390-961c-e545bf1ab7f1" providerId="ADAL" clId="{3AA57588-EF5E-450E-B3E1-D4063ACE77B8}" dt="2022-06-26T10:47:52.470" v="523" actId="1076"/>
          <ac:picMkLst>
            <pc:docMk/>
            <pc:sldMk cId="105707021" sldId="258"/>
            <ac:picMk id="11" creationId="{90638D50-4BD4-7555-4F57-C56F4F8034EB}"/>
          </ac:picMkLst>
        </pc:picChg>
        <pc:picChg chg="add del">
          <ac:chgData name="Andreea Dan (NL-CSU)" userId="a7ab7b46-b055-4390-961c-e545bf1ab7f1" providerId="ADAL" clId="{3AA57588-EF5E-450E-B3E1-D4063ACE77B8}" dt="2022-06-26T10:53:48.428" v="528" actId="478"/>
          <ac:picMkLst>
            <pc:docMk/>
            <pc:sldMk cId="105707021" sldId="258"/>
            <ac:picMk id="20" creationId="{B3283CC0-F8A8-E969-4282-7E82BD965999}"/>
          </ac:picMkLst>
        </pc:picChg>
        <pc:picChg chg="add mod">
          <ac:chgData name="Andreea Dan (NL-CSU)" userId="a7ab7b46-b055-4390-961c-e545bf1ab7f1" providerId="ADAL" clId="{3AA57588-EF5E-450E-B3E1-D4063ACE77B8}" dt="2022-06-26T10:55:14.194" v="554" actId="14100"/>
          <ac:picMkLst>
            <pc:docMk/>
            <pc:sldMk cId="105707021" sldId="258"/>
            <ac:picMk id="22" creationId="{86919D0B-B1A5-CE97-D212-72DDA0758830}"/>
          </ac:picMkLst>
        </pc:picChg>
        <pc:picChg chg="mod">
          <ac:chgData name="Andreea Dan (NL-CSU)" userId="a7ab7b46-b055-4390-961c-e545bf1ab7f1" providerId="ADAL" clId="{3AA57588-EF5E-450E-B3E1-D4063ACE77B8}" dt="2022-06-26T10:56:19.886" v="566"/>
          <ac:picMkLst>
            <pc:docMk/>
            <pc:sldMk cId="105707021" sldId="258"/>
            <ac:picMk id="29" creationId="{13AEC7CB-4114-FFD2-34E1-15F21377D1AF}"/>
          </ac:picMkLst>
        </pc:picChg>
        <pc:picChg chg="mod">
          <ac:chgData name="Andreea Dan (NL-CSU)" userId="a7ab7b46-b055-4390-961c-e545bf1ab7f1" providerId="ADAL" clId="{3AA57588-EF5E-450E-B3E1-D4063ACE77B8}" dt="2022-06-26T10:57:34.595" v="597" actId="1035"/>
          <ac:picMkLst>
            <pc:docMk/>
            <pc:sldMk cId="105707021" sldId="258"/>
            <ac:picMk id="31" creationId="{DAE9BE05-B67F-1D04-E840-EE8EAAFC737C}"/>
          </ac:picMkLst>
        </pc:picChg>
        <pc:picChg chg="mod">
          <ac:chgData name="Andreea Dan (NL-CSU)" userId="a7ab7b46-b055-4390-961c-e545bf1ab7f1" providerId="ADAL" clId="{3AA57588-EF5E-450E-B3E1-D4063ACE77B8}" dt="2022-06-26T10:56:42.844" v="575"/>
          <ac:picMkLst>
            <pc:docMk/>
            <pc:sldMk cId="105707021" sldId="258"/>
            <ac:picMk id="47" creationId="{20794D16-76A6-25A6-1CCD-E57D63EF63BD}"/>
          </ac:picMkLst>
        </pc:picChg>
        <pc:picChg chg="mod">
          <ac:chgData name="Andreea Dan (NL-CSU)" userId="a7ab7b46-b055-4390-961c-e545bf1ab7f1" providerId="ADAL" clId="{3AA57588-EF5E-450E-B3E1-D4063ACE77B8}" dt="2022-06-26T10:58:01.851" v="605"/>
          <ac:picMkLst>
            <pc:docMk/>
            <pc:sldMk cId="105707021" sldId="258"/>
            <ac:picMk id="50" creationId="{BD2E1A58-2304-8E7F-0EB8-F3A45D82C366}"/>
          </ac:picMkLst>
        </pc:picChg>
      </pc:sldChg>
      <pc:sldChg chg="addSp delSp modSp new del mod setBg addAnim delAnim modShow">
        <pc:chgData name="Andreea Dan (NL-CSU)" userId="a7ab7b46-b055-4390-961c-e545bf1ab7f1" providerId="ADAL" clId="{3AA57588-EF5E-450E-B3E1-D4063ACE77B8}" dt="2022-06-27T13:28:43.211" v="5329" actId="47"/>
        <pc:sldMkLst>
          <pc:docMk/>
          <pc:sldMk cId="2214716531" sldId="259"/>
        </pc:sldMkLst>
        <pc:spChg chg="mod">
          <ac:chgData name="Andreea Dan (NL-CSU)" userId="a7ab7b46-b055-4390-961c-e545bf1ab7f1" providerId="ADAL" clId="{3AA57588-EF5E-450E-B3E1-D4063ACE77B8}" dt="2022-06-26T11:17:19.055" v="1034" actId="20577"/>
          <ac:spMkLst>
            <pc:docMk/>
            <pc:sldMk cId="2214716531" sldId="259"/>
            <ac:spMk id="2" creationId="{F924FEB4-94F8-D5BB-FA06-D8350E6AD560}"/>
          </ac:spMkLst>
        </pc:spChg>
        <pc:spChg chg="del">
          <ac:chgData name="Andreea Dan (NL-CSU)" userId="a7ab7b46-b055-4390-961c-e545bf1ab7f1" providerId="ADAL" clId="{3AA57588-EF5E-450E-B3E1-D4063ACE77B8}" dt="2022-06-26T11:00:01.051" v="615" actId="26606"/>
          <ac:spMkLst>
            <pc:docMk/>
            <pc:sldMk cId="2214716531" sldId="259"/>
            <ac:spMk id="3" creationId="{C154C6CA-21E8-11C5-5731-3193993FC40D}"/>
          </ac:spMkLst>
        </pc:spChg>
        <pc:spChg chg="add del">
          <ac:chgData name="Andreea Dan (NL-CSU)" userId="a7ab7b46-b055-4390-961c-e545bf1ab7f1" providerId="ADAL" clId="{3AA57588-EF5E-450E-B3E1-D4063ACE77B8}" dt="2022-06-26T11:01:50.199" v="640" actId="26606"/>
          <ac:spMkLst>
            <pc:docMk/>
            <pc:sldMk cId="2214716531" sldId="259"/>
            <ac:spMk id="10" creationId="{A3363022-C969-41E9-8EB2-E4C94908C1FA}"/>
          </ac:spMkLst>
        </pc:spChg>
        <pc:spChg chg="add del">
          <ac:chgData name="Andreea Dan (NL-CSU)" userId="a7ab7b46-b055-4390-961c-e545bf1ab7f1" providerId="ADAL" clId="{3AA57588-EF5E-450E-B3E1-D4063ACE77B8}" dt="2022-06-26T11:01:50.199" v="640" actId="26606"/>
          <ac:spMkLst>
            <pc:docMk/>
            <pc:sldMk cId="2214716531" sldId="259"/>
            <ac:spMk id="12" creationId="{8D1AD6B3-BE88-4CEB-BA17-790657CC4729}"/>
          </ac:spMkLst>
        </pc:spChg>
        <pc:spChg chg="add del">
          <ac:chgData name="Andreea Dan (NL-CSU)" userId="a7ab7b46-b055-4390-961c-e545bf1ab7f1" providerId="ADAL" clId="{3AA57588-EF5E-450E-B3E1-D4063ACE77B8}" dt="2022-06-26T11:01:48.368" v="635" actId="26606"/>
          <ac:spMkLst>
            <pc:docMk/>
            <pc:sldMk cId="2214716531" sldId="259"/>
            <ac:spMk id="2052" creationId="{BEBFA723-5A7B-472D-ABD7-1526B8D3A38B}"/>
          </ac:spMkLst>
        </pc:spChg>
        <pc:spChg chg="add del">
          <ac:chgData name="Andreea Dan (NL-CSU)" userId="a7ab7b46-b055-4390-961c-e545bf1ab7f1" providerId="ADAL" clId="{3AA57588-EF5E-450E-B3E1-D4063ACE77B8}" dt="2022-06-26T11:01:48.368" v="635" actId="26606"/>
          <ac:spMkLst>
            <pc:docMk/>
            <pc:sldMk cId="2214716531" sldId="259"/>
            <ac:spMk id="2053" creationId="{A6B27065-399A-4CF7-BF70-CF79B9848FC1}"/>
          </ac:spMkLst>
        </pc:spChg>
        <pc:spChg chg="add del">
          <ac:chgData name="Andreea Dan (NL-CSU)" userId="a7ab7b46-b055-4390-961c-e545bf1ab7f1" providerId="ADAL" clId="{3AA57588-EF5E-450E-B3E1-D4063ACE77B8}" dt="2022-06-26T11:00:57.536" v="622" actId="26606"/>
          <ac:spMkLst>
            <pc:docMk/>
            <pc:sldMk cId="2214716531" sldId="259"/>
            <ac:spMk id="2055" creationId="{A3363022-C969-41E9-8EB2-E4C94908C1FA}"/>
          </ac:spMkLst>
        </pc:spChg>
        <pc:spChg chg="add del">
          <ac:chgData name="Andreea Dan (NL-CSU)" userId="a7ab7b46-b055-4390-961c-e545bf1ab7f1" providerId="ADAL" clId="{3AA57588-EF5E-450E-B3E1-D4063ACE77B8}" dt="2022-06-26T11:00:57.536" v="622" actId="26606"/>
          <ac:spMkLst>
            <pc:docMk/>
            <pc:sldMk cId="2214716531" sldId="259"/>
            <ac:spMk id="2057" creationId="{8D1AD6B3-BE88-4CEB-BA17-790657CC4729}"/>
          </ac:spMkLst>
        </pc:spChg>
        <pc:spChg chg="add del">
          <ac:chgData name="Andreea Dan (NL-CSU)" userId="a7ab7b46-b055-4390-961c-e545bf1ab7f1" providerId="ADAL" clId="{3AA57588-EF5E-450E-B3E1-D4063ACE77B8}" dt="2022-06-26T11:01:03.295" v="624" actId="26606"/>
          <ac:spMkLst>
            <pc:docMk/>
            <pc:sldMk cId="2214716531" sldId="259"/>
            <ac:spMk id="2064" creationId="{BEBFA723-5A7B-472D-ABD7-1526B8D3A38B}"/>
          </ac:spMkLst>
        </pc:spChg>
        <pc:spChg chg="add del">
          <ac:chgData name="Andreea Dan (NL-CSU)" userId="a7ab7b46-b055-4390-961c-e545bf1ab7f1" providerId="ADAL" clId="{3AA57588-EF5E-450E-B3E1-D4063ACE77B8}" dt="2022-06-26T11:01:03.295" v="624" actId="26606"/>
          <ac:spMkLst>
            <pc:docMk/>
            <pc:sldMk cId="2214716531" sldId="259"/>
            <ac:spMk id="2065" creationId="{A6B27065-399A-4CF7-BF70-CF79B9848FC1}"/>
          </ac:spMkLst>
        </pc:spChg>
        <pc:spChg chg="add del">
          <ac:chgData name="Andreea Dan (NL-CSU)" userId="a7ab7b46-b055-4390-961c-e545bf1ab7f1" providerId="ADAL" clId="{3AA57588-EF5E-450E-B3E1-D4063ACE77B8}" dt="2022-06-26T11:01:49.611" v="637" actId="26606"/>
          <ac:spMkLst>
            <pc:docMk/>
            <pc:sldMk cId="2214716531" sldId="259"/>
            <ac:spMk id="2067" creationId="{18AC8E79-ECD6-4F34-BE5A-9F5E850E850A}"/>
          </ac:spMkLst>
        </pc:spChg>
        <pc:spChg chg="add del">
          <ac:chgData name="Andreea Dan (NL-CSU)" userId="a7ab7b46-b055-4390-961c-e545bf1ab7f1" providerId="ADAL" clId="{3AA57588-EF5E-450E-B3E1-D4063ACE77B8}" dt="2022-06-26T11:01:49.611" v="637" actId="26606"/>
          <ac:spMkLst>
            <pc:docMk/>
            <pc:sldMk cId="2214716531" sldId="259"/>
            <ac:spMk id="2068" creationId="{7D2BE1BB-2AB2-4D7E-9E27-8D245181B513}"/>
          </ac:spMkLst>
        </pc:spChg>
        <pc:spChg chg="add del">
          <ac:chgData name="Andreea Dan (NL-CSU)" userId="a7ab7b46-b055-4390-961c-e545bf1ab7f1" providerId="ADAL" clId="{3AA57588-EF5E-450E-B3E1-D4063ACE77B8}" dt="2022-06-26T11:01:39.254" v="633" actId="26606"/>
          <ac:spMkLst>
            <pc:docMk/>
            <pc:sldMk cId="2214716531" sldId="259"/>
            <ac:spMk id="2071" creationId="{A3363022-C969-41E9-8EB2-E4C94908C1FA}"/>
          </ac:spMkLst>
        </pc:spChg>
        <pc:spChg chg="add del">
          <ac:chgData name="Andreea Dan (NL-CSU)" userId="a7ab7b46-b055-4390-961c-e545bf1ab7f1" providerId="ADAL" clId="{3AA57588-EF5E-450E-B3E1-D4063ACE77B8}" dt="2022-06-26T11:01:39.254" v="633" actId="26606"/>
          <ac:spMkLst>
            <pc:docMk/>
            <pc:sldMk cId="2214716531" sldId="259"/>
            <ac:spMk id="2072" creationId="{8D1AD6B3-BE88-4CEB-BA17-790657CC4729}"/>
          </ac:spMkLst>
        </pc:spChg>
        <pc:spChg chg="add del">
          <ac:chgData name="Andreea Dan (NL-CSU)" userId="a7ab7b46-b055-4390-961c-e545bf1ab7f1" providerId="ADAL" clId="{3AA57588-EF5E-450E-B3E1-D4063ACE77B8}" dt="2022-06-26T11:01:50.177" v="639" actId="26606"/>
          <ac:spMkLst>
            <pc:docMk/>
            <pc:sldMk cId="2214716531" sldId="259"/>
            <ac:spMk id="2076" creationId="{BEBFA723-5A7B-472D-ABD7-1526B8D3A38B}"/>
          </ac:spMkLst>
        </pc:spChg>
        <pc:spChg chg="add del">
          <ac:chgData name="Andreea Dan (NL-CSU)" userId="a7ab7b46-b055-4390-961c-e545bf1ab7f1" providerId="ADAL" clId="{3AA57588-EF5E-450E-B3E1-D4063ACE77B8}" dt="2022-06-26T11:01:50.177" v="639" actId="26606"/>
          <ac:spMkLst>
            <pc:docMk/>
            <pc:sldMk cId="2214716531" sldId="259"/>
            <ac:spMk id="2077" creationId="{A6B27065-399A-4CF7-BF70-CF79B9848FC1}"/>
          </ac:spMkLst>
        </pc:spChg>
        <pc:spChg chg="add del">
          <ac:chgData name="Andreea Dan (NL-CSU)" userId="a7ab7b46-b055-4390-961c-e545bf1ab7f1" providerId="ADAL" clId="{3AA57588-EF5E-450E-B3E1-D4063ACE77B8}" dt="2022-06-26T11:01:38.800" v="632" actId="26606"/>
          <ac:spMkLst>
            <pc:docMk/>
            <pc:sldMk cId="2214716531" sldId="259"/>
            <ac:spMk id="2078" creationId="{23F18E02-9FC0-49C2-BE57-195BEE392BA6}"/>
          </ac:spMkLst>
        </pc:spChg>
        <pc:spChg chg="add del">
          <ac:chgData name="Andreea Dan (NL-CSU)" userId="a7ab7b46-b055-4390-961c-e545bf1ab7f1" providerId="ADAL" clId="{3AA57588-EF5E-450E-B3E1-D4063ACE77B8}" dt="2022-06-26T11:05:15.722" v="701" actId="26606"/>
          <ac:spMkLst>
            <pc:docMk/>
            <pc:sldMk cId="2214716531" sldId="259"/>
            <ac:spMk id="2085" creationId="{18AC8E79-ECD6-4F34-BE5A-9F5E850E850A}"/>
          </ac:spMkLst>
        </pc:spChg>
        <pc:spChg chg="add del">
          <ac:chgData name="Andreea Dan (NL-CSU)" userId="a7ab7b46-b055-4390-961c-e545bf1ab7f1" providerId="ADAL" clId="{3AA57588-EF5E-450E-B3E1-D4063ACE77B8}" dt="2022-06-26T11:05:15.722" v="701" actId="26606"/>
          <ac:spMkLst>
            <pc:docMk/>
            <pc:sldMk cId="2214716531" sldId="259"/>
            <ac:spMk id="2086" creationId="{7D2BE1BB-2AB2-4D7E-9E27-8D245181B513}"/>
          </ac:spMkLst>
        </pc:spChg>
        <pc:spChg chg="add del">
          <ac:chgData name="Andreea Dan (NL-CSU)" userId="a7ab7b46-b055-4390-961c-e545bf1ab7f1" providerId="ADAL" clId="{3AA57588-EF5E-450E-B3E1-D4063ACE77B8}" dt="2022-06-26T11:01:38.139" v="630" actId="26606"/>
          <ac:spMkLst>
            <pc:docMk/>
            <pc:sldMk cId="2214716531" sldId="259"/>
            <ac:spMk id="2089" creationId="{870A1295-61BC-4214-AA3E-D396673024D0}"/>
          </ac:spMkLst>
        </pc:spChg>
        <pc:spChg chg="add">
          <ac:chgData name="Andreea Dan (NL-CSU)" userId="a7ab7b46-b055-4390-961c-e545bf1ab7f1" providerId="ADAL" clId="{3AA57588-EF5E-450E-B3E1-D4063ACE77B8}" dt="2022-06-26T11:05:15.722" v="701" actId="26606"/>
          <ac:spMkLst>
            <pc:docMk/>
            <pc:sldMk cId="2214716531" sldId="259"/>
            <ac:spMk id="2093" creationId="{1EADCAF8-8823-4E89-8612-21029831A4B2}"/>
          </ac:spMkLst>
        </pc:spChg>
        <pc:spChg chg="add">
          <ac:chgData name="Andreea Dan (NL-CSU)" userId="a7ab7b46-b055-4390-961c-e545bf1ab7f1" providerId="ADAL" clId="{3AA57588-EF5E-450E-B3E1-D4063ACE77B8}" dt="2022-06-26T11:05:15.722" v="701" actId="26606"/>
          <ac:spMkLst>
            <pc:docMk/>
            <pc:sldMk cId="2214716531" sldId="259"/>
            <ac:spMk id="2095" creationId="{28CA07B2-0819-4B62-9425-7A52BBDD7070}"/>
          </ac:spMkLst>
        </pc:spChg>
        <pc:grpChg chg="add del">
          <ac:chgData name="Andreea Dan (NL-CSU)" userId="a7ab7b46-b055-4390-961c-e545bf1ab7f1" providerId="ADAL" clId="{3AA57588-EF5E-450E-B3E1-D4063ACE77B8}" dt="2022-06-26T11:01:50.199" v="640" actId="26606"/>
          <ac:grpSpMkLst>
            <pc:docMk/>
            <pc:sldMk cId="2214716531" sldId="259"/>
            <ac:grpSpMk id="14" creationId="{89D1390B-7E13-4B4F-9CB2-391063412E54}"/>
          </ac:grpSpMkLst>
        </pc:grpChg>
        <pc:grpChg chg="add del">
          <ac:chgData name="Andreea Dan (NL-CSU)" userId="a7ab7b46-b055-4390-961c-e545bf1ab7f1" providerId="ADAL" clId="{3AA57588-EF5E-450E-B3E1-D4063ACE77B8}" dt="2022-06-26T11:01:48.368" v="635" actId="26606"/>
          <ac:grpSpMkLst>
            <pc:docMk/>
            <pc:sldMk cId="2214716531" sldId="259"/>
            <ac:grpSpMk id="2054" creationId="{CF22986C-DDF7-4109-9D6A-006800D6B041}"/>
          </ac:grpSpMkLst>
        </pc:grpChg>
        <pc:grpChg chg="add del">
          <ac:chgData name="Andreea Dan (NL-CSU)" userId="a7ab7b46-b055-4390-961c-e545bf1ab7f1" providerId="ADAL" clId="{3AA57588-EF5E-450E-B3E1-D4063ACE77B8}" dt="2022-06-26T11:00:57.536" v="622" actId="26606"/>
          <ac:grpSpMkLst>
            <pc:docMk/>
            <pc:sldMk cId="2214716531" sldId="259"/>
            <ac:grpSpMk id="2059" creationId="{89D1390B-7E13-4B4F-9CB2-391063412E54}"/>
          </ac:grpSpMkLst>
        </pc:grpChg>
        <pc:grpChg chg="add del">
          <ac:chgData name="Andreea Dan (NL-CSU)" userId="a7ab7b46-b055-4390-961c-e545bf1ab7f1" providerId="ADAL" clId="{3AA57588-EF5E-450E-B3E1-D4063ACE77B8}" dt="2022-06-26T11:01:03.295" v="624" actId="26606"/>
          <ac:grpSpMkLst>
            <pc:docMk/>
            <pc:sldMk cId="2214716531" sldId="259"/>
            <ac:grpSpMk id="2066" creationId="{CF22986C-DDF7-4109-9D6A-006800D6B041}"/>
          </ac:grpSpMkLst>
        </pc:grpChg>
        <pc:grpChg chg="add del">
          <ac:chgData name="Andreea Dan (NL-CSU)" userId="a7ab7b46-b055-4390-961c-e545bf1ab7f1" providerId="ADAL" clId="{3AA57588-EF5E-450E-B3E1-D4063ACE77B8}" dt="2022-06-26T11:01:49.611" v="637" actId="26606"/>
          <ac:grpSpMkLst>
            <pc:docMk/>
            <pc:sldMk cId="2214716531" sldId="259"/>
            <ac:grpSpMk id="2069" creationId="{22A1615C-2156-4B15-BF3E-39794B37905E}"/>
          </ac:grpSpMkLst>
        </pc:grpChg>
        <pc:grpChg chg="add del">
          <ac:chgData name="Andreea Dan (NL-CSU)" userId="a7ab7b46-b055-4390-961c-e545bf1ab7f1" providerId="ADAL" clId="{3AA57588-EF5E-450E-B3E1-D4063ACE77B8}" dt="2022-06-26T11:01:39.254" v="633" actId="26606"/>
          <ac:grpSpMkLst>
            <pc:docMk/>
            <pc:sldMk cId="2214716531" sldId="259"/>
            <ac:grpSpMk id="2073" creationId="{89D1390B-7E13-4B4F-9CB2-391063412E54}"/>
          </ac:grpSpMkLst>
        </pc:grpChg>
        <pc:grpChg chg="add del">
          <ac:chgData name="Andreea Dan (NL-CSU)" userId="a7ab7b46-b055-4390-961c-e545bf1ab7f1" providerId="ADAL" clId="{3AA57588-EF5E-450E-B3E1-D4063ACE77B8}" dt="2022-06-26T11:01:50.177" v="639" actId="26606"/>
          <ac:grpSpMkLst>
            <pc:docMk/>
            <pc:sldMk cId="2214716531" sldId="259"/>
            <ac:grpSpMk id="2079" creationId="{CF22986C-DDF7-4109-9D6A-006800D6B041}"/>
          </ac:grpSpMkLst>
        </pc:grpChg>
        <pc:grpChg chg="add del">
          <ac:chgData name="Andreea Dan (NL-CSU)" userId="a7ab7b46-b055-4390-961c-e545bf1ab7f1" providerId="ADAL" clId="{3AA57588-EF5E-450E-B3E1-D4063ACE77B8}" dt="2022-06-26T11:01:38.800" v="632" actId="26606"/>
          <ac:grpSpMkLst>
            <pc:docMk/>
            <pc:sldMk cId="2214716531" sldId="259"/>
            <ac:grpSpMk id="2080" creationId="{DC9608D4-CD9C-4B8B-88DC-8055C0325C72}"/>
          </ac:grpSpMkLst>
        </pc:grpChg>
        <pc:grpChg chg="add del">
          <ac:chgData name="Andreea Dan (NL-CSU)" userId="a7ab7b46-b055-4390-961c-e545bf1ab7f1" providerId="ADAL" clId="{3AA57588-EF5E-450E-B3E1-D4063ACE77B8}" dt="2022-06-26T11:05:15.722" v="701" actId="26606"/>
          <ac:grpSpMkLst>
            <pc:docMk/>
            <pc:sldMk cId="2214716531" sldId="259"/>
            <ac:grpSpMk id="2087" creationId="{22A1615C-2156-4B15-BF3E-39794B37905E}"/>
          </ac:grpSpMkLst>
        </pc:grpChg>
        <pc:grpChg chg="add del">
          <ac:chgData name="Andreea Dan (NL-CSU)" userId="a7ab7b46-b055-4390-961c-e545bf1ab7f1" providerId="ADAL" clId="{3AA57588-EF5E-450E-B3E1-D4063ACE77B8}" dt="2022-06-26T11:01:38.139" v="630" actId="26606"/>
          <ac:grpSpMkLst>
            <pc:docMk/>
            <pc:sldMk cId="2214716531" sldId="259"/>
            <ac:grpSpMk id="2091" creationId="{0B139475-2B26-4CA9-9413-DE741E49F7BB}"/>
          </ac:grpSpMkLst>
        </pc:grpChg>
        <pc:grpChg chg="add">
          <ac:chgData name="Andreea Dan (NL-CSU)" userId="a7ab7b46-b055-4390-961c-e545bf1ab7f1" providerId="ADAL" clId="{3AA57588-EF5E-450E-B3E1-D4063ACE77B8}" dt="2022-06-26T11:05:15.722" v="701" actId="26606"/>
          <ac:grpSpMkLst>
            <pc:docMk/>
            <pc:sldMk cId="2214716531" sldId="259"/>
            <ac:grpSpMk id="2097" creationId="{DA02BEE4-A5D4-40AF-882D-49D34B086FFF}"/>
          </ac:grpSpMkLst>
        </pc:grpChg>
        <pc:picChg chg="add del">
          <ac:chgData name="Andreea Dan (NL-CSU)" userId="a7ab7b46-b055-4390-961c-e545bf1ab7f1" providerId="ADAL" clId="{3AA57588-EF5E-450E-B3E1-D4063ACE77B8}" dt="2022-06-26T11:02:44.642" v="645"/>
          <ac:picMkLst>
            <pc:docMk/>
            <pc:sldMk cId="2214716531" sldId="259"/>
            <ac:picMk id="4" creationId="{58181CD6-3741-872D-4176-A7544078814F}"/>
          </ac:picMkLst>
        </pc:picChg>
        <pc:picChg chg="add del">
          <ac:chgData name="Andreea Dan (NL-CSU)" userId="a7ab7b46-b055-4390-961c-e545bf1ab7f1" providerId="ADAL" clId="{3AA57588-EF5E-450E-B3E1-D4063ACE77B8}" dt="2022-06-26T11:00:09.343" v="616" actId="478"/>
          <ac:picMkLst>
            <pc:docMk/>
            <pc:sldMk cId="2214716531" sldId="259"/>
            <ac:picMk id="7" creationId="{7E6FF8AF-33B6-3507-769B-710E94AA9A22}"/>
          </ac:picMkLst>
        </pc:picChg>
        <pc:picChg chg="add del mod">
          <ac:chgData name="Andreea Dan (NL-CSU)" userId="a7ab7b46-b055-4390-961c-e545bf1ab7f1" providerId="ADAL" clId="{3AA57588-EF5E-450E-B3E1-D4063ACE77B8}" dt="2022-06-26T11:04:59.775" v="699" actId="21"/>
          <ac:picMkLst>
            <pc:docMk/>
            <pc:sldMk cId="2214716531" sldId="259"/>
            <ac:picMk id="2050" creationId="{61F62564-3369-5248-65BC-A2F7BF891622}"/>
          </ac:picMkLst>
        </pc:picChg>
      </pc:sldChg>
      <pc:sldChg chg="addSp delSp modSp new add del mod setBg modShow">
        <pc:chgData name="Andreea Dan (NL-CSU)" userId="a7ab7b46-b055-4390-961c-e545bf1ab7f1" providerId="ADAL" clId="{3AA57588-EF5E-450E-B3E1-D4063ACE77B8}" dt="2022-06-27T13:28:37.513" v="5328" actId="47"/>
        <pc:sldMkLst>
          <pc:docMk/>
          <pc:sldMk cId="1046139399" sldId="260"/>
        </pc:sldMkLst>
        <pc:spChg chg="mod">
          <ac:chgData name="Andreea Dan (NL-CSU)" userId="a7ab7b46-b055-4390-961c-e545bf1ab7f1" providerId="ADAL" clId="{3AA57588-EF5E-450E-B3E1-D4063ACE77B8}" dt="2022-06-26T11:17:22.214" v="1037" actId="20577"/>
          <ac:spMkLst>
            <pc:docMk/>
            <pc:sldMk cId="1046139399" sldId="260"/>
            <ac:spMk id="2" creationId="{7D0E6EB9-5604-F10C-B690-EF2892947144}"/>
          </ac:spMkLst>
        </pc:spChg>
        <pc:spChg chg="del">
          <ac:chgData name="Andreea Dan (NL-CSU)" userId="a7ab7b46-b055-4390-961c-e545bf1ab7f1" providerId="ADAL" clId="{3AA57588-EF5E-450E-B3E1-D4063ACE77B8}" dt="2022-06-26T11:04:06.954" v="693" actId="26606"/>
          <ac:spMkLst>
            <pc:docMk/>
            <pc:sldMk cId="1046139399" sldId="260"/>
            <ac:spMk id="3" creationId="{43EDCE0D-F7DF-210B-1356-241CEF88D341}"/>
          </ac:spMkLst>
        </pc:spChg>
        <pc:spChg chg="add">
          <ac:chgData name="Andreea Dan (NL-CSU)" userId="a7ab7b46-b055-4390-961c-e545bf1ab7f1" providerId="ADAL" clId="{3AA57588-EF5E-450E-B3E1-D4063ACE77B8}" dt="2022-06-26T11:04:06.954" v="693" actId="26606"/>
          <ac:spMkLst>
            <pc:docMk/>
            <pc:sldMk cId="1046139399" sldId="260"/>
            <ac:spMk id="8" creationId="{5A292AEA-2528-46C0-B426-95822B6141FB}"/>
          </ac:spMkLst>
        </pc:spChg>
        <pc:spChg chg="add">
          <ac:chgData name="Andreea Dan (NL-CSU)" userId="a7ab7b46-b055-4390-961c-e545bf1ab7f1" providerId="ADAL" clId="{3AA57588-EF5E-450E-B3E1-D4063ACE77B8}" dt="2022-06-26T11:04:06.954" v="693" actId="26606"/>
          <ac:spMkLst>
            <pc:docMk/>
            <pc:sldMk cId="1046139399" sldId="260"/>
            <ac:spMk id="10" creationId="{D8B7B198-E4DF-43CD-AD8C-199884323745}"/>
          </ac:spMkLst>
        </pc:spChg>
        <pc:spChg chg="add">
          <ac:chgData name="Andreea Dan (NL-CSU)" userId="a7ab7b46-b055-4390-961c-e545bf1ab7f1" providerId="ADAL" clId="{3AA57588-EF5E-450E-B3E1-D4063ACE77B8}" dt="2022-06-26T11:04:06.954" v="693" actId="26606"/>
          <ac:spMkLst>
            <pc:docMk/>
            <pc:sldMk cId="1046139399" sldId="260"/>
            <ac:spMk id="12" creationId="{2BE67753-EA0E-4819-8D22-0B6600CF7231}"/>
          </ac:spMkLst>
        </pc:spChg>
        <pc:grpChg chg="add">
          <ac:chgData name="Andreea Dan (NL-CSU)" userId="a7ab7b46-b055-4390-961c-e545bf1ab7f1" providerId="ADAL" clId="{3AA57588-EF5E-450E-B3E1-D4063ACE77B8}" dt="2022-06-26T11:04:06.954" v="693" actId="26606"/>
          <ac:grpSpMkLst>
            <pc:docMk/>
            <pc:sldMk cId="1046139399" sldId="260"/>
            <ac:grpSpMk id="14" creationId="{D76D63AC-0421-45EC-B383-E79A61A78C6B}"/>
          </ac:grpSpMkLst>
        </pc:grpChg>
        <pc:grpChg chg="add">
          <ac:chgData name="Andreea Dan (NL-CSU)" userId="a7ab7b46-b055-4390-961c-e545bf1ab7f1" providerId="ADAL" clId="{3AA57588-EF5E-450E-B3E1-D4063ACE77B8}" dt="2022-06-26T11:04:06.954" v="693" actId="26606"/>
          <ac:grpSpMkLst>
            <pc:docMk/>
            <pc:sldMk cId="1046139399" sldId="260"/>
            <ac:grpSpMk id="23" creationId="{87F87F1B-42BA-4AC7-A4E2-41544DDB2CE3}"/>
          </ac:grpSpMkLst>
        </pc:grpChg>
        <pc:grpChg chg="add">
          <ac:chgData name="Andreea Dan (NL-CSU)" userId="a7ab7b46-b055-4390-961c-e545bf1ab7f1" providerId="ADAL" clId="{3AA57588-EF5E-450E-B3E1-D4063ACE77B8}" dt="2022-06-26T11:04:06.954" v="693" actId="26606"/>
          <ac:grpSpMkLst>
            <pc:docMk/>
            <pc:sldMk cId="1046139399" sldId="260"/>
            <ac:grpSpMk id="29" creationId="{967346A5-7569-4F15-AB5D-BE3DADF192C0}"/>
          </ac:grpSpMkLst>
        </pc:grpChg>
      </pc:sldChg>
      <pc:sldChg chg="addSp delSp modSp new del mod setBg modShow">
        <pc:chgData name="Andreea Dan (NL-CSU)" userId="a7ab7b46-b055-4390-961c-e545bf1ab7f1" providerId="ADAL" clId="{3AA57588-EF5E-450E-B3E1-D4063ACE77B8}" dt="2022-06-27T13:28:25.946" v="5326" actId="47"/>
        <pc:sldMkLst>
          <pc:docMk/>
          <pc:sldMk cId="698650892" sldId="261"/>
        </pc:sldMkLst>
        <pc:spChg chg="mod">
          <ac:chgData name="Andreea Dan (NL-CSU)" userId="a7ab7b46-b055-4390-961c-e545bf1ab7f1" providerId="ADAL" clId="{3AA57588-EF5E-450E-B3E1-D4063ACE77B8}" dt="2022-06-26T11:17:26.130" v="1040" actId="20577"/>
          <ac:spMkLst>
            <pc:docMk/>
            <pc:sldMk cId="698650892" sldId="261"/>
            <ac:spMk id="2" creationId="{6ED92422-8C5B-DF23-E9BB-F5C9F51AF338}"/>
          </ac:spMkLst>
        </pc:spChg>
        <pc:spChg chg="del">
          <ac:chgData name="Andreea Dan (NL-CSU)" userId="a7ab7b46-b055-4390-961c-e545bf1ab7f1" providerId="ADAL" clId="{3AA57588-EF5E-450E-B3E1-D4063ACE77B8}" dt="2022-06-26T11:04:28.685" v="694" actId="26606"/>
          <ac:spMkLst>
            <pc:docMk/>
            <pc:sldMk cId="698650892" sldId="261"/>
            <ac:spMk id="3" creationId="{F49828B4-105C-63C3-EC7A-4B4C2843BC94}"/>
          </ac:spMkLst>
        </pc:spChg>
        <pc:spChg chg="add">
          <ac:chgData name="Andreea Dan (NL-CSU)" userId="a7ab7b46-b055-4390-961c-e545bf1ab7f1" providerId="ADAL" clId="{3AA57588-EF5E-450E-B3E1-D4063ACE77B8}" dt="2022-06-26T11:04:28.685" v="694" actId="26606"/>
          <ac:spMkLst>
            <pc:docMk/>
            <pc:sldMk cId="698650892" sldId="261"/>
            <ac:spMk id="8" creationId="{F9D96E3F-159B-4733-BE61-1AAB43A59AB8}"/>
          </ac:spMkLst>
        </pc:spChg>
        <pc:spChg chg="add">
          <ac:chgData name="Andreea Dan (NL-CSU)" userId="a7ab7b46-b055-4390-961c-e545bf1ab7f1" providerId="ADAL" clId="{3AA57588-EF5E-450E-B3E1-D4063ACE77B8}" dt="2022-06-26T11:04:28.685" v="694" actId="26606"/>
          <ac:spMkLst>
            <pc:docMk/>
            <pc:sldMk cId="698650892" sldId="261"/>
            <ac:spMk id="10" creationId="{A5202B2A-E3B3-4965-8D55-B58E54059356}"/>
          </ac:spMkLst>
        </pc:spChg>
        <pc:grpChg chg="add">
          <ac:chgData name="Andreea Dan (NL-CSU)" userId="a7ab7b46-b055-4390-961c-e545bf1ab7f1" providerId="ADAL" clId="{3AA57588-EF5E-450E-B3E1-D4063ACE77B8}" dt="2022-06-26T11:04:28.685" v="694" actId="26606"/>
          <ac:grpSpMkLst>
            <pc:docMk/>
            <pc:sldMk cId="698650892" sldId="261"/>
            <ac:grpSpMk id="12" creationId="{EC505F6D-25F2-479B-AEEE-66F34B3FB13D}"/>
          </ac:grpSpMkLst>
        </pc:grpChg>
        <pc:grpChg chg="add">
          <ac:chgData name="Andreea Dan (NL-CSU)" userId="a7ab7b46-b055-4390-961c-e545bf1ab7f1" providerId="ADAL" clId="{3AA57588-EF5E-450E-B3E1-D4063ACE77B8}" dt="2022-06-26T11:04:28.685" v="694" actId="26606"/>
          <ac:grpSpMkLst>
            <pc:docMk/>
            <pc:sldMk cId="698650892" sldId="261"/>
            <ac:grpSpMk id="18" creationId="{6C0A542E-DBAB-412E-9F06-247CFE5FB942}"/>
          </ac:grpSpMkLst>
        </pc:grpChg>
      </pc:sldChg>
      <pc:sldChg chg="addSp delSp modSp new del mod setBg addAnim delAnim">
        <pc:chgData name="Andreea Dan (NL-CSU)" userId="a7ab7b46-b055-4390-961c-e545bf1ab7f1" providerId="ADAL" clId="{3AA57588-EF5E-450E-B3E1-D4063ACE77B8}" dt="2022-06-26T15:25:40.766" v="3267" actId="47"/>
        <pc:sldMkLst>
          <pc:docMk/>
          <pc:sldMk cId="2906401428" sldId="262"/>
        </pc:sldMkLst>
        <pc:spChg chg="mod">
          <ac:chgData name="Andreea Dan (NL-CSU)" userId="a7ab7b46-b055-4390-961c-e545bf1ab7f1" providerId="ADAL" clId="{3AA57588-EF5E-450E-B3E1-D4063ACE77B8}" dt="2022-06-26T15:25:28.831" v="3264" actId="26606"/>
          <ac:spMkLst>
            <pc:docMk/>
            <pc:sldMk cId="2906401428" sldId="262"/>
            <ac:spMk id="2" creationId="{25641EA2-CED1-DB44-4CD2-A872EC6185BA}"/>
          </ac:spMkLst>
        </pc:spChg>
        <pc:spChg chg="add del">
          <ac:chgData name="Andreea Dan (NL-CSU)" userId="a7ab7b46-b055-4390-961c-e545bf1ab7f1" providerId="ADAL" clId="{3AA57588-EF5E-450E-B3E1-D4063ACE77B8}" dt="2022-06-26T11:03:58.099" v="692" actId="26606"/>
          <ac:spMkLst>
            <pc:docMk/>
            <pc:sldMk cId="2906401428" sldId="262"/>
            <ac:spMk id="3" creationId="{BEEFB1A2-2F2E-C631-0983-715AB8775A61}"/>
          </ac:spMkLst>
        </pc:spChg>
        <pc:spChg chg="add del">
          <ac:chgData name="Andreea Dan (NL-CSU)" userId="a7ab7b46-b055-4390-961c-e545bf1ab7f1" providerId="ADAL" clId="{3AA57588-EF5E-450E-B3E1-D4063ACE77B8}" dt="2022-06-26T11:03:58.063" v="691" actId="26606"/>
          <ac:spMkLst>
            <pc:docMk/>
            <pc:sldMk cId="2906401428" sldId="262"/>
            <ac:spMk id="8" creationId="{A8DB9CD9-59B1-4D73-BC4C-98796A48EF9B}"/>
          </ac:spMkLst>
        </pc:spChg>
        <pc:spChg chg="add del">
          <ac:chgData name="Andreea Dan (NL-CSU)" userId="a7ab7b46-b055-4390-961c-e545bf1ab7f1" providerId="ADAL" clId="{3AA57588-EF5E-450E-B3E1-D4063ACE77B8}" dt="2022-06-26T11:03:58.063" v="691" actId="26606"/>
          <ac:spMkLst>
            <pc:docMk/>
            <pc:sldMk cId="2906401428" sldId="262"/>
            <ac:spMk id="10" creationId="{8874A6A9-41FF-4E33-AFA8-F9F81436A59E}"/>
          </ac:spMkLst>
        </pc:spChg>
        <pc:spChg chg="add del">
          <ac:chgData name="Andreea Dan (NL-CSU)" userId="a7ab7b46-b055-4390-961c-e545bf1ab7f1" providerId="ADAL" clId="{3AA57588-EF5E-450E-B3E1-D4063ACE77B8}" dt="2022-06-26T15:25:12.419" v="3260" actId="26606"/>
          <ac:spMkLst>
            <pc:docMk/>
            <pc:sldMk cId="2906401428" sldId="262"/>
            <ac:spMk id="23" creationId="{54A6836E-C603-43CB-9DA7-89D8E3FA3838}"/>
          </ac:spMkLst>
        </pc:spChg>
        <pc:spChg chg="add del">
          <ac:chgData name="Andreea Dan (NL-CSU)" userId="a7ab7b46-b055-4390-961c-e545bf1ab7f1" providerId="ADAL" clId="{3AA57588-EF5E-450E-B3E1-D4063ACE77B8}" dt="2022-06-26T15:25:12.419" v="3260" actId="26606"/>
          <ac:spMkLst>
            <pc:docMk/>
            <pc:sldMk cId="2906401428" sldId="262"/>
            <ac:spMk id="24" creationId="{296007DD-F9BF-4F0F-B8C6-C514B2841971}"/>
          </ac:spMkLst>
        </pc:spChg>
        <pc:spChg chg="add del">
          <ac:chgData name="Andreea Dan (NL-CSU)" userId="a7ab7b46-b055-4390-961c-e545bf1ab7f1" providerId="ADAL" clId="{3AA57588-EF5E-450E-B3E1-D4063ACE77B8}" dt="2022-06-26T15:25:28.831" v="3264" actId="26606"/>
          <ac:spMkLst>
            <pc:docMk/>
            <pc:sldMk cId="2906401428" sldId="262"/>
            <ac:spMk id="36" creationId="{54A6836E-C603-43CB-9DA7-89D8E3FA3838}"/>
          </ac:spMkLst>
        </pc:spChg>
        <pc:spChg chg="add del">
          <ac:chgData name="Andreea Dan (NL-CSU)" userId="a7ab7b46-b055-4390-961c-e545bf1ab7f1" providerId="ADAL" clId="{3AA57588-EF5E-450E-B3E1-D4063ACE77B8}" dt="2022-06-26T15:25:28.831" v="3264" actId="26606"/>
          <ac:spMkLst>
            <pc:docMk/>
            <pc:sldMk cId="2906401428" sldId="262"/>
            <ac:spMk id="38" creationId="{296007DD-F9BF-4F0F-B8C6-C514B2841971}"/>
          </ac:spMkLst>
        </pc:spChg>
        <pc:spChg chg="add del">
          <ac:chgData name="Andreea Dan (NL-CSU)" userId="a7ab7b46-b055-4390-961c-e545bf1ab7f1" providerId="ADAL" clId="{3AA57588-EF5E-450E-B3E1-D4063ACE77B8}" dt="2022-06-26T15:25:28.800" v="3263" actId="26606"/>
          <ac:spMkLst>
            <pc:docMk/>
            <pc:sldMk cId="2906401428" sldId="262"/>
            <ac:spMk id="55" creationId="{54A6836E-C603-43CB-9DA7-89D8E3FA3838}"/>
          </ac:spMkLst>
        </pc:spChg>
        <pc:spChg chg="add del">
          <ac:chgData name="Andreea Dan (NL-CSU)" userId="a7ab7b46-b055-4390-961c-e545bf1ab7f1" providerId="ADAL" clId="{3AA57588-EF5E-450E-B3E1-D4063ACE77B8}" dt="2022-06-26T15:25:28.800" v="3263" actId="26606"/>
          <ac:spMkLst>
            <pc:docMk/>
            <pc:sldMk cId="2906401428" sldId="262"/>
            <ac:spMk id="57" creationId="{296007DD-F9BF-4F0F-B8C6-C514B2841971}"/>
          </ac:spMkLst>
        </pc:spChg>
        <pc:spChg chg="add">
          <ac:chgData name="Andreea Dan (NL-CSU)" userId="a7ab7b46-b055-4390-961c-e545bf1ab7f1" providerId="ADAL" clId="{3AA57588-EF5E-450E-B3E1-D4063ACE77B8}" dt="2022-06-26T15:25:28.831" v="3264" actId="26606"/>
          <ac:spMkLst>
            <pc:docMk/>
            <pc:sldMk cId="2906401428" sldId="262"/>
            <ac:spMk id="71" creationId="{65219498-D544-41AC-98FE-8F956EF66A62}"/>
          </ac:spMkLst>
        </pc:spChg>
        <pc:spChg chg="add">
          <ac:chgData name="Andreea Dan (NL-CSU)" userId="a7ab7b46-b055-4390-961c-e545bf1ab7f1" providerId="ADAL" clId="{3AA57588-EF5E-450E-B3E1-D4063ACE77B8}" dt="2022-06-26T15:25:28.831" v="3264" actId="26606"/>
          <ac:spMkLst>
            <pc:docMk/>
            <pc:sldMk cId="2906401428" sldId="262"/>
            <ac:spMk id="72" creationId="{F500DBFC-17A9-4E0A-AEE2-A49F9AEEF0FD}"/>
          </ac:spMkLst>
        </pc:spChg>
        <pc:grpChg chg="add del">
          <ac:chgData name="Andreea Dan (NL-CSU)" userId="a7ab7b46-b055-4390-961c-e545bf1ab7f1" providerId="ADAL" clId="{3AA57588-EF5E-450E-B3E1-D4063ACE77B8}" dt="2022-06-26T11:03:58.063" v="691" actId="26606"/>
          <ac:grpSpMkLst>
            <pc:docMk/>
            <pc:sldMk cId="2906401428" sldId="262"/>
            <ac:grpSpMk id="12" creationId="{721D730E-1F97-4071-B143-B05E6D2599BC}"/>
          </ac:grpSpMkLst>
        </pc:grpChg>
        <pc:grpChg chg="add del">
          <ac:chgData name="Andreea Dan (NL-CSU)" userId="a7ab7b46-b055-4390-961c-e545bf1ab7f1" providerId="ADAL" clId="{3AA57588-EF5E-450E-B3E1-D4063ACE77B8}" dt="2022-06-26T15:25:12.419" v="3260" actId="26606"/>
          <ac:grpSpMkLst>
            <pc:docMk/>
            <pc:sldMk cId="2906401428" sldId="262"/>
            <ac:grpSpMk id="25" creationId="{8A0FAFCA-5C96-453B-83B7-A9AEF7F18960}"/>
          </ac:grpSpMkLst>
        </pc:grpChg>
        <pc:grpChg chg="add del">
          <ac:chgData name="Andreea Dan (NL-CSU)" userId="a7ab7b46-b055-4390-961c-e545bf1ab7f1" providerId="ADAL" clId="{3AA57588-EF5E-450E-B3E1-D4063ACE77B8}" dt="2022-06-26T15:25:12.419" v="3260" actId="26606"/>
          <ac:grpSpMkLst>
            <pc:docMk/>
            <pc:sldMk cId="2906401428" sldId="262"/>
            <ac:grpSpMk id="30" creationId="{CD0398DD-AD75-4E2B-A3C6-35073082A8B4}"/>
          </ac:grpSpMkLst>
        </pc:grpChg>
        <pc:grpChg chg="add del">
          <ac:chgData name="Andreea Dan (NL-CSU)" userId="a7ab7b46-b055-4390-961c-e545bf1ab7f1" providerId="ADAL" clId="{3AA57588-EF5E-450E-B3E1-D4063ACE77B8}" dt="2022-06-26T15:25:28.831" v="3264" actId="26606"/>
          <ac:grpSpMkLst>
            <pc:docMk/>
            <pc:sldMk cId="2906401428" sldId="262"/>
            <ac:grpSpMk id="40" creationId="{8A0FAFCA-5C96-453B-83B7-A9AEF7F18960}"/>
          </ac:grpSpMkLst>
        </pc:grpChg>
        <pc:grpChg chg="add del">
          <ac:chgData name="Andreea Dan (NL-CSU)" userId="a7ab7b46-b055-4390-961c-e545bf1ab7f1" providerId="ADAL" clId="{3AA57588-EF5E-450E-B3E1-D4063ACE77B8}" dt="2022-06-26T15:25:28.831" v="3264" actId="26606"/>
          <ac:grpSpMkLst>
            <pc:docMk/>
            <pc:sldMk cId="2906401428" sldId="262"/>
            <ac:grpSpMk id="46" creationId="{CD0398DD-AD75-4E2B-A3C6-35073082A8B4}"/>
          </ac:grpSpMkLst>
        </pc:grpChg>
        <pc:grpChg chg="add del">
          <ac:chgData name="Andreea Dan (NL-CSU)" userId="a7ab7b46-b055-4390-961c-e545bf1ab7f1" providerId="ADAL" clId="{3AA57588-EF5E-450E-B3E1-D4063ACE77B8}" dt="2022-06-26T15:25:28.800" v="3263" actId="26606"/>
          <ac:grpSpMkLst>
            <pc:docMk/>
            <pc:sldMk cId="2906401428" sldId="262"/>
            <ac:grpSpMk id="59" creationId="{8A0FAFCA-5C96-453B-83B7-A9AEF7F18960}"/>
          </ac:grpSpMkLst>
        </pc:grpChg>
        <pc:grpChg chg="add del">
          <ac:chgData name="Andreea Dan (NL-CSU)" userId="a7ab7b46-b055-4390-961c-e545bf1ab7f1" providerId="ADAL" clId="{3AA57588-EF5E-450E-B3E1-D4063ACE77B8}" dt="2022-06-26T15:25:28.800" v="3263" actId="26606"/>
          <ac:grpSpMkLst>
            <pc:docMk/>
            <pc:sldMk cId="2906401428" sldId="262"/>
            <ac:grpSpMk id="65" creationId="{CD0398DD-AD75-4E2B-A3C6-35073082A8B4}"/>
          </ac:grpSpMkLst>
        </pc:grpChg>
        <pc:grpChg chg="add">
          <ac:chgData name="Andreea Dan (NL-CSU)" userId="a7ab7b46-b055-4390-961c-e545bf1ab7f1" providerId="ADAL" clId="{3AA57588-EF5E-450E-B3E1-D4063ACE77B8}" dt="2022-06-26T15:25:28.831" v="3264" actId="26606"/>
          <ac:grpSpMkLst>
            <pc:docMk/>
            <pc:sldMk cId="2906401428" sldId="262"/>
            <ac:grpSpMk id="73" creationId="{D74613BB-817C-4C4F-8A24-4936F2F064C0}"/>
          </ac:grpSpMkLst>
        </pc:grpChg>
        <pc:picChg chg="add del">
          <ac:chgData name="Andreea Dan (NL-CSU)" userId="a7ab7b46-b055-4390-961c-e545bf1ab7f1" providerId="ADAL" clId="{3AA57588-EF5E-450E-B3E1-D4063ACE77B8}" dt="2022-06-26T15:25:30.436" v="3265" actId="478"/>
          <ac:picMkLst>
            <pc:docMk/>
            <pc:sldMk cId="2906401428" sldId="262"/>
            <ac:picMk id="54" creationId="{85F3321C-8386-4942-6679-846CA5CAAB4C}"/>
          </ac:picMkLst>
        </pc:picChg>
      </pc:sldChg>
      <pc:sldChg chg="addSp delSp modSp new mod setBg modShow">
        <pc:chgData name="Andreea Dan (NL-CSU)" userId="a7ab7b46-b055-4390-961c-e545bf1ab7f1" providerId="ADAL" clId="{3AA57588-EF5E-450E-B3E1-D4063ACE77B8}" dt="2022-06-27T11:33:24.551" v="4604" actId="729"/>
        <pc:sldMkLst>
          <pc:docMk/>
          <pc:sldMk cId="666092768" sldId="263"/>
        </pc:sldMkLst>
        <pc:spChg chg="mod">
          <ac:chgData name="Andreea Dan (NL-CSU)" userId="a7ab7b46-b055-4390-961c-e545bf1ab7f1" providerId="ADAL" clId="{3AA57588-EF5E-450E-B3E1-D4063ACE77B8}" dt="2022-06-26T11:03:41.126" v="689" actId="26606"/>
          <ac:spMkLst>
            <pc:docMk/>
            <pc:sldMk cId="666092768" sldId="263"/>
            <ac:spMk id="2" creationId="{BAD4146D-4210-3E61-2B42-5344DDFA1B92}"/>
          </ac:spMkLst>
        </pc:spChg>
        <pc:spChg chg="del">
          <ac:chgData name="Andreea Dan (NL-CSU)" userId="a7ab7b46-b055-4390-961c-e545bf1ab7f1" providerId="ADAL" clId="{3AA57588-EF5E-450E-B3E1-D4063ACE77B8}" dt="2022-06-26T11:03:28.012" v="688" actId="478"/>
          <ac:spMkLst>
            <pc:docMk/>
            <pc:sldMk cId="666092768" sldId="263"/>
            <ac:spMk id="3" creationId="{04232699-CA1B-6AE0-B160-EADB256526C2}"/>
          </ac:spMkLst>
        </pc:spChg>
        <pc:spChg chg="add">
          <ac:chgData name="Andreea Dan (NL-CSU)" userId="a7ab7b46-b055-4390-961c-e545bf1ab7f1" providerId="ADAL" clId="{3AA57588-EF5E-450E-B3E1-D4063ACE77B8}" dt="2022-06-26T11:03:41.126" v="689" actId="26606"/>
          <ac:spMkLst>
            <pc:docMk/>
            <pc:sldMk cId="666092768" sldId="263"/>
            <ac:spMk id="7" creationId="{A8DB9CD9-59B1-4D73-BC4C-98796A48EF9B}"/>
          </ac:spMkLst>
        </pc:spChg>
        <pc:spChg chg="add">
          <ac:chgData name="Andreea Dan (NL-CSU)" userId="a7ab7b46-b055-4390-961c-e545bf1ab7f1" providerId="ADAL" clId="{3AA57588-EF5E-450E-B3E1-D4063ACE77B8}" dt="2022-06-26T11:03:41.126" v="689" actId="26606"/>
          <ac:spMkLst>
            <pc:docMk/>
            <pc:sldMk cId="666092768" sldId="263"/>
            <ac:spMk id="9" creationId="{8874A6A9-41FF-4E33-AFA8-F9F81436A59E}"/>
          </ac:spMkLst>
        </pc:spChg>
        <pc:grpChg chg="add">
          <ac:chgData name="Andreea Dan (NL-CSU)" userId="a7ab7b46-b055-4390-961c-e545bf1ab7f1" providerId="ADAL" clId="{3AA57588-EF5E-450E-B3E1-D4063ACE77B8}" dt="2022-06-26T11:03:41.126" v="689" actId="26606"/>
          <ac:grpSpMkLst>
            <pc:docMk/>
            <pc:sldMk cId="666092768" sldId="263"/>
            <ac:grpSpMk id="11" creationId="{721D730E-1F97-4071-B143-B05E6D2599BC}"/>
          </ac:grpSpMkLst>
        </pc:grpChg>
      </pc:sldChg>
      <pc:sldChg chg="addSp delSp modSp new mod ord setBg">
        <pc:chgData name="Andreea Dan (NL-CSU)" userId="a7ab7b46-b055-4390-961c-e545bf1ab7f1" providerId="ADAL" clId="{3AA57588-EF5E-450E-B3E1-D4063ACE77B8}" dt="2022-06-27T12:48:29.915" v="4753" actId="1076"/>
        <pc:sldMkLst>
          <pc:docMk/>
          <pc:sldMk cId="1604640766" sldId="264"/>
        </pc:sldMkLst>
        <pc:spChg chg="mod">
          <ac:chgData name="Andreea Dan (NL-CSU)" userId="a7ab7b46-b055-4390-961c-e545bf1ab7f1" providerId="ADAL" clId="{3AA57588-EF5E-450E-B3E1-D4063ACE77B8}" dt="2022-06-26T11:27:53.912" v="1133" actId="26606"/>
          <ac:spMkLst>
            <pc:docMk/>
            <pc:sldMk cId="1604640766" sldId="264"/>
            <ac:spMk id="2" creationId="{191275BD-DBDC-351F-18BB-7DD8ABDC4B26}"/>
          </ac:spMkLst>
        </pc:spChg>
        <pc:spChg chg="del">
          <ac:chgData name="Andreea Dan (NL-CSU)" userId="a7ab7b46-b055-4390-961c-e545bf1ab7f1" providerId="ADAL" clId="{3AA57588-EF5E-450E-B3E1-D4063ACE77B8}" dt="2022-06-26T11:24:36.524" v="1126" actId="478"/>
          <ac:spMkLst>
            <pc:docMk/>
            <pc:sldMk cId="1604640766" sldId="264"/>
            <ac:spMk id="3" creationId="{316FE29D-6EAE-D374-DCE3-4B715282A99A}"/>
          </ac:spMkLst>
        </pc:spChg>
        <pc:spChg chg="add">
          <ac:chgData name="Andreea Dan (NL-CSU)" userId="a7ab7b46-b055-4390-961c-e545bf1ab7f1" providerId="ADAL" clId="{3AA57588-EF5E-450E-B3E1-D4063ACE77B8}" dt="2022-06-26T11:27:53.912" v="1133" actId="26606"/>
          <ac:spMkLst>
            <pc:docMk/>
            <pc:sldMk cId="1604640766" sldId="264"/>
            <ac:spMk id="3081" creationId="{A92CF0CF-E20D-4C03-AE25-A672922F5F25}"/>
          </ac:spMkLst>
        </pc:spChg>
        <pc:spChg chg="add">
          <ac:chgData name="Andreea Dan (NL-CSU)" userId="a7ab7b46-b055-4390-961c-e545bf1ab7f1" providerId="ADAL" clId="{3AA57588-EF5E-450E-B3E1-D4063ACE77B8}" dt="2022-06-26T11:27:53.912" v="1133" actId="26606"/>
          <ac:spMkLst>
            <pc:docMk/>
            <pc:sldMk cId="1604640766" sldId="264"/>
            <ac:spMk id="3083" creationId="{25DA13EB-813C-4FE6-98DF-2EE99B48BD18}"/>
          </ac:spMkLst>
        </pc:spChg>
        <pc:grpChg chg="add">
          <ac:chgData name="Andreea Dan (NL-CSU)" userId="a7ab7b46-b055-4390-961c-e545bf1ab7f1" providerId="ADAL" clId="{3AA57588-EF5E-450E-B3E1-D4063ACE77B8}" dt="2022-06-26T11:27:53.912" v="1133" actId="26606"/>
          <ac:grpSpMkLst>
            <pc:docMk/>
            <pc:sldMk cId="1604640766" sldId="264"/>
            <ac:grpSpMk id="3085" creationId="{B260B5EA-4014-4EFA-BF60-A205CBAE2510}"/>
          </ac:grpSpMkLst>
        </pc:grpChg>
        <pc:picChg chg="add mod">
          <ac:chgData name="Andreea Dan (NL-CSU)" userId="a7ab7b46-b055-4390-961c-e545bf1ab7f1" providerId="ADAL" clId="{3AA57588-EF5E-450E-B3E1-D4063ACE77B8}" dt="2022-06-27T12:48:27.418" v="4751" actId="1076"/>
          <ac:picMkLst>
            <pc:docMk/>
            <pc:sldMk cId="1604640766" sldId="264"/>
            <ac:picMk id="5" creationId="{9945A44D-9F48-67E7-C098-F1031B36253F}"/>
          </ac:picMkLst>
        </pc:picChg>
        <pc:picChg chg="add mod">
          <ac:chgData name="Andreea Dan (NL-CSU)" userId="a7ab7b46-b055-4390-961c-e545bf1ab7f1" providerId="ADAL" clId="{3AA57588-EF5E-450E-B3E1-D4063ACE77B8}" dt="2022-06-27T12:48:28.543" v="4752" actId="1076"/>
          <ac:picMkLst>
            <pc:docMk/>
            <pc:sldMk cId="1604640766" sldId="264"/>
            <ac:picMk id="3074" creationId="{1722D675-6E6F-EDBB-2EA7-FE012FA88513}"/>
          </ac:picMkLst>
        </pc:picChg>
        <pc:picChg chg="add mod ord">
          <ac:chgData name="Andreea Dan (NL-CSU)" userId="a7ab7b46-b055-4390-961c-e545bf1ab7f1" providerId="ADAL" clId="{3AA57588-EF5E-450E-B3E1-D4063ACE77B8}" dt="2022-06-27T12:48:29.915" v="4753" actId="1076"/>
          <ac:picMkLst>
            <pc:docMk/>
            <pc:sldMk cId="1604640766" sldId="264"/>
            <ac:picMk id="3076" creationId="{5BC6D27B-E24B-CA61-B127-4FC91DF38FE8}"/>
          </ac:picMkLst>
        </pc:picChg>
      </pc:sldChg>
      <pc:sldChg chg="addSp delSp modSp new mod setBg">
        <pc:chgData name="Andreea Dan (NL-CSU)" userId="a7ab7b46-b055-4390-961c-e545bf1ab7f1" providerId="ADAL" clId="{3AA57588-EF5E-450E-B3E1-D4063ACE77B8}" dt="2022-06-27T11:08:11.324" v="3968" actId="20577"/>
        <pc:sldMkLst>
          <pc:docMk/>
          <pc:sldMk cId="4140722940" sldId="265"/>
        </pc:sldMkLst>
        <pc:spChg chg="mod">
          <ac:chgData name="Andreea Dan (NL-CSU)" userId="a7ab7b46-b055-4390-961c-e545bf1ab7f1" providerId="ADAL" clId="{3AA57588-EF5E-450E-B3E1-D4063ACE77B8}" dt="2022-06-26T20:08:02.281" v="3828" actId="1076"/>
          <ac:spMkLst>
            <pc:docMk/>
            <pc:sldMk cId="4140722940" sldId="265"/>
            <ac:spMk id="2" creationId="{FFA7233C-9AB5-6DD5-1702-BDA8B93D02CA}"/>
          </ac:spMkLst>
        </pc:spChg>
        <pc:spChg chg="mod">
          <ac:chgData name="Andreea Dan (NL-CSU)" userId="a7ab7b46-b055-4390-961c-e545bf1ab7f1" providerId="ADAL" clId="{3AA57588-EF5E-450E-B3E1-D4063ACE77B8}" dt="2022-06-27T11:08:11.324" v="3968" actId="20577"/>
          <ac:spMkLst>
            <pc:docMk/>
            <pc:sldMk cId="4140722940" sldId="265"/>
            <ac:spMk id="3" creationId="{5BC25D14-C51E-0200-EBA0-0BB2FD864C8A}"/>
          </ac:spMkLst>
        </pc:spChg>
        <pc:spChg chg="add del">
          <ac:chgData name="Andreea Dan (NL-CSU)" userId="a7ab7b46-b055-4390-961c-e545bf1ab7f1" providerId="ADAL" clId="{3AA57588-EF5E-450E-B3E1-D4063ACE77B8}" dt="2022-06-26T11:16:17.625" v="1009" actId="26606"/>
          <ac:spMkLst>
            <pc:docMk/>
            <pc:sldMk cId="4140722940" sldId="265"/>
            <ac:spMk id="8" creationId="{4BC99CB9-DDAD-44A2-8A1C-E3AF4E72DF5C}"/>
          </ac:spMkLst>
        </pc:spChg>
        <pc:spChg chg="add del">
          <ac:chgData name="Andreea Dan (NL-CSU)" userId="a7ab7b46-b055-4390-961c-e545bf1ab7f1" providerId="ADAL" clId="{3AA57588-EF5E-450E-B3E1-D4063ACE77B8}" dt="2022-06-26T11:16:17.625" v="1009" actId="26606"/>
          <ac:spMkLst>
            <pc:docMk/>
            <pc:sldMk cId="4140722940" sldId="265"/>
            <ac:spMk id="10" creationId="{64053CBF-3932-45FF-8285-EE5146085F3A}"/>
          </ac:spMkLst>
        </pc:spChg>
        <pc:spChg chg="add del">
          <ac:chgData name="Andreea Dan (NL-CSU)" userId="a7ab7b46-b055-4390-961c-e545bf1ab7f1" providerId="ADAL" clId="{3AA57588-EF5E-450E-B3E1-D4063ACE77B8}" dt="2022-06-26T11:16:09.549" v="998" actId="26606"/>
          <ac:spMkLst>
            <pc:docMk/>
            <pc:sldMk cId="4140722940" sldId="265"/>
            <ac:spMk id="27" creationId="{4BC99CB9-DDAD-44A2-8A1C-E3AF4E72DF5C}"/>
          </ac:spMkLst>
        </pc:spChg>
        <pc:spChg chg="add del">
          <ac:chgData name="Andreea Dan (NL-CSU)" userId="a7ab7b46-b055-4390-961c-e545bf1ab7f1" providerId="ADAL" clId="{3AA57588-EF5E-450E-B3E1-D4063ACE77B8}" dt="2022-06-26T11:16:12.537" v="1000" actId="26606"/>
          <ac:spMkLst>
            <pc:docMk/>
            <pc:sldMk cId="4140722940" sldId="265"/>
            <ac:spMk id="37" creationId="{87BF42CA-AD55-48B4-8949-C4DCA60A6AEE}"/>
          </ac:spMkLst>
        </pc:spChg>
        <pc:spChg chg="add del">
          <ac:chgData name="Andreea Dan (NL-CSU)" userId="a7ab7b46-b055-4390-961c-e545bf1ab7f1" providerId="ADAL" clId="{3AA57588-EF5E-450E-B3E1-D4063ACE77B8}" dt="2022-06-26T11:16:12.537" v="1000" actId="26606"/>
          <ac:spMkLst>
            <pc:docMk/>
            <pc:sldMk cId="4140722940" sldId="265"/>
            <ac:spMk id="38" creationId="{66AE1D3D-3106-4CB2-AA7C-0C1642AC0F2E}"/>
          </ac:spMkLst>
        </pc:spChg>
        <pc:spChg chg="add del">
          <ac:chgData name="Andreea Dan (NL-CSU)" userId="a7ab7b46-b055-4390-961c-e545bf1ab7f1" providerId="ADAL" clId="{3AA57588-EF5E-450E-B3E1-D4063ACE77B8}" dt="2022-06-26T11:16:14.073" v="1002" actId="26606"/>
          <ac:spMkLst>
            <pc:docMk/>
            <pc:sldMk cId="4140722940" sldId="265"/>
            <ac:spMk id="44" creationId="{4BC99CB9-DDAD-44A2-8A1C-E3AF4E72DF5C}"/>
          </ac:spMkLst>
        </pc:spChg>
        <pc:spChg chg="add del">
          <ac:chgData name="Andreea Dan (NL-CSU)" userId="a7ab7b46-b055-4390-961c-e545bf1ab7f1" providerId="ADAL" clId="{3AA57588-EF5E-450E-B3E1-D4063ACE77B8}" dt="2022-06-26T11:16:14.073" v="1002" actId="26606"/>
          <ac:spMkLst>
            <pc:docMk/>
            <pc:sldMk cId="4140722940" sldId="265"/>
            <ac:spMk id="45" creationId="{1561AEE4-4E38-4BAC-976D-E0DE523FC5D1}"/>
          </ac:spMkLst>
        </pc:spChg>
        <pc:spChg chg="add del">
          <ac:chgData name="Andreea Dan (NL-CSU)" userId="a7ab7b46-b055-4390-961c-e545bf1ab7f1" providerId="ADAL" clId="{3AA57588-EF5E-450E-B3E1-D4063ACE77B8}" dt="2022-06-26T11:16:15.223" v="1004" actId="26606"/>
          <ac:spMkLst>
            <pc:docMk/>
            <pc:sldMk cId="4140722940" sldId="265"/>
            <ac:spMk id="51" creationId="{4BC99CB9-DDAD-44A2-8A1C-E3AF4E72DF5C}"/>
          </ac:spMkLst>
        </pc:spChg>
        <pc:spChg chg="add del">
          <ac:chgData name="Andreea Dan (NL-CSU)" userId="a7ab7b46-b055-4390-961c-e545bf1ab7f1" providerId="ADAL" clId="{3AA57588-EF5E-450E-B3E1-D4063ACE77B8}" dt="2022-06-26T11:16:17.055" v="1006" actId="26606"/>
          <ac:spMkLst>
            <pc:docMk/>
            <pc:sldMk cId="4140722940" sldId="265"/>
            <ac:spMk id="58" creationId="{18873D23-2DCF-4B31-A009-95721C06E8E1}"/>
          </ac:spMkLst>
        </pc:spChg>
        <pc:spChg chg="add del">
          <ac:chgData name="Andreea Dan (NL-CSU)" userId="a7ab7b46-b055-4390-961c-e545bf1ab7f1" providerId="ADAL" clId="{3AA57588-EF5E-450E-B3E1-D4063ACE77B8}" dt="2022-06-26T11:16:17.055" v="1006" actId="26606"/>
          <ac:spMkLst>
            <pc:docMk/>
            <pc:sldMk cId="4140722940" sldId="265"/>
            <ac:spMk id="59" creationId="{C13EF075-D4EF-4929-ADBC-91B27DA19955}"/>
          </ac:spMkLst>
        </pc:spChg>
        <pc:spChg chg="add del">
          <ac:chgData name="Andreea Dan (NL-CSU)" userId="a7ab7b46-b055-4390-961c-e545bf1ab7f1" providerId="ADAL" clId="{3AA57588-EF5E-450E-B3E1-D4063ACE77B8}" dt="2022-06-26T11:16:17.576" v="1008" actId="26606"/>
          <ac:spMkLst>
            <pc:docMk/>
            <pc:sldMk cId="4140722940" sldId="265"/>
            <ac:spMk id="62" creationId="{87BF42CA-AD55-48B4-8949-C4DCA60A6AEE}"/>
          </ac:spMkLst>
        </pc:spChg>
        <pc:spChg chg="add del">
          <ac:chgData name="Andreea Dan (NL-CSU)" userId="a7ab7b46-b055-4390-961c-e545bf1ab7f1" providerId="ADAL" clId="{3AA57588-EF5E-450E-B3E1-D4063ACE77B8}" dt="2022-06-26T11:16:17.576" v="1008" actId="26606"/>
          <ac:spMkLst>
            <pc:docMk/>
            <pc:sldMk cId="4140722940" sldId="265"/>
            <ac:spMk id="63" creationId="{66AE1D3D-3106-4CB2-AA7C-0C1642AC0F2E}"/>
          </ac:spMkLst>
        </pc:spChg>
        <pc:spChg chg="add">
          <ac:chgData name="Andreea Dan (NL-CSU)" userId="a7ab7b46-b055-4390-961c-e545bf1ab7f1" providerId="ADAL" clId="{3AA57588-EF5E-450E-B3E1-D4063ACE77B8}" dt="2022-06-26T11:16:17.625" v="1009" actId="26606"/>
          <ac:spMkLst>
            <pc:docMk/>
            <pc:sldMk cId="4140722940" sldId="265"/>
            <ac:spMk id="70" creationId="{D038248A-211C-4EEC-8401-C761B929FB52}"/>
          </ac:spMkLst>
        </pc:spChg>
        <pc:spChg chg="add">
          <ac:chgData name="Andreea Dan (NL-CSU)" userId="a7ab7b46-b055-4390-961c-e545bf1ab7f1" providerId="ADAL" clId="{3AA57588-EF5E-450E-B3E1-D4063ACE77B8}" dt="2022-06-26T11:16:17.625" v="1009" actId="26606"/>
          <ac:spMkLst>
            <pc:docMk/>
            <pc:sldMk cId="4140722940" sldId="265"/>
            <ac:spMk id="71" creationId="{C30A849F-66D9-40C8-BEC8-35AFF8F4568F}"/>
          </ac:spMkLst>
        </pc:spChg>
        <pc:grpChg chg="add del">
          <ac:chgData name="Andreea Dan (NL-CSU)" userId="a7ab7b46-b055-4390-961c-e545bf1ab7f1" providerId="ADAL" clId="{3AA57588-EF5E-450E-B3E1-D4063ACE77B8}" dt="2022-06-26T11:16:17.625" v="1009" actId="26606"/>
          <ac:grpSpMkLst>
            <pc:docMk/>
            <pc:sldMk cId="4140722940" sldId="265"/>
            <ac:grpSpMk id="12" creationId="{2E751C04-BEA6-446B-A678-9C74819EBD4C}"/>
          </ac:grpSpMkLst>
        </pc:grpChg>
        <pc:grpChg chg="add del">
          <ac:chgData name="Andreea Dan (NL-CSU)" userId="a7ab7b46-b055-4390-961c-e545bf1ab7f1" providerId="ADAL" clId="{3AA57588-EF5E-450E-B3E1-D4063ACE77B8}" dt="2022-06-26T11:16:17.625" v="1009" actId="26606"/>
          <ac:grpSpMkLst>
            <pc:docMk/>
            <pc:sldMk cId="4140722940" sldId="265"/>
            <ac:grpSpMk id="18" creationId="{B63ACBA3-DEFD-4C6D-BBA0-64468FA99C2D}"/>
          </ac:grpSpMkLst>
        </pc:grpChg>
        <pc:grpChg chg="add del">
          <ac:chgData name="Andreea Dan (NL-CSU)" userId="a7ab7b46-b055-4390-961c-e545bf1ab7f1" providerId="ADAL" clId="{3AA57588-EF5E-450E-B3E1-D4063ACE77B8}" dt="2022-06-26T11:16:09.549" v="998" actId="26606"/>
          <ac:grpSpMkLst>
            <pc:docMk/>
            <pc:sldMk cId="4140722940" sldId="265"/>
            <ac:grpSpMk id="29" creationId="{5C3921CD-DDE5-4B57-8FDF-B37ADE4EDAC7}"/>
          </ac:grpSpMkLst>
        </pc:grpChg>
        <pc:grpChg chg="add del">
          <ac:chgData name="Andreea Dan (NL-CSU)" userId="a7ab7b46-b055-4390-961c-e545bf1ab7f1" providerId="ADAL" clId="{3AA57588-EF5E-450E-B3E1-D4063ACE77B8}" dt="2022-06-26T11:16:14.073" v="1002" actId="26606"/>
          <ac:grpSpMkLst>
            <pc:docMk/>
            <pc:sldMk cId="4140722940" sldId="265"/>
            <ac:grpSpMk id="31" creationId="{F0BC676B-D19A-44DB-910A-0C0E6D433979}"/>
          </ac:grpSpMkLst>
        </pc:grpChg>
        <pc:grpChg chg="add del">
          <ac:chgData name="Andreea Dan (NL-CSU)" userId="a7ab7b46-b055-4390-961c-e545bf1ab7f1" providerId="ADAL" clId="{3AA57588-EF5E-450E-B3E1-D4063ACE77B8}" dt="2022-06-26T11:16:12.537" v="1000" actId="26606"/>
          <ac:grpSpMkLst>
            <pc:docMk/>
            <pc:sldMk cId="4140722940" sldId="265"/>
            <ac:grpSpMk id="39" creationId="{0A31B6AF-B711-4CDB-8C2B-16E963DDC4C5}"/>
          </ac:grpSpMkLst>
        </pc:grpChg>
        <pc:grpChg chg="add del">
          <ac:chgData name="Andreea Dan (NL-CSU)" userId="a7ab7b46-b055-4390-961c-e545bf1ab7f1" providerId="ADAL" clId="{3AA57588-EF5E-450E-B3E1-D4063ACE77B8}" dt="2022-06-26T11:16:15.223" v="1004" actId="26606"/>
          <ac:grpSpMkLst>
            <pc:docMk/>
            <pc:sldMk cId="4140722940" sldId="265"/>
            <ac:grpSpMk id="52" creationId="{5C3921CD-DDE5-4B57-8FDF-B37ADE4EDAC7}"/>
          </ac:grpSpMkLst>
        </pc:grpChg>
        <pc:grpChg chg="add del">
          <ac:chgData name="Andreea Dan (NL-CSU)" userId="a7ab7b46-b055-4390-961c-e545bf1ab7f1" providerId="ADAL" clId="{3AA57588-EF5E-450E-B3E1-D4063ACE77B8}" dt="2022-06-26T11:16:17.055" v="1006" actId="26606"/>
          <ac:grpSpMkLst>
            <pc:docMk/>
            <pc:sldMk cId="4140722940" sldId="265"/>
            <ac:grpSpMk id="60" creationId="{DAA26DFA-AAB2-4973-9C17-16D587C7B198}"/>
          </ac:grpSpMkLst>
        </pc:grpChg>
        <pc:grpChg chg="add del">
          <ac:chgData name="Andreea Dan (NL-CSU)" userId="a7ab7b46-b055-4390-961c-e545bf1ab7f1" providerId="ADAL" clId="{3AA57588-EF5E-450E-B3E1-D4063ACE77B8}" dt="2022-06-26T11:16:17.576" v="1008" actId="26606"/>
          <ac:grpSpMkLst>
            <pc:docMk/>
            <pc:sldMk cId="4140722940" sldId="265"/>
            <ac:grpSpMk id="64" creationId="{0A31B6AF-B711-4CDB-8C2B-16E963DDC4C5}"/>
          </ac:grpSpMkLst>
        </pc:grpChg>
        <pc:grpChg chg="add">
          <ac:chgData name="Andreea Dan (NL-CSU)" userId="a7ab7b46-b055-4390-961c-e545bf1ab7f1" providerId="ADAL" clId="{3AA57588-EF5E-450E-B3E1-D4063ACE77B8}" dt="2022-06-26T11:16:17.625" v="1009" actId="26606"/>
          <ac:grpSpMkLst>
            <pc:docMk/>
            <pc:sldMk cId="4140722940" sldId="265"/>
            <ac:grpSpMk id="72" creationId="{04542298-A2B1-480F-A11C-A40EDD19B857}"/>
          </ac:grpSpMkLst>
        </pc:grpChg>
        <pc:grpChg chg="add">
          <ac:chgData name="Andreea Dan (NL-CSU)" userId="a7ab7b46-b055-4390-961c-e545bf1ab7f1" providerId="ADAL" clId="{3AA57588-EF5E-450E-B3E1-D4063ACE77B8}" dt="2022-06-26T11:16:17.625" v="1009" actId="26606"/>
          <ac:grpSpMkLst>
            <pc:docMk/>
            <pc:sldMk cId="4140722940" sldId="265"/>
            <ac:grpSpMk id="73" creationId="{2A5C9C35-2375-49EB-B99C-17C87D42FE7C}"/>
          </ac:grpSpMkLst>
        </pc:grpChg>
      </pc:sldChg>
      <pc:sldChg chg="new del">
        <pc:chgData name="Andreea Dan (NL-CSU)" userId="a7ab7b46-b055-4390-961c-e545bf1ab7f1" providerId="ADAL" clId="{3AA57588-EF5E-450E-B3E1-D4063ACE77B8}" dt="2022-06-26T11:21:44.434" v="1082" actId="47"/>
        <pc:sldMkLst>
          <pc:docMk/>
          <pc:sldMk cId="2459963751" sldId="266"/>
        </pc:sldMkLst>
      </pc:sldChg>
      <pc:sldChg chg="new del">
        <pc:chgData name="Andreea Dan (NL-CSU)" userId="a7ab7b46-b055-4390-961c-e545bf1ab7f1" providerId="ADAL" clId="{3AA57588-EF5E-450E-B3E1-D4063ACE77B8}" dt="2022-06-26T11:19:26.375" v="1051" actId="47"/>
        <pc:sldMkLst>
          <pc:docMk/>
          <pc:sldMk cId="3072039749" sldId="266"/>
        </pc:sldMkLst>
      </pc:sldChg>
      <pc:sldChg chg="addSp delSp modSp new del mod">
        <pc:chgData name="Andreea Dan (NL-CSU)" userId="a7ab7b46-b055-4390-961c-e545bf1ab7f1" providerId="ADAL" clId="{3AA57588-EF5E-450E-B3E1-D4063ACE77B8}" dt="2022-06-26T11:21:21.748" v="1067" actId="47"/>
        <pc:sldMkLst>
          <pc:docMk/>
          <pc:sldMk cId="3590908177" sldId="266"/>
        </pc:sldMkLst>
        <pc:spChg chg="mod">
          <ac:chgData name="Andreea Dan (NL-CSU)" userId="a7ab7b46-b055-4390-961c-e545bf1ab7f1" providerId="ADAL" clId="{3AA57588-EF5E-450E-B3E1-D4063ACE77B8}" dt="2022-06-26T11:20:25.118" v="1062" actId="20577"/>
          <ac:spMkLst>
            <pc:docMk/>
            <pc:sldMk cId="3590908177" sldId="266"/>
            <ac:spMk id="2" creationId="{E37A2AC8-2C2E-6B36-7F5A-3283C950DC4B}"/>
          </ac:spMkLst>
        </pc:spChg>
        <pc:spChg chg="del">
          <ac:chgData name="Andreea Dan (NL-CSU)" userId="a7ab7b46-b055-4390-961c-e545bf1ab7f1" providerId="ADAL" clId="{3AA57588-EF5E-450E-B3E1-D4063ACE77B8}" dt="2022-06-26T11:20:45.190" v="1063"/>
          <ac:spMkLst>
            <pc:docMk/>
            <pc:sldMk cId="3590908177" sldId="266"/>
            <ac:spMk id="3" creationId="{7E2DD47D-F2E8-1157-3C19-86B5D2D8CB84}"/>
          </ac:spMkLst>
        </pc:spChg>
        <pc:picChg chg="add mod">
          <ac:chgData name="Andreea Dan (NL-CSU)" userId="a7ab7b46-b055-4390-961c-e545bf1ab7f1" providerId="ADAL" clId="{3AA57588-EF5E-450E-B3E1-D4063ACE77B8}" dt="2022-06-26T11:20:45.190" v="1063"/>
          <ac:picMkLst>
            <pc:docMk/>
            <pc:sldMk cId="3590908177" sldId="266"/>
            <ac:picMk id="4" creationId="{49F7478A-0EF2-D449-43DE-6E1DF9216A5F}"/>
          </ac:picMkLst>
        </pc:picChg>
      </pc:sldChg>
      <pc:sldChg chg="delSp add del setBg delDesignElem">
        <pc:chgData name="Andreea Dan (NL-CSU)" userId="a7ab7b46-b055-4390-961c-e545bf1ab7f1" providerId="ADAL" clId="{3AA57588-EF5E-450E-B3E1-D4063ACE77B8}" dt="2022-06-26T11:21:34.361" v="1071" actId="47"/>
        <pc:sldMkLst>
          <pc:docMk/>
          <pc:sldMk cId="3666868820" sldId="266"/>
        </pc:sldMkLst>
        <pc:spChg chg="del">
          <ac:chgData name="Andreea Dan (NL-CSU)" userId="a7ab7b46-b055-4390-961c-e545bf1ab7f1" providerId="ADAL" clId="{3AA57588-EF5E-450E-B3E1-D4063ACE77B8}" dt="2022-06-26T11:21:32.627" v="1070"/>
          <ac:spMkLst>
            <pc:docMk/>
            <pc:sldMk cId="3666868820" sldId="266"/>
            <ac:spMk id="37" creationId="{AD2F5602-6586-46E4-8645-2CDA442ABFEC}"/>
          </ac:spMkLst>
        </pc:spChg>
        <pc:spChg chg="del">
          <ac:chgData name="Andreea Dan (NL-CSU)" userId="a7ab7b46-b055-4390-961c-e545bf1ab7f1" providerId="ADAL" clId="{3AA57588-EF5E-450E-B3E1-D4063ACE77B8}" dt="2022-06-26T11:21:32.627" v="1070"/>
          <ac:spMkLst>
            <pc:docMk/>
            <pc:sldMk cId="3666868820" sldId="266"/>
            <ac:spMk id="39" creationId="{99434B85-DB0D-4010-A6A1-147F28D47D3B}"/>
          </ac:spMkLst>
        </pc:spChg>
        <pc:grpChg chg="del">
          <ac:chgData name="Andreea Dan (NL-CSU)" userId="a7ab7b46-b055-4390-961c-e545bf1ab7f1" providerId="ADAL" clId="{3AA57588-EF5E-450E-B3E1-D4063ACE77B8}" dt="2022-06-26T11:21:32.627" v="1070"/>
          <ac:grpSpMkLst>
            <pc:docMk/>
            <pc:sldMk cId="3666868820" sldId="266"/>
            <ac:grpSpMk id="41" creationId="{F2E5F4F0-80C0-49F3-84A2-453DE42F2074}"/>
          </ac:grpSpMkLst>
        </pc:grpChg>
      </pc:sldChg>
      <pc:sldChg chg="addSp delSp modSp new mod setBg addAnim delAnim modAnim">
        <pc:chgData name="Andreea Dan (NL-CSU)" userId="a7ab7b46-b055-4390-961c-e545bf1ab7f1" providerId="ADAL" clId="{3AA57588-EF5E-450E-B3E1-D4063ACE77B8}" dt="2022-06-26T17:34:36.365" v="3720"/>
        <pc:sldMkLst>
          <pc:docMk/>
          <pc:sldMk cId="1898261577" sldId="267"/>
        </pc:sldMkLst>
        <pc:spChg chg="del mod">
          <ac:chgData name="Andreea Dan (NL-CSU)" userId="a7ab7b46-b055-4390-961c-e545bf1ab7f1" providerId="ADAL" clId="{3AA57588-EF5E-450E-B3E1-D4063ACE77B8}" dt="2022-06-26T11:22:35.130" v="1095" actId="478"/>
          <ac:spMkLst>
            <pc:docMk/>
            <pc:sldMk cId="1898261577" sldId="267"/>
            <ac:spMk id="2" creationId="{1167A13E-48F5-CF6E-A239-51EAFAB63D5D}"/>
          </ac:spMkLst>
        </pc:spChg>
        <pc:spChg chg="add del mod">
          <ac:chgData name="Andreea Dan (NL-CSU)" userId="a7ab7b46-b055-4390-961c-e545bf1ab7f1" providerId="ADAL" clId="{3AA57588-EF5E-450E-B3E1-D4063ACE77B8}" dt="2022-06-26T17:33:40.732" v="3670" actId="478"/>
          <ac:spMkLst>
            <pc:docMk/>
            <pc:sldMk cId="1898261577" sldId="267"/>
            <ac:spMk id="2" creationId="{9B92D8DA-68C7-A0EE-ACFE-0E84B65E4BAE}"/>
          </ac:spMkLst>
        </pc:spChg>
        <pc:spChg chg="add mod">
          <ac:chgData name="Andreea Dan (NL-CSU)" userId="a7ab7b46-b055-4390-961c-e545bf1ab7f1" providerId="ADAL" clId="{3AA57588-EF5E-450E-B3E1-D4063ACE77B8}" dt="2022-06-26T17:34:07.789" v="3709" actId="207"/>
          <ac:spMkLst>
            <pc:docMk/>
            <pc:sldMk cId="1898261577" sldId="267"/>
            <ac:spMk id="3" creationId="{7CA59699-DFB5-56D1-380F-BB233A5C4634}"/>
          </ac:spMkLst>
        </pc:spChg>
        <pc:spChg chg="del mod">
          <ac:chgData name="Andreea Dan (NL-CSU)" userId="a7ab7b46-b055-4390-961c-e545bf1ab7f1" providerId="ADAL" clId="{3AA57588-EF5E-450E-B3E1-D4063ACE77B8}" dt="2022-06-26T11:22:09.101" v="1088" actId="478"/>
          <ac:spMkLst>
            <pc:docMk/>
            <pc:sldMk cId="1898261577" sldId="267"/>
            <ac:spMk id="3" creationId="{86A3DC76-388E-9F0E-2B08-4454A4B19965}"/>
          </ac:spMkLst>
        </pc:spChg>
        <pc:spChg chg="add mod">
          <ac:chgData name="Andreea Dan (NL-CSU)" userId="a7ab7b46-b055-4390-961c-e545bf1ab7f1" providerId="ADAL" clId="{3AA57588-EF5E-450E-B3E1-D4063ACE77B8}" dt="2022-06-26T11:23:19.446" v="1108" actId="1076"/>
          <ac:spMkLst>
            <pc:docMk/>
            <pc:sldMk cId="1898261577" sldId="267"/>
            <ac:spMk id="5" creationId="{C5C09ACC-1FAC-4CF1-9778-2E1E60D73154}"/>
          </ac:spMkLst>
        </pc:spChg>
        <pc:spChg chg="add del">
          <ac:chgData name="Andreea Dan (NL-CSU)" userId="a7ab7b46-b055-4390-961c-e545bf1ab7f1" providerId="ADAL" clId="{3AA57588-EF5E-450E-B3E1-D4063ACE77B8}" dt="2022-06-26T11:22:54.556" v="1096" actId="26606"/>
          <ac:spMkLst>
            <pc:docMk/>
            <pc:sldMk cId="1898261577" sldId="267"/>
            <ac:spMk id="8" creationId="{4BC99CB9-DDAD-44A2-8A1C-E3AF4E72DF5C}"/>
          </ac:spMkLst>
        </pc:spChg>
        <pc:spChg chg="add del">
          <ac:chgData name="Andreea Dan (NL-CSU)" userId="a7ab7b46-b055-4390-961c-e545bf1ab7f1" providerId="ADAL" clId="{3AA57588-EF5E-450E-B3E1-D4063ACE77B8}" dt="2022-06-26T11:22:54.556" v="1096" actId="26606"/>
          <ac:spMkLst>
            <pc:docMk/>
            <pc:sldMk cId="1898261577" sldId="267"/>
            <ac:spMk id="10" creationId="{64053CBF-3932-45FF-8285-EE5146085F3A}"/>
          </ac:spMkLst>
        </pc:spChg>
        <pc:spChg chg="add del mod">
          <ac:chgData name="Andreea Dan (NL-CSU)" userId="a7ab7b46-b055-4390-961c-e545bf1ab7f1" providerId="ADAL" clId="{3AA57588-EF5E-450E-B3E1-D4063ACE77B8}" dt="2022-06-26T17:33:44.362" v="3673" actId="478"/>
          <ac:spMkLst>
            <pc:docMk/>
            <pc:sldMk cId="1898261577" sldId="267"/>
            <ac:spMk id="17" creationId="{861A7123-D8B8-4D28-CE7E-F3E894FAC056}"/>
          </ac:spMkLst>
        </pc:spChg>
        <pc:spChg chg="add">
          <ac:chgData name="Andreea Dan (NL-CSU)" userId="a7ab7b46-b055-4390-961c-e545bf1ab7f1" providerId="ADAL" clId="{3AA57588-EF5E-450E-B3E1-D4063ACE77B8}" dt="2022-06-26T11:22:54.556" v="1096" actId="26606"/>
          <ac:spMkLst>
            <pc:docMk/>
            <pc:sldMk cId="1898261577" sldId="267"/>
            <ac:spMk id="28" creationId="{6DBF50F6-DD88-4D9F-B7D3-79B989980940}"/>
          </ac:spMkLst>
        </pc:spChg>
        <pc:spChg chg="add">
          <ac:chgData name="Andreea Dan (NL-CSU)" userId="a7ab7b46-b055-4390-961c-e545bf1ab7f1" providerId="ADAL" clId="{3AA57588-EF5E-450E-B3E1-D4063ACE77B8}" dt="2022-06-26T11:22:54.556" v="1096" actId="26606"/>
          <ac:spMkLst>
            <pc:docMk/>
            <pc:sldMk cId="1898261577" sldId="267"/>
            <ac:spMk id="30" creationId="{916BBDC2-6929-469E-B7C4-A03E77BF94B0}"/>
          </ac:spMkLst>
        </pc:spChg>
        <pc:grpChg chg="add del">
          <ac:chgData name="Andreea Dan (NL-CSU)" userId="a7ab7b46-b055-4390-961c-e545bf1ab7f1" providerId="ADAL" clId="{3AA57588-EF5E-450E-B3E1-D4063ACE77B8}" dt="2022-06-26T11:22:54.556" v="1096" actId="26606"/>
          <ac:grpSpMkLst>
            <pc:docMk/>
            <pc:sldMk cId="1898261577" sldId="267"/>
            <ac:grpSpMk id="12" creationId="{2E751C04-BEA6-446B-A678-9C74819EBD4C}"/>
          </ac:grpSpMkLst>
        </pc:grpChg>
        <pc:grpChg chg="add del">
          <ac:chgData name="Andreea Dan (NL-CSU)" userId="a7ab7b46-b055-4390-961c-e545bf1ab7f1" providerId="ADAL" clId="{3AA57588-EF5E-450E-B3E1-D4063ACE77B8}" dt="2022-06-26T11:22:54.556" v="1096" actId="26606"/>
          <ac:grpSpMkLst>
            <pc:docMk/>
            <pc:sldMk cId="1898261577" sldId="267"/>
            <ac:grpSpMk id="18" creationId="{B63ACBA3-DEFD-4C6D-BBA0-64468FA99C2D}"/>
          </ac:grpSpMkLst>
        </pc:grpChg>
        <pc:grpChg chg="add">
          <ac:chgData name="Andreea Dan (NL-CSU)" userId="a7ab7b46-b055-4390-961c-e545bf1ab7f1" providerId="ADAL" clId="{3AA57588-EF5E-450E-B3E1-D4063ACE77B8}" dt="2022-06-26T11:22:54.556" v="1096" actId="26606"/>
          <ac:grpSpMkLst>
            <pc:docMk/>
            <pc:sldMk cId="1898261577" sldId="267"/>
            <ac:grpSpMk id="32" creationId="{C344E6B5-C9F5-4338-9E33-003B12373104}"/>
          </ac:grpSpMkLst>
        </pc:grpChg>
        <pc:grpChg chg="add">
          <ac:chgData name="Andreea Dan (NL-CSU)" userId="a7ab7b46-b055-4390-961c-e545bf1ab7f1" providerId="ADAL" clId="{3AA57588-EF5E-450E-B3E1-D4063ACE77B8}" dt="2022-06-26T11:22:54.556" v="1096" actId="26606"/>
          <ac:grpSpMkLst>
            <pc:docMk/>
            <pc:sldMk cId="1898261577" sldId="267"/>
            <ac:grpSpMk id="38" creationId="{FDFEDBF7-8E2C-46B8-9095-AE1D77E21773}"/>
          </ac:grpSpMkLst>
        </pc:grpChg>
        <pc:picChg chg="add del mod">
          <ac:chgData name="Andreea Dan (NL-CSU)" userId="a7ab7b46-b055-4390-961c-e545bf1ab7f1" providerId="ADAL" clId="{3AA57588-EF5E-450E-B3E1-D4063ACE77B8}" dt="2022-06-26T11:22:12.787" v="1089" actId="478"/>
          <ac:picMkLst>
            <pc:docMk/>
            <pc:sldMk cId="1898261577" sldId="267"/>
            <ac:picMk id="17" creationId="{4B5CD806-3078-1ADA-8F92-185714C74E28}"/>
          </ac:picMkLst>
        </pc:picChg>
        <pc:picChg chg="add mod ord">
          <ac:chgData name="Andreea Dan (NL-CSU)" userId="a7ab7b46-b055-4390-961c-e545bf1ab7f1" providerId="ADAL" clId="{3AA57588-EF5E-450E-B3E1-D4063ACE77B8}" dt="2022-06-26T11:23:16.070" v="1107" actId="1076"/>
          <ac:picMkLst>
            <pc:docMk/>
            <pc:sldMk cId="1898261577" sldId="267"/>
            <ac:picMk id="23" creationId="{D8DAB136-ECBB-3DA7-09D5-D912C72A5FE8}"/>
          </ac:picMkLst>
        </pc:picChg>
      </pc:sldChg>
      <pc:sldChg chg="delSp add del setBg delDesignElem">
        <pc:chgData name="Andreea Dan (NL-CSU)" userId="a7ab7b46-b055-4390-961c-e545bf1ab7f1" providerId="ADAL" clId="{3AA57588-EF5E-450E-B3E1-D4063ACE77B8}" dt="2022-06-26T11:21:29.486" v="1068" actId="47"/>
        <pc:sldMkLst>
          <pc:docMk/>
          <pc:sldMk cId="3141674661" sldId="267"/>
        </pc:sldMkLst>
        <pc:spChg chg="del">
          <ac:chgData name="Andreea Dan (NL-CSU)" userId="a7ab7b46-b055-4390-961c-e545bf1ab7f1" providerId="ADAL" clId="{3AA57588-EF5E-450E-B3E1-D4063ACE77B8}" dt="2022-06-26T11:21:18.579" v="1066"/>
          <ac:spMkLst>
            <pc:docMk/>
            <pc:sldMk cId="3141674661" sldId="267"/>
            <ac:spMk id="37" creationId="{AD2F5602-6586-46E4-8645-2CDA442ABFEC}"/>
          </ac:spMkLst>
        </pc:spChg>
        <pc:spChg chg="del">
          <ac:chgData name="Andreea Dan (NL-CSU)" userId="a7ab7b46-b055-4390-961c-e545bf1ab7f1" providerId="ADAL" clId="{3AA57588-EF5E-450E-B3E1-D4063ACE77B8}" dt="2022-06-26T11:21:18.579" v="1066"/>
          <ac:spMkLst>
            <pc:docMk/>
            <pc:sldMk cId="3141674661" sldId="267"/>
            <ac:spMk id="39" creationId="{99434B85-DB0D-4010-A6A1-147F28D47D3B}"/>
          </ac:spMkLst>
        </pc:spChg>
        <pc:grpChg chg="del">
          <ac:chgData name="Andreea Dan (NL-CSU)" userId="a7ab7b46-b055-4390-961c-e545bf1ab7f1" providerId="ADAL" clId="{3AA57588-EF5E-450E-B3E1-D4063ACE77B8}" dt="2022-06-26T11:21:18.579" v="1066"/>
          <ac:grpSpMkLst>
            <pc:docMk/>
            <pc:sldMk cId="3141674661" sldId="267"/>
            <ac:grpSpMk id="41" creationId="{F2E5F4F0-80C0-49F3-84A2-453DE42F2074}"/>
          </ac:grpSpMkLst>
        </pc:grpChg>
      </pc:sldChg>
      <pc:sldChg chg="delSp add del setBg delDesignElem">
        <pc:chgData name="Andreea Dan (NL-CSU)" userId="a7ab7b46-b055-4390-961c-e545bf1ab7f1" providerId="ADAL" clId="{3AA57588-EF5E-450E-B3E1-D4063ACE77B8}" dt="2022-06-26T11:21:58.584" v="1086" actId="47"/>
        <pc:sldMkLst>
          <pc:docMk/>
          <pc:sldMk cId="642139049" sldId="268"/>
        </pc:sldMkLst>
        <pc:spChg chg="del">
          <ac:chgData name="Andreea Dan (NL-CSU)" userId="a7ab7b46-b055-4390-961c-e545bf1ab7f1" providerId="ADAL" clId="{3AA57588-EF5E-450E-B3E1-D4063ACE77B8}" dt="2022-06-26T11:21:55.110" v="1085"/>
          <ac:spMkLst>
            <pc:docMk/>
            <pc:sldMk cId="642139049" sldId="268"/>
            <ac:spMk id="37" creationId="{AD2F5602-6586-46E4-8645-2CDA442ABFEC}"/>
          </ac:spMkLst>
        </pc:spChg>
        <pc:spChg chg="del">
          <ac:chgData name="Andreea Dan (NL-CSU)" userId="a7ab7b46-b055-4390-961c-e545bf1ab7f1" providerId="ADAL" clId="{3AA57588-EF5E-450E-B3E1-D4063ACE77B8}" dt="2022-06-26T11:21:55.110" v="1085"/>
          <ac:spMkLst>
            <pc:docMk/>
            <pc:sldMk cId="642139049" sldId="268"/>
            <ac:spMk id="39" creationId="{99434B85-DB0D-4010-A6A1-147F28D47D3B}"/>
          </ac:spMkLst>
        </pc:spChg>
        <pc:grpChg chg="del">
          <ac:chgData name="Andreea Dan (NL-CSU)" userId="a7ab7b46-b055-4390-961c-e545bf1ab7f1" providerId="ADAL" clId="{3AA57588-EF5E-450E-B3E1-D4063ACE77B8}" dt="2022-06-26T11:21:55.110" v="1085"/>
          <ac:grpSpMkLst>
            <pc:docMk/>
            <pc:sldMk cId="642139049" sldId="268"/>
            <ac:grpSpMk id="41" creationId="{F2E5F4F0-80C0-49F3-84A2-453DE42F2074}"/>
          </ac:grpSpMkLst>
        </pc:grpChg>
      </pc:sldChg>
      <pc:sldChg chg="addSp delSp modSp new mod setBg modNotesTx">
        <pc:chgData name="Andreea Dan (NL-CSU)" userId="a7ab7b46-b055-4390-961c-e545bf1ab7f1" providerId="ADAL" clId="{3AA57588-EF5E-450E-B3E1-D4063ACE77B8}" dt="2022-06-27T13:30:14.751" v="5342" actId="6549"/>
        <pc:sldMkLst>
          <pc:docMk/>
          <pc:sldMk cId="3678820524" sldId="268"/>
        </pc:sldMkLst>
        <pc:spChg chg="mod ord">
          <ac:chgData name="Andreea Dan (NL-CSU)" userId="a7ab7b46-b055-4390-961c-e545bf1ab7f1" providerId="ADAL" clId="{3AA57588-EF5E-450E-B3E1-D4063ACE77B8}" dt="2022-06-27T13:08:20.310" v="4980" actId="404"/>
          <ac:spMkLst>
            <pc:docMk/>
            <pc:sldMk cId="3678820524" sldId="268"/>
            <ac:spMk id="2" creationId="{309259D5-7EB4-C61D-1A18-0B93D5D5B469}"/>
          </ac:spMkLst>
        </pc:spChg>
        <pc:spChg chg="del">
          <ac:chgData name="Andreea Dan (NL-CSU)" userId="a7ab7b46-b055-4390-961c-e545bf1ab7f1" providerId="ADAL" clId="{3AA57588-EF5E-450E-B3E1-D4063ACE77B8}" dt="2022-06-26T11:29:13.391" v="1156" actId="478"/>
          <ac:spMkLst>
            <pc:docMk/>
            <pc:sldMk cId="3678820524" sldId="268"/>
            <ac:spMk id="3" creationId="{2938E40C-B1E9-BD4F-5C4E-F813C938FE1E}"/>
          </ac:spMkLst>
        </pc:spChg>
        <pc:spChg chg="add del">
          <ac:chgData name="Andreea Dan (NL-CSU)" userId="a7ab7b46-b055-4390-961c-e545bf1ab7f1" providerId="ADAL" clId="{3AA57588-EF5E-450E-B3E1-D4063ACE77B8}" dt="2022-06-26T11:29:37.349" v="1159" actId="26606"/>
          <ac:spMkLst>
            <pc:docMk/>
            <pc:sldMk cId="3678820524" sldId="268"/>
            <ac:spMk id="9" creationId="{18AC8E79-ECD6-4F34-BE5A-9F5E850E850A}"/>
          </ac:spMkLst>
        </pc:spChg>
        <pc:spChg chg="add del">
          <ac:chgData name="Andreea Dan (NL-CSU)" userId="a7ab7b46-b055-4390-961c-e545bf1ab7f1" providerId="ADAL" clId="{3AA57588-EF5E-450E-B3E1-D4063ACE77B8}" dt="2022-06-26T11:29:37.349" v="1159" actId="26606"/>
          <ac:spMkLst>
            <pc:docMk/>
            <pc:sldMk cId="3678820524" sldId="268"/>
            <ac:spMk id="11" creationId="{7D2BE1BB-2AB2-4D7E-9E27-8D245181B513}"/>
          </ac:spMkLst>
        </pc:spChg>
        <pc:spChg chg="add mod">
          <ac:chgData name="Andreea Dan (NL-CSU)" userId="a7ab7b46-b055-4390-961c-e545bf1ab7f1" providerId="ADAL" clId="{3AA57588-EF5E-450E-B3E1-D4063ACE77B8}" dt="2022-06-27T13:03:46.822" v="4963" actId="26606"/>
          <ac:spMkLst>
            <pc:docMk/>
            <pc:sldMk cId="3678820524" sldId="268"/>
            <ac:spMk id="16" creationId="{29C12E84-8D8B-D118-6363-368F50F9B2B8}"/>
          </ac:spMkLst>
        </pc:spChg>
        <pc:spChg chg="add del">
          <ac:chgData name="Andreea Dan (NL-CSU)" userId="a7ab7b46-b055-4390-961c-e545bf1ab7f1" providerId="ADAL" clId="{3AA57588-EF5E-450E-B3E1-D4063ACE77B8}" dt="2022-06-26T11:30:14.544" v="1176" actId="26606"/>
          <ac:spMkLst>
            <pc:docMk/>
            <pc:sldMk cId="3678820524" sldId="268"/>
            <ac:spMk id="24" creationId="{6DBF50F6-DD88-4D9F-B7D3-79B989980940}"/>
          </ac:spMkLst>
        </pc:spChg>
        <pc:spChg chg="add del">
          <ac:chgData name="Andreea Dan (NL-CSU)" userId="a7ab7b46-b055-4390-961c-e545bf1ab7f1" providerId="ADAL" clId="{3AA57588-EF5E-450E-B3E1-D4063ACE77B8}" dt="2022-06-26T11:30:14.544" v="1176" actId="26606"/>
          <ac:spMkLst>
            <pc:docMk/>
            <pc:sldMk cId="3678820524" sldId="268"/>
            <ac:spMk id="25" creationId="{916BBDC2-6929-469E-B7C4-A03E77BF94B0}"/>
          </ac:spMkLst>
        </pc:spChg>
        <pc:spChg chg="add del">
          <ac:chgData name="Andreea Dan (NL-CSU)" userId="a7ab7b46-b055-4390-961c-e545bf1ab7f1" providerId="ADAL" clId="{3AA57588-EF5E-450E-B3E1-D4063ACE77B8}" dt="2022-06-26T11:30:29.327" v="1180" actId="26606"/>
          <ac:spMkLst>
            <pc:docMk/>
            <pc:sldMk cId="3678820524" sldId="268"/>
            <ac:spMk id="35" creationId="{23D09407-53BC-485E-B4CE-BC5E4FC4B25B}"/>
          </ac:spMkLst>
        </pc:spChg>
        <pc:spChg chg="add del">
          <ac:chgData name="Andreea Dan (NL-CSU)" userId="a7ab7b46-b055-4390-961c-e545bf1ab7f1" providerId="ADAL" clId="{3AA57588-EF5E-450E-B3E1-D4063ACE77B8}" dt="2022-06-26T11:30:29.327" v="1180" actId="26606"/>
          <ac:spMkLst>
            <pc:docMk/>
            <pc:sldMk cId="3678820524" sldId="268"/>
            <ac:spMk id="37" creationId="{921DB988-49FC-4608-B0A2-E2F3A4019041}"/>
          </ac:spMkLst>
        </pc:spChg>
        <pc:spChg chg="add del">
          <ac:chgData name="Andreea Dan (NL-CSU)" userId="a7ab7b46-b055-4390-961c-e545bf1ab7f1" providerId="ADAL" clId="{3AA57588-EF5E-450E-B3E1-D4063ACE77B8}" dt="2022-06-27T13:03:46.822" v="4963" actId="26606"/>
          <ac:spMkLst>
            <pc:docMk/>
            <pc:sldMk cId="3678820524" sldId="268"/>
            <ac:spMk id="54" creationId="{6DBF50F6-DD88-4D9F-B7D3-79B989980940}"/>
          </ac:spMkLst>
        </pc:spChg>
        <pc:spChg chg="add del">
          <ac:chgData name="Andreea Dan (NL-CSU)" userId="a7ab7b46-b055-4390-961c-e545bf1ab7f1" providerId="ADAL" clId="{3AA57588-EF5E-450E-B3E1-D4063ACE77B8}" dt="2022-06-27T13:03:46.822" v="4963" actId="26606"/>
          <ac:spMkLst>
            <pc:docMk/>
            <pc:sldMk cId="3678820524" sldId="268"/>
            <ac:spMk id="56" creationId="{916BBDC2-6929-469E-B7C4-A03E77BF94B0}"/>
          </ac:spMkLst>
        </pc:spChg>
        <pc:spChg chg="add del">
          <ac:chgData name="Andreea Dan (NL-CSU)" userId="a7ab7b46-b055-4390-961c-e545bf1ab7f1" providerId="ADAL" clId="{3AA57588-EF5E-450E-B3E1-D4063ACE77B8}" dt="2022-06-27T13:03:46.822" v="4963" actId="26606"/>
          <ac:spMkLst>
            <pc:docMk/>
            <pc:sldMk cId="3678820524" sldId="268"/>
            <ac:spMk id="73" creationId="{1C574E90-1949-4924-B663-AEA13DB7910B}"/>
          </ac:spMkLst>
        </pc:spChg>
        <pc:spChg chg="add del">
          <ac:chgData name="Andreea Dan (NL-CSU)" userId="a7ab7b46-b055-4390-961c-e545bf1ab7f1" providerId="ADAL" clId="{3AA57588-EF5E-450E-B3E1-D4063ACE77B8}" dt="2022-06-27T13:03:46.822" v="4963" actId="26606"/>
          <ac:spMkLst>
            <pc:docMk/>
            <pc:sldMk cId="3678820524" sldId="268"/>
            <ac:spMk id="75" creationId="{3CD1EA40-7116-4FCB-9369-70F29FAA91EC}"/>
          </ac:spMkLst>
        </pc:spChg>
        <pc:spChg chg="add del">
          <ac:chgData name="Andreea Dan (NL-CSU)" userId="a7ab7b46-b055-4390-961c-e545bf1ab7f1" providerId="ADAL" clId="{3AA57588-EF5E-450E-B3E1-D4063ACE77B8}" dt="2022-06-27T13:03:46.822" v="4963" actId="26606"/>
          <ac:spMkLst>
            <pc:docMk/>
            <pc:sldMk cId="3678820524" sldId="268"/>
            <ac:spMk id="77" creationId="{D9F5512A-48E1-4C07-B75E-3CCC517B6804}"/>
          </ac:spMkLst>
        </pc:spChg>
        <pc:spChg chg="add del">
          <ac:chgData name="Andreea Dan (NL-CSU)" userId="a7ab7b46-b055-4390-961c-e545bf1ab7f1" providerId="ADAL" clId="{3AA57588-EF5E-450E-B3E1-D4063ACE77B8}" dt="2022-06-27T13:03:46.822" v="4963" actId="26606"/>
          <ac:spMkLst>
            <pc:docMk/>
            <pc:sldMk cId="3678820524" sldId="268"/>
            <ac:spMk id="101" creationId="{A5271697-90F1-4A23-8EF2-0179F2EAFACB}"/>
          </ac:spMkLst>
        </pc:spChg>
        <pc:grpChg chg="add del">
          <ac:chgData name="Andreea Dan (NL-CSU)" userId="a7ab7b46-b055-4390-961c-e545bf1ab7f1" providerId="ADAL" clId="{3AA57588-EF5E-450E-B3E1-D4063ACE77B8}" dt="2022-06-26T11:29:37.349" v="1159" actId="26606"/>
          <ac:grpSpMkLst>
            <pc:docMk/>
            <pc:sldMk cId="3678820524" sldId="268"/>
            <ac:grpSpMk id="13" creationId="{22A1615C-2156-4B15-BF3E-39794B37905E}"/>
          </ac:grpSpMkLst>
        </pc:grpChg>
        <pc:grpChg chg="add del">
          <ac:chgData name="Andreea Dan (NL-CSU)" userId="a7ab7b46-b055-4390-961c-e545bf1ab7f1" providerId="ADAL" clId="{3AA57588-EF5E-450E-B3E1-D4063ACE77B8}" dt="2022-06-26T11:30:14.544" v="1176" actId="26606"/>
          <ac:grpSpMkLst>
            <pc:docMk/>
            <pc:sldMk cId="3678820524" sldId="268"/>
            <ac:grpSpMk id="19" creationId="{FDFEDBF7-8E2C-46B8-9095-AE1D77E21773}"/>
          </ac:grpSpMkLst>
        </pc:grpChg>
        <pc:grpChg chg="add del">
          <ac:chgData name="Andreea Dan (NL-CSU)" userId="a7ab7b46-b055-4390-961c-e545bf1ab7f1" providerId="ADAL" clId="{3AA57588-EF5E-450E-B3E1-D4063ACE77B8}" dt="2022-06-26T11:30:14.544" v="1176" actId="26606"/>
          <ac:grpSpMkLst>
            <pc:docMk/>
            <pc:sldMk cId="3678820524" sldId="268"/>
            <ac:grpSpMk id="26" creationId="{C344E6B5-C9F5-4338-9E33-003B12373104}"/>
          </ac:grpSpMkLst>
        </pc:grpChg>
        <pc:grpChg chg="add del">
          <ac:chgData name="Andreea Dan (NL-CSU)" userId="a7ab7b46-b055-4390-961c-e545bf1ab7f1" providerId="ADAL" clId="{3AA57588-EF5E-450E-B3E1-D4063ACE77B8}" dt="2022-06-26T11:30:29.327" v="1180" actId="26606"/>
          <ac:grpSpMkLst>
            <pc:docMk/>
            <pc:sldMk cId="3678820524" sldId="268"/>
            <ac:grpSpMk id="39" creationId="{E9B930FD-8671-4C4C-ADCF-73AC1D0CD417}"/>
          </ac:grpSpMkLst>
        </pc:grpChg>
        <pc:grpChg chg="add del">
          <ac:chgData name="Andreea Dan (NL-CSU)" userId="a7ab7b46-b055-4390-961c-e545bf1ab7f1" providerId="ADAL" clId="{3AA57588-EF5E-450E-B3E1-D4063ACE77B8}" dt="2022-06-26T11:30:29.327" v="1180" actId="26606"/>
          <ac:grpSpMkLst>
            <pc:docMk/>
            <pc:sldMk cId="3678820524" sldId="268"/>
            <ac:grpSpMk id="45" creationId="{383C2651-AE0C-4AE4-8725-E2F9414FE219}"/>
          </ac:grpSpMkLst>
        </pc:grpChg>
        <pc:grpChg chg="add del">
          <ac:chgData name="Andreea Dan (NL-CSU)" userId="a7ab7b46-b055-4390-961c-e545bf1ab7f1" providerId="ADAL" clId="{3AA57588-EF5E-450E-B3E1-D4063ACE77B8}" dt="2022-06-27T13:03:46.822" v="4963" actId="26606"/>
          <ac:grpSpMkLst>
            <pc:docMk/>
            <pc:sldMk cId="3678820524" sldId="268"/>
            <ac:grpSpMk id="58" creationId="{C344E6B5-C9F5-4338-9E33-003B12373104}"/>
          </ac:grpSpMkLst>
        </pc:grpChg>
        <pc:grpChg chg="add del">
          <ac:chgData name="Andreea Dan (NL-CSU)" userId="a7ab7b46-b055-4390-961c-e545bf1ab7f1" providerId="ADAL" clId="{3AA57588-EF5E-450E-B3E1-D4063ACE77B8}" dt="2022-06-27T13:03:46.822" v="4963" actId="26606"/>
          <ac:grpSpMkLst>
            <pc:docMk/>
            <pc:sldMk cId="3678820524" sldId="268"/>
            <ac:grpSpMk id="64" creationId="{FDFEDBF7-8E2C-46B8-9095-AE1D77E21773}"/>
          </ac:grpSpMkLst>
        </pc:grpChg>
        <pc:grpChg chg="add del">
          <ac:chgData name="Andreea Dan (NL-CSU)" userId="a7ab7b46-b055-4390-961c-e545bf1ab7f1" providerId="ADAL" clId="{3AA57588-EF5E-450E-B3E1-D4063ACE77B8}" dt="2022-06-27T13:03:46.822" v="4963" actId="26606"/>
          <ac:grpSpMkLst>
            <pc:docMk/>
            <pc:sldMk cId="3678820524" sldId="268"/>
            <ac:grpSpMk id="79" creationId="{9CF1CD8B-D430-49E7-8630-84152C414EAC}"/>
          </ac:grpSpMkLst>
        </pc:grpChg>
        <pc:picChg chg="add mod ord">
          <ac:chgData name="Andreea Dan (NL-CSU)" userId="a7ab7b46-b055-4390-961c-e545bf1ab7f1" providerId="ADAL" clId="{3AA57588-EF5E-450E-B3E1-D4063ACE77B8}" dt="2022-06-27T13:08:05.976" v="4976" actId="1076"/>
          <ac:picMkLst>
            <pc:docMk/>
            <pc:sldMk cId="3678820524" sldId="268"/>
            <ac:picMk id="4" creationId="{79B2431A-99F0-DAC0-DEB9-AA504C3D1A5F}"/>
          </ac:picMkLst>
        </pc:picChg>
      </pc:sldChg>
      <pc:sldChg chg="addSp delSp modSp new mod setBg">
        <pc:chgData name="Andreea Dan (NL-CSU)" userId="a7ab7b46-b055-4390-961c-e545bf1ab7f1" providerId="ADAL" clId="{3AA57588-EF5E-450E-B3E1-D4063ACE77B8}" dt="2022-06-27T13:10:55.871" v="5017" actId="1076"/>
        <pc:sldMkLst>
          <pc:docMk/>
          <pc:sldMk cId="1270685974" sldId="269"/>
        </pc:sldMkLst>
        <pc:spChg chg="mod">
          <ac:chgData name="Andreea Dan (NL-CSU)" userId="a7ab7b46-b055-4390-961c-e545bf1ab7f1" providerId="ADAL" clId="{3AA57588-EF5E-450E-B3E1-D4063ACE77B8}" dt="2022-06-26T11:34:53.936" v="1253" actId="1076"/>
          <ac:spMkLst>
            <pc:docMk/>
            <pc:sldMk cId="1270685974" sldId="269"/>
            <ac:spMk id="2" creationId="{B9AB20A2-86C4-1068-949D-B4BD59A33AF2}"/>
          </ac:spMkLst>
        </pc:spChg>
        <pc:spChg chg="del">
          <ac:chgData name="Andreea Dan (NL-CSU)" userId="a7ab7b46-b055-4390-961c-e545bf1ab7f1" providerId="ADAL" clId="{3AA57588-EF5E-450E-B3E1-D4063ACE77B8}" dt="2022-06-26T11:32:29.616" v="1197" actId="478"/>
          <ac:spMkLst>
            <pc:docMk/>
            <pc:sldMk cId="1270685974" sldId="269"/>
            <ac:spMk id="3" creationId="{14B55924-2F76-2AA1-FDF7-D30B21F1D20E}"/>
          </ac:spMkLst>
        </pc:spChg>
        <pc:spChg chg="add mod ord">
          <ac:chgData name="Andreea Dan (NL-CSU)" userId="a7ab7b46-b055-4390-961c-e545bf1ab7f1" providerId="ADAL" clId="{3AA57588-EF5E-450E-B3E1-D4063ACE77B8}" dt="2022-06-26T11:38:22.604" v="1312" actId="167"/>
          <ac:spMkLst>
            <pc:docMk/>
            <pc:sldMk cId="1270685974" sldId="269"/>
            <ac:spMk id="6" creationId="{72CF584A-6C90-C2DC-9C33-0BEC036BF47C}"/>
          </ac:spMkLst>
        </pc:spChg>
        <pc:spChg chg="add mod ord">
          <ac:chgData name="Andreea Dan (NL-CSU)" userId="a7ab7b46-b055-4390-961c-e545bf1ab7f1" providerId="ADAL" clId="{3AA57588-EF5E-450E-B3E1-D4063ACE77B8}" dt="2022-06-27T13:10:55.871" v="5017" actId="1076"/>
          <ac:spMkLst>
            <pc:docMk/>
            <pc:sldMk cId="1270685974" sldId="269"/>
            <ac:spMk id="7" creationId="{438E9EB3-72C1-9FB7-BBE3-27D445833CEF}"/>
          </ac:spMkLst>
        </pc:spChg>
        <pc:spChg chg="add del">
          <ac:chgData name="Andreea Dan (NL-CSU)" userId="a7ab7b46-b055-4390-961c-e545bf1ab7f1" providerId="ADAL" clId="{3AA57588-EF5E-450E-B3E1-D4063ACE77B8}" dt="2022-06-26T11:33:10.476" v="1222" actId="26606"/>
          <ac:spMkLst>
            <pc:docMk/>
            <pc:sldMk cId="1270685974" sldId="269"/>
            <ac:spMk id="10" creationId="{A3363022-C969-41E9-8EB2-E4C94908C1FA}"/>
          </ac:spMkLst>
        </pc:spChg>
        <pc:spChg chg="add del">
          <ac:chgData name="Andreea Dan (NL-CSU)" userId="a7ab7b46-b055-4390-961c-e545bf1ab7f1" providerId="ADAL" clId="{3AA57588-EF5E-450E-B3E1-D4063ACE77B8}" dt="2022-06-26T11:33:10.476" v="1222" actId="26606"/>
          <ac:spMkLst>
            <pc:docMk/>
            <pc:sldMk cId="1270685974" sldId="269"/>
            <ac:spMk id="12" creationId="{8D1AD6B3-BE88-4CEB-BA17-790657CC4729}"/>
          </ac:spMkLst>
        </pc:spChg>
        <pc:spChg chg="add del">
          <ac:chgData name="Andreea Dan (NL-CSU)" userId="a7ab7b46-b055-4390-961c-e545bf1ab7f1" providerId="ADAL" clId="{3AA57588-EF5E-450E-B3E1-D4063ACE77B8}" dt="2022-06-26T11:33:13.013" v="1224" actId="26606"/>
          <ac:spMkLst>
            <pc:docMk/>
            <pc:sldMk cId="1270685974" sldId="269"/>
            <ac:spMk id="19" creationId="{643A7A40-1AE6-4218-A8E0-8248174A5377}"/>
          </ac:spMkLst>
        </pc:spChg>
        <pc:spChg chg="add del">
          <ac:chgData name="Andreea Dan (NL-CSU)" userId="a7ab7b46-b055-4390-961c-e545bf1ab7f1" providerId="ADAL" clId="{3AA57588-EF5E-450E-B3E1-D4063ACE77B8}" dt="2022-06-26T11:33:13.013" v="1224" actId="26606"/>
          <ac:spMkLst>
            <pc:docMk/>
            <pc:sldMk cId="1270685974" sldId="269"/>
            <ac:spMk id="25" creationId="{BD8AB40A-4374-4897-B5EE-9F8913476E47}"/>
          </ac:spMkLst>
        </pc:spChg>
        <pc:spChg chg="add del">
          <ac:chgData name="Andreea Dan (NL-CSU)" userId="a7ab7b46-b055-4390-961c-e545bf1ab7f1" providerId="ADAL" clId="{3AA57588-EF5E-450E-B3E1-D4063ACE77B8}" dt="2022-06-26T11:33:40.684" v="1228" actId="26606"/>
          <ac:spMkLst>
            <pc:docMk/>
            <pc:sldMk cId="1270685974" sldId="269"/>
            <ac:spMk id="31" creationId="{BEBFA723-5A7B-472D-ABD7-1526B8D3A38B}"/>
          </ac:spMkLst>
        </pc:spChg>
        <pc:spChg chg="add del">
          <ac:chgData name="Andreea Dan (NL-CSU)" userId="a7ab7b46-b055-4390-961c-e545bf1ab7f1" providerId="ADAL" clId="{3AA57588-EF5E-450E-B3E1-D4063ACE77B8}" dt="2022-06-26T11:33:40.684" v="1228" actId="26606"/>
          <ac:spMkLst>
            <pc:docMk/>
            <pc:sldMk cId="1270685974" sldId="269"/>
            <ac:spMk id="32" creationId="{A6B27065-399A-4CF7-BF70-CF79B9848FC1}"/>
          </ac:spMkLst>
        </pc:spChg>
        <pc:spChg chg="add">
          <ac:chgData name="Andreea Dan (NL-CSU)" userId="a7ab7b46-b055-4390-961c-e545bf1ab7f1" providerId="ADAL" clId="{3AA57588-EF5E-450E-B3E1-D4063ACE77B8}" dt="2022-06-26T11:33:40.684" v="1228" actId="26606"/>
          <ac:spMkLst>
            <pc:docMk/>
            <pc:sldMk cId="1270685974" sldId="269"/>
            <ac:spMk id="38" creationId="{643A7A40-1AE6-4218-A8E0-8248174A5377}"/>
          </ac:spMkLst>
        </pc:spChg>
        <pc:spChg chg="add">
          <ac:chgData name="Andreea Dan (NL-CSU)" userId="a7ab7b46-b055-4390-961c-e545bf1ab7f1" providerId="ADAL" clId="{3AA57588-EF5E-450E-B3E1-D4063ACE77B8}" dt="2022-06-26T11:33:40.684" v="1228" actId="26606"/>
          <ac:spMkLst>
            <pc:docMk/>
            <pc:sldMk cId="1270685974" sldId="269"/>
            <ac:spMk id="40" creationId="{BD8AB40A-4374-4897-B5EE-9F8913476E47}"/>
          </ac:spMkLst>
        </pc:spChg>
        <pc:grpChg chg="add del">
          <ac:chgData name="Andreea Dan (NL-CSU)" userId="a7ab7b46-b055-4390-961c-e545bf1ab7f1" providerId="ADAL" clId="{3AA57588-EF5E-450E-B3E1-D4063ACE77B8}" dt="2022-06-26T11:33:10.476" v="1222" actId="26606"/>
          <ac:grpSpMkLst>
            <pc:docMk/>
            <pc:sldMk cId="1270685974" sldId="269"/>
            <ac:grpSpMk id="14" creationId="{89D1390B-7E13-4B4F-9CB2-391063412E54}"/>
          </ac:grpSpMkLst>
        </pc:grpChg>
        <pc:grpChg chg="add del">
          <ac:chgData name="Andreea Dan (NL-CSU)" userId="a7ab7b46-b055-4390-961c-e545bf1ab7f1" providerId="ADAL" clId="{3AA57588-EF5E-450E-B3E1-D4063ACE77B8}" dt="2022-06-26T11:33:13.013" v="1224" actId="26606"/>
          <ac:grpSpMkLst>
            <pc:docMk/>
            <pc:sldMk cId="1270685974" sldId="269"/>
            <ac:grpSpMk id="20" creationId="{F5FDDF18-F156-4D2D-82C6-F55008E338B5}"/>
          </ac:grpSpMkLst>
        </pc:grpChg>
        <pc:grpChg chg="add del">
          <ac:chgData name="Andreea Dan (NL-CSU)" userId="a7ab7b46-b055-4390-961c-e545bf1ab7f1" providerId="ADAL" clId="{3AA57588-EF5E-450E-B3E1-D4063ACE77B8}" dt="2022-06-26T11:33:13.013" v="1224" actId="26606"/>
          <ac:grpSpMkLst>
            <pc:docMk/>
            <pc:sldMk cId="1270685974" sldId="269"/>
            <ac:grpSpMk id="26" creationId="{2783379C-045E-4010-ABDC-A270A0AA1068}"/>
          </ac:grpSpMkLst>
        </pc:grpChg>
        <pc:grpChg chg="add del">
          <ac:chgData name="Andreea Dan (NL-CSU)" userId="a7ab7b46-b055-4390-961c-e545bf1ab7f1" providerId="ADAL" clId="{3AA57588-EF5E-450E-B3E1-D4063ACE77B8}" dt="2022-06-26T11:33:40.684" v="1228" actId="26606"/>
          <ac:grpSpMkLst>
            <pc:docMk/>
            <pc:sldMk cId="1270685974" sldId="269"/>
            <ac:grpSpMk id="33" creationId="{CF22986C-DDF7-4109-9D6A-006800D6B041}"/>
          </ac:grpSpMkLst>
        </pc:grpChg>
        <pc:grpChg chg="add">
          <ac:chgData name="Andreea Dan (NL-CSU)" userId="a7ab7b46-b055-4390-961c-e545bf1ab7f1" providerId="ADAL" clId="{3AA57588-EF5E-450E-B3E1-D4063ACE77B8}" dt="2022-06-26T11:33:40.684" v="1228" actId="26606"/>
          <ac:grpSpMkLst>
            <pc:docMk/>
            <pc:sldMk cId="1270685974" sldId="269"/>
            <ac:grpSpMk id="42" creationId="{2783379C-045E-4010-ABDC-A270A0AA1068}"/>
          </ac:grpSpMkLst>
        </pc:grpChg>
        <pc:grpChg chg="add">
          <ac:chgData name="Andreea Dan (NL-CSU)" userId="a7ab7b46-b055-4390-961c-e545bf1ab7f1" providerId="ADAL" clId="{3AA57588-EF5E-450E-B3E1-D4063ACE77B8}" dt="2022-06-26T11:33:40.684" v="1228" actId="26606"/>
          <ac:grpSpMkLst>
            <pc:docMk/>
            <pc:sldMk cId="1270685974" sldId="269"/>
            <ac:grpSpMk id="48" creationId="{F5FDDF18-F156-4D2D-82C6-F55008E338B5}"/>
          </ac:grpSpMkLst>
        </pc:grpChg>
        <pc:picChg chg="add del mod">
          <ac:chgData name="Andreea Dan (NL-CSU)" userId="a7ab7b46-b055-4390-961c-e545bf1ab7f1" providerId="ADAL" clId="{3AA57588-EF5E-450E-B3E1-D4063ACE77B8}" dt="2022-06-27T13:09:34.455" v="4996" actId="22"/>
          <ac:picMkLst>
            <pc:docMk/>
            <pc:sldMk cId="1270685974" sldId="269"/>
            <ac:picMk id="3" creationId="{BFD6694F-F5BC-B0CA-3B4C-B7DA1E496CEE}"/>
          </ac:picMkLst>
        </pc:picChg>
        <pc:picChg chg="add del mod ord">
          <ac:chgData name="Andreea Dan (NL-CSU)" userId="a7ab7b46-b055-4390-961c-e545bf1ab7f1" providerId="ADAL" clId="{3AA57588-EF5E-450E-B3E1-D4063ACE77B8}" dt="2022-06-27T13:10:52.520" v="5016" actId="1076"/>
          <ac:picMkLst>
            <pc:docMk/>
            <pc:sldMk cId="1270685974" sldId="269"/>
            <ac:picMk id="5" creationId="{C962CBF2-87A4-FCC5-A4B2-E3B81EA1EA9A}"/>
          </ac:picMkLst>
        </pc:picChg>
      </pc:sldChg>
      <pc:sldChg chg="addSp delSp modSp new mod">
        <pc:chgData name="Andreea Dan (NL-CSU)" userId="a7ab7b46-b055-4390-961c-e545bf1ab7f1" providerId="ADAL" clId="{3AA57588-EF5E-450E-B3E1-D4063ACE77B8}" dt="2022-06-26T11:42:52.090" v="1368" actId="1076"/>
        <pc:sldMkLst>
          <pc:docMk/>
          <pc:sldMk cId="1538761001" sldId="270"/>
        </pc:sldMkLst>
        <pc:spChg chg="del">
          <ac:chgData name="Andreea Dan (NL-CSU)" userId="a7ab7b46-b055-4390-961c-e545bf1ab7f1" providerId="ADAL" clId="{3AA57588-EF5E-450E-B3E1-D4063ACE77B8}" dt="2022-06-26T11:42:42.546" v="1366" actId="478"/>
          <ac:spMkLst>
            <pc:docMk/>
            <pc:sldMk cId="1538761001" sldId="270"/>
            <ac:spMk id="2" creationId="{1D1384FB-66CA-434C-F64D-7EB2054F27AE}"/>
          </ac:spMkLst>
        </pc:spChg>
        <pc:spChg chg="del">
          <ac:chgData name="Andreea Dan (NL-CSU)" userId="a7ab7b46-b055-4390-961c-e545bf1ab7f1" providerId="ADAL" clId="{3AA57588-EF5E-450E-B3E1-D4063ACE77B8}" dt="2022-06-26T11:39:47.974" v="1326" actId="478"/>
          <ac:spMkLst>
            <pc:docMk/>
            <pc:sldMk cId="1538761001" sldId="270"/>
            <ac:spMk id="3" creationId="{BE06EE91-980F-16FA-2303-17AF4C26F62F}"/>
          </ac:spMkLst>
        </pc:spChg>
        <pc:picChg chg="add mod">
          <ac:chgData name="Andreea Dan (NL-CSU)" userId="a7ab7b46-b055-4390-961c-e545bf1ab7f1" providerId="ADAL" clId="{3AA57588-EF5E-450E-B3E1-D4063ACE77B8}" dt="2022-06-26T11:42:47.641" v="1367" actId="1076"/>
          <ac:picMkLst>
            <pc:docMk/>
            <pc:sldMk cId="1538761001" sldId="270"/>
            <ac:picMk id="5" creationId="{85F25AD0-093D-BA38-3A5D-54E92898D763}"/>
          </ac:picMkLst>
        </pc:picChg>
        <pc:picChg chg="add mod">
          <ac:chgData name="Andreea Dan (NL-CSU)" userId="a7ab7b46-b055-4390-961c-e545bf1ab7f1" providerId="ADAL" clId="{3AA57588-EF5E-450E-B3E1-D4063ACE77B8}" dt="2022-06-26T11:42:47.641" v="1367" actId="1076"/>
          <ac:picMkLst>
            <pc:docMk/>
            <pc:sldMk cId="1538761001" sldId="270"/>
            <ac:picMk id="7" creationId="{E398F882-F6C1-6FD7-636D-5C650D6DCF9F}"/>
          </ac:picMkLst>
        </pc:picChg>
        <pc:picChg chg="add mod">
          <ac:chgData name="Andreea Dan (NL-CSU)" userId="a7ab7b46-b055-4390-961c-e545bf1ab7f1" providerId="ADAL" clId="{3AA57588-EF5E-450E-B3E1-D4063ACE77B8}" dt="2022-06-26T11:42:47.641" v="1367" actId="1076"/>
          <ac:picMkLst>
            <pc:docMk/>
            <pc:sldMk cId="1538761001" sldId="270"/>
            <ac:picMk id="9" creationId="{DD010235-BB52-F3B7-9550-541E80F9F370}"/>
          </ac:picMkLst>
        </pc:picChg>
        <pc:picChg chg="add mod">
          <ac:chgData name="Andreea Dan (NL-CSU)" userId="a7ab7b46-b055-4390-961c-e545bf1ab7f1" providerId="ADAL" clId="{3AA57588-EF5E-450E-B3E1-D4063ACE77B8}" dt="2022-06-26T11:42:52.090" v="1368" actId="1076"/>
          <ac:picMkLst>
            <pc:docMk/>
            <pc:sldMk cId="1538761001" sldId="270"/>
            <ac:picMk id="5122" creationId="{2C99A2A9-BBF5-2D77-1ECF-734CCBBF2A98}"/>
          </ac:picMkLst>
        </pc:picChg>
        <pc:picChg chg="add mod">
          <ac:chgData name="Andreea Dan (NL-CSU)" userId="a7ab7b46-b055-4390-961c-e545bf1ab7f1" providerId="ADAL" clId="{3AA57588-EF5E-450E-B3E1-D4063ACE77B8}" dt="2022-06-26T11:42:52.090" v="1368" actId="1076"/>
          <ac:picMkLst>
            <pc:docMk/>
            <pc:sldMk cId="1538761001" sldId="270"/>
            <ac:picMk id="5124" creationId="{08C147D1-9442-A468-A0CA-60146ED9EA94}"/>
          </ac:picMkLst>
        </pc:picChg>
      </pc:sldChg>
      <pc:sldChg chg="delSp add del mod setBg delDesignElem">
        <pc:chgData name="Andreea Dan (NL-CSU)" userId="a7ab7b46-b055-4390-961c-e545bf1ab7f1" providerId="ADAL" clId="{3AA57588-EF5E-450E-B3E1-D4063ACE77B8}" dt="2022-06-26T11:44:17.144" v="1374" actId="47"/>
        <pc:sldMkLst>
          <pc:docMk/>
          <pc:sldMk cId="1039442616" sldId="271"/>
        </pc:sldMkLst>
        <pc:spChg chg="del">
          <ac:chgData name="Andreea Dan (NL-CSU)" userId="a7ab7b46-b055-4390-961c-e545bf1ab7f1" providerId="ADAL" clId="{3AA57588-EF5E-450E-B3E1-D4063ACE77B8}" dt="2022-06-26T11:43:33.496" v="1371" actId="21"/>
          <ac:spMkLst>
            <pc:docMk/>
            <pc:sldMk cId="1039442616" sldId="271"/>
            <ac:spMk id="7" creationId="{438E9EB3-72C1-9FB7-BBE3-27D445833CEF}"/>
          </ac:spMkLst>
        </pc:spChg>
        <pc:spChg chg="del">
          <ac:chgData name="Andreea Dan (NL-CSU)" userId="a7ab7b46-b055-4390-961c-e545bf1ab7f1" providerId="ADAL" clId="{3AA57588-EF5E-450E-B3E1-D4063ACE77B8}" dt="2022-06-26T11:43:25.582" v="1370"/>
          <ac:spMkLst>
            <pc:docMk/>
            <pc:sldMk cId="1039442616" sldId="271"/>
            <ac:spMk id="38" creationId="{643A7A40-1AE6-4218-A8E0-8248174A5377}"/>
          </ac:spMkLst>
        </pc:spChg>
        <pc:spChg chg="del">
          <ac:chgData name="Andreea Dan (NL-CSU)" userId="a7ab7b46-b055-4390-961c-e545bf1ab7f1" providerId="ADAL" clId="{3AA57588-EF5E-450E-B3E1-D4063ACE77B8}" dt="2022-06-26T11:43:25.582" v="1370"/>
          <ac:spMkLst>
            <pc:docMk/>
            <pc:sldMk cId="1039442616" sldId="271"/>
            <ac:spMk id="40" creationId="{BD8AB40A-4374-4897-B5EE-9F8913476E47}"/>
          </ac:spMkLst>
        </pc:spChg>
        <pc:grpChg chg="del">
          <ac:chgData name="Andreea Dan (NL-CSU)" userId="a7ab7b46-b055-4390-961c-e545bf1ab7f1" providerId="ADAL" clId="{3AA57588-EF5E-450E-B3E1-D4063ACE77B8}" dt="2022-06-26T11:43:25.582" v="1370"/>
          <ac:grpSpMkLst>
            <pc:docMk/>
            <pc:sldMk cId="1039442616" sldId="271"/>
            <ac:grpSpMk id="42" creationId="{2783379C-045E-4010-ABDC-A270A0AA1068}"/>
          </ac:grpSpMkLst>
        </pc:grpChg>
        <pc:grpChg chg="del">
          <ac:chgData name="Andreea Dan (NL-CSU)" userId="a7ab7b46-b055-4390-961c-e545bf1ab7f1" providerId="ADAL" clId="{3AA57588-EF5E-450E-B3E1-D4063ACE77B8}" dt="2022-06-26T11:43:25.582" v="1370"/>
          <ac:grpSpMkLst>
            <pc:docMk/>
            <pc:sldMk cId="1039442616" sldId="271"/>
            <ac:grpSpMk id="48" creationId="{F5FDDF18-F156-4D2D-82C6-F55008E338B5}"/>
          </ac:grpSpMkLst>
        </pc:grpChg>
      </pc:sldChg>
      <pc:sldChg chg="addSp delSp modSp add mod ord">
        <pc:chgData name="Andreea Dan (NL-CSU)" userId="a7ab7b46-b055-4390-961c-e545bf1ab7f1" providerId="ADAL" clId="{3AA57588-EF5E-450E-B3E1-D4063ACE77B8}" dt="2022-06-27T13:11:56.172" v="5035" actId="14100"/>
        <pc:sldMkLst>
          <pc:docMk/>
          <pc:sldMk cId="2124281538" sldId="272"/>
        </pc:sldMkLst>
        <pc:spChg chg="mod">
          <ac:chgData name="Andreea Dan (NL-CSU)" userId="a7ab7b46-b055-4390-961c-e545bf1ab7f1" providerId="ADAL" clId="{3AA57588-EF5E-450E-B3E1-D4063ACE77B8}" dt="2022-06-26T11:55:35.738" v="1515" actId="20577"/>
          <ac:spMkLst>
            <pc:docMk/>
            <pc:sldMk cId="2124281538" sldId="272"/>
            <ac:spMk id="2" creationId="{B9AB20A2-86C4-1068-949D-B4BD59A33AF2}"/>
          </ac:spMkLst>
        </pc:spChg>
        <pc:spChg chg="mod ord">
          <ac:chgData name="Andreea Dan (NL-CSU)" userId="a7ab7b46-b055-4390-961c-e545bf1ab7f1" providerId="ADAL" clId="{3AA57588-EF5E-450E-B3E1-D4063ACE77B8}" dt="2022-06-27T13:11:56.172" v="5035" actId="14100"/>
          <ac:spMkLst>
            <pc:docMk/>
            <pc:sldMk cId="2124281538" sldId="272"/>
            <ac:spMk id="7" creationId="{438E9EB3-72C1-9FB7-BBE3-27D445833CEF}"/>
          </ac:spMkLst>
        </pc:spChg>
        <pc:picChg chg="add mod">
          <ac:chgData name="Andreea Dan (NL-CSU)" userId="a7ab7b46-b055-4390-961c-e545bf1ab7f1" providerId="ADAL" clId="{3AA57588-EF5E-450E-B3E1-D4063ACE77B8}" dt="2022-06-27T13:11:48.371" v="5033" actId="1076"/>
          <ac:picMkLst>
            <pc:docMk/>
            <pc:sldMk cId="2124281538" sldId="272"/>
            <ac:picMk id="3" creationId="{5E72D181-125C-BA64-866F-A326689C690B}"/>
          </ac:picMkLst>
        </pc:picChg>
        <pc:picChg chg="del">
          <ac:chgData name="Andreea Dan (NL-CSU)" userId="a7ab7b46-b055-4390-961c-e545bf1ab7f1" providerId="ADAL" clId="{3AA57588-EF5E-450E-B3E1-D4063ACE77B8}" dt="2022-06-27T13:11:28.952" v="5027" actId="478"/>
          <ac:picMkLst>
            <pc:docMk/>
            <pc:sldMk cId="2124281538" sldId="272"/>
            <ac:picMk id="5" creationId="{C962CBF2-87A4-FCC5-A4B2-E3B81EA1EA9A}"/>
          </ac:picMkLst>
        </pc:picChg>
      </pc:sldChg>
      <pc:sldChg chg="addSp delSp modSp add mod ord">
        <pc:chgData name="Andreea Dan (NL-CSU)" userId="a7ab7b46-b055-4390-961c-e545bf1ab7f1" providerId="ADAL" clId="{3AA57588-EF5E-450E-B3E1-D4063ACE77B8}" dt="2022-06-27T13:10:42.058" v="5015" actId="1076"/>
        <pc:sldMkLst>
          <pc:docMk/>
          <pc:sldMk cId="156146666" sldId="273"/>
        </pc:sldMkLst>
        <pc:spChg chg="mod">
          <ac:chgData name="Andreea Dan (NL-CSU)" userId="a7ab7b46-b055-4390-961c-e545bf1ab7f1" providerId="ADAL" clId="{3AA57588-EF5E-450E-B3E1-D4063ACE77B8}" dt="2022-06-26T11:44:41.286" v="1385" actId="20577"/>
          <ac:spMkLst>
            <pc:docMk/>
            <pc:sldMk cId="156146666" sldId="273"/>
            <ac:spMk id="2" creationId="{B9AB20A2-86C4-1068-949D-B4BD59A33AF2}"/>
          </ac:spMkLst>
        </pc:spChg>
        <pc:spChg chg="mod ord">
          <ac:chgData name="Andreea Dan (NL-CSU)" userId="a7ab7b46-b055-4390-961c-e545bf1ab7f1" providerId="ADAL" clId="{3AA57588-EF5E-450E-B3E1-D4063ACE77B8}" dt="2022-06-27T13:10:31.183" v="5014" actId="1076"/>
          <ac:spMkLst>
            <pc:docMk/>
            <pc:sldMk cId="156146666" sldId="273"/>
            <ac:spMk id="7" creationId="{438E9EB3-72C1-9FB7-BBE3-27D445833CEF}"/>
          </ac:spMkLst>
        </pc:spChg>
        <pc:grpChg chg="add mod">
          <ac:chgData name="Andreea Dan (NL-CSU)" userId="a7ab7b46-b055-4390-961c-e545bf1ab7f1" providerId="ADAL" clId="{3AA57588-EF5E-450E-B3E1-D4063ACE77B8}" dt="2022-06-27T13:10:42.058" v="5015" actId="1076"/>
          <ac:grpSpMkLst>
            <pc:docMk/>
            <pc:sldMk cId="156146666" sldId="273"/>
            <ac:grpSpMk id="4" creationId="{130783F2-9C90-A1F9-797A-E5F8EC1185DC}"/>
          </ac:grpSpMkLst>
        </pc:grpChg>
        <pc:picChg chg="add mod">
          <ac:chgData name="Andreea Dan (NL-CSU)" userId="a7ab7b46-b055-4390-961c-e545bf1ab7f1" providerId="ADAL" clId="{3AA57588-EF5E-450E-B3E1-D4063ACE77B8}" dt="2022-06-27T13:10:14.832" v="5012" actId="1076"/>
          <ac:picMkLst>
            <pc:docMk/>
            <pc:sldMk cId="156146666" sldId="273"/>
            <ac:picMk id="3" creationId="{00FA272F-B761-B39A-6B2F-921F2B6B1AD8}"/>
          </ac:picMkLst>
        </pc:picChg>
        <pc:picChg chg="del mod">
          <ac:chgData name="Andreea Dan (NL-CSU)" userId="a7ab7b46-b055-4390-961c-e545bf1ab7f1" providerId="ADAL" clId="{3AA57588-EF5E-450E-B3E1-D4063ACE77B8}" dt="2022-06-27T13:09:24.690" v="4991" actId="478"/>
          <ac:picMkLst>
            <pc:docMk/>
            <pc:sldMk cId="156146666" sldId="273"/>
            <ac:picMk id="5" creationId="{C962CBF2-87A4-FCC5-A4B2-E3B81EA1EA9A}"/>
          </ac:picMkLst>
        </pc:picChg>
      </pc:sldChg>
      <pc:sldChg chg="addSp delSp modSp new add del mod ord setBg">
        <pc:chgData name="Andreea Dan (NL-CSU)" userId="a7ab7b46-b055-4390-961c-e545bf1ab7f1" providerId="ADAL" clId="{3AA57588-EF5E-450E-B3E1-D4063ACE77B8}" dt="2022-06-27T13:11:20.308" v="5024" actId="1076"/>
        <pc:sldMkLst>
          <pc:docMk/>
          <pc:sldMk cId="3129365629" sldId="274"/>
        </pc:sldMkLst>
        <pc:spChg chg="del">
          <ac:chgData name="Andreea Dan (NL-CSU)" userId="a7ab7b46-b055-4390-961c-e545bf1ab7f1" providerId="ADAL" clId="{3AA57588-EF5E-450E-B3E1-D4063ACE77B8}" dt="2022-06-26T11:49:43.036" v="1396" actId="478"/>
          <ac:spMkLst>
            <pc:docMk/>
            <pc:sldMk cId="3129365629" sldId="274"/>
            <ac:spMk id="2" creationId="{B06D8FD5-ED9B-1177-EA9F-B3AA6DC477D6}"/>
          </ac:spMkLst>
        </pc:spChg>
        <pc:spChg chg="del">
          <ac:chgData name="Andreea Dan (NL-CSU)" userId="a7ab7b46-b055-4390-961c-e545bf1ab7f1" providerId="ADAL" clId="{3AA57588-EF5E-450E-B3E1-D4063ACE77B8}" dt="2022-06-26T11:49:37.134" v="1395" actId="22"/>
          <ac:spMkLst>
            <pc:docMk/>
            <pc:sldMk cId="3129365629" sldId="274"/>
            <ac:spMk id="3" creationId="{FC4174A5-D5E6-6E9E-7BC4-B560BFA97DB5}"/>
          </ac:spMkLst>
        </pc:spChg>
        <pc:spChg chg="add mod">
          <ac:chgData name="Andreea Dan (NL-CSU)" userId="a7ab7b46-b055-4390-961c-e545bf1ab7f1" providerId="ADAL" clId="{3AA57588-EF5E-450E-B3E1-D4063ACE77B8}" dt="2022-06-26T11:55:07.965" v="1483" actId="767"/>
          <ac:spMkLst>
            <pc:docMk/>
            <pc:sldMk cId="3129365629" sldId="274"/>
            <ac:spMk id="9" creationId="{3F8261B1-3024-BDCD-7622-4C219F7D24DC}"/>
          </ac:spMkLst>
        </pc:spChg>
        <pc:spChg chg="add del">
          <ac:chgData name="Andreea Dan (NL-CSU)" userId="a7ab7b46-b055-4390-961c-e545bf1ab7f1" providerId="ADAL" clId="{3AA57588-EF5E-450E-B3E1-D4063ACE77B8}" dt="2022-06-26T11:49:50.042" v="1398" actId="26606"/>
          <ac:spMkLst>
            <pc:docMk/>
            <pc:sldMk cId="3129365629" sldId="274"/>
            <ac:spMk id="10" creationId="{8B089790-F4B6-46A7-BB28-7B74A9A9EFDC}"/>
          </ac:spMkLst>
        </pc:spChg>
        <pc:spChg chg="add del">
          <ac:chgData name="Andreea Dan (NL-CSU)" userId="a7ab7b46-b055-4390-961c-e545bf1ab7f1" providerId="ADAL" clId="{3AA57588-EF5E-450E-B3E1-D4063ACE77B8}" dt="2022-06-26T11:52:16.729" v="1422" actId="26606"/>
          <ac:spMkLst>
            <pc:docMk/>
            <pc:sldMk cId="3129365629" sldId="274"/>
            <ac:spMk id="11" creationId="{A2F42F6F-FDA2-4441-805F-CF30FBC9915B}"/>
          </ac:spMkLst>
        </pc:spChg>
        <pc:spChg chg="add del">
          <ac:chgData name="Andreea Dan (NL-CSU)" userId="a7ab7b46-b055-4390-961c-e545bf1ab7f1" providerId="ADAL" clId="{3AA57588-EF5E-450E-B3E1-D4063ACE77B8}" dt="2022-06-26T11:49:50.042" v="1398" actId="26606"/>
          <ac:spMkLst>
            <pc:docMk/>
            <pc:sldMk cId="3129365629" sldId="274"/>
            <ac:spMk id="12" creationId="{9A191B90-62D1-4718-B891-6A3FC82DD6A2}"/>
          </ac:spMkLst>
        </pc:spChg>
        <pc:spChg chg="add del">
          <ac:chgData name="Andreea Dan (NL-CSU)" userId="a7ab7b46-b055-4390-961c-e545bf1ab7f1" providerId="ADAL" clId="{3AA57588-EF5E-450E-B3E1-D4063ACE77B8}" dt="2022-06-26T11:52:18.906" v="1423" actId="478"/>
          <ac:spMkLst>
            <pc:docMk/>
            <pc:sldMk cId="3129365629" sldId="274"/>
            <ac:spMk id="21" creationId="{3DE09F7B-B997-9D23-9330-D8700F633403}"/>
          </ac:spMkLst>
        </pc:spChg>
        <pc:spChg chg="add">
          <ac:chgData name="Andreea Dan (NL-CSU)" userId="a7ab7b46-b055-4390-961c-e545bf1ab7f1" providerId="ADAL" clId="{3AA57588-EF5E-450E-B3E1-D4063ACE77B8}" dt="2022-06-26T11:52:16.729" v="1422" actId="26606"/>
          <ac:spMkLst>
            <pc:docMk/>
            <pc:sldMk cId="3129365629" sldId="274"/>
            <ac:spMk id="24" creationId="{DEA67D43-24F9-4F86-9147-C4C9793160EA}"/>
          </ac:spMkLst>
        </pc:spChg>
        <pc:spChg chg="add mod">
          <ac:chgData name="Andreea Dan (NL-CSU)" userId="a7ab7b46-b055-4390-961c-e545bf1ab7f1" providerId="ADAL" clId="{3AA57588-EF5E-450E-B3E1-D4063ACE77B8}" dt="2022-06-27T12:48:47.187" v="4757" actId="1076"/>
          <ac:spMkLst>
            <pc:docMk/>
            <pc:sldMk cId="3129365629" sldId="274"/>
            <ac:spMk id="25" creationId="{59166E29-21E1-CA0B-494F-341B6D8D6C8F}"/>
          </ac:spMkLst>
        </pc:spChg>
        <pc:spChg chg="add">
          <ac:chgData name="Andreea Dan (NL-CSU)" userId="a7ab7b46-b055-4390-961c-e545bf1ab7f1" providerId="ADAL" clId="{3AA57588-EF5E-450E-B3E1-D4063ACE77B8}" dt="2022-06-26T11:52:16.729" v="1422" actId="26606"/>
          <ac:spMkLst>
            <pc:docMk/>
            <pc:sldMk cId="3129365629" sldId="274"/>
            <ac:spMk id="26" creationId="{950B084A-1B10-4A29-87DA-9179481E79FE}"/>
          </ac:spMkLst>
        </pc:spChg>
        <pc:grpChg chg="add del">
          <ac:chgData name="Andreea Dan (NL-CSU)" userId="a7ab7b46-b055-4390-961c-e545bf1ab7f1" providerId="ADAL" clId="{3AA57588-EF5E-450E-B3E1-D4063ACE77B8}" dt="2022-06-26T11:52:16.729" v="1422" actId="26606"/>
          <ac:grpSpMkLst>
            <pc:docMk/>
            <pc:sldMk cId="3129365629" sldId="274"/>
            <ac:grpSpMk id="13" creationId="{18226A8C-7793-4AE1-93F3-C51E771AB9F9}"/>
          </ac:grpSpMkLst>
        </pc:grpChg>
        <pc:grpChg chg="add del">
          <ac:chgData name="Andreea Dan (NL-CSU)" userId="a7ab7b46-b055-4390-961c-e545bf1ab7f1" providerId="ADAL" clId="{3AA57588-EF5E-450E-B3E1-D4063ACE77B8}" dt="2022-06-26T11:49:50.042" v="1398" actId="26606"/>
          <ac:grpSpMkLst>
            <pc:docMk/>
            <pc:sldMk cId="3129365629" sldId="274"/>
            <ac:grpSpMk id="14" creationId="{63A1050F-42B7-42F4-9436-314DB03DE463}"/>
          </ac:grpSpMkLst>
        </pc:grpChg>
        <pc:grpChg chg="add del">
          <ac:chgData name="Andreea Dan (NL-CSU)" userId="a7ab7b46-b055-4390-961c-e545bf1ab7f1" providerId="ADAL" clId="{3AA57588-EF5E-450E-B3E1-D4063ACE77B8}" dt="2022-06-26T11:49:50.042" v="1398" actId="26606"/>
          <ac:grpSpMkLst>
            <pc:docMk/>
            <pc:sldMk cId="3129365629" sldId="274"/>
            <ac:grpSpMk id="20" creationId="{CB04806E-DE07-4370-8B2D-439E32B3A25B}"/>
          </ac:grpSpMkLst>
        </pc:grpChg>
        <pc:grpChg chg="add">
          <ac:chgData name="Andreea Dan (NL-CSU)" userId="a7ab7b46-b055-4390-961c-e545bf1ab7f1" providerId="ADAL" clId="{3AA57588-EF5E-450E-B3E1-D4063ACE77B8}" dt="2022-06-26T11:52:16.729" v="1422" actId="26606"/>
          <ac:grpSpMkLst>
            <pc:docMk/>
            <pc:sldMk cId="3129365629" sldId="274"/>
            <ac:grpSpMk id="28" creationId="{87B1703D-C777-44F3-9BF9-F646BB524982}"/>
          </ac:grpSpMkLst>
        </pc:grpChg>
        <pc:picChg chg="add mod ord">
          <ac:chgData name="Andreea Dan (NL-CSU)" userId="a7ab7b46-b055-4390-961c-e545bf1ab7f1" providerId="ADAL" clId="{3AA57588-EF5E-450E-B3E1-D4063ACE77B8}" dt="2022-06-27T13:11:20.308" v="5024" actId="1076"/>
          <ac:picMkLst>
            <pc:docMk/>
            <pc:sldMk cId="3129365629" sldId="274"/>
            <ac:picMk id="5" creationId="{3DE20980-668E-4235-0873-45C1F7488DA1}"/>
          </ac:picMkLst>
        </pc:picChg>
        <pc:picChg chg="add del mod">
          <ac:chgData name="Andreea Dan (NL-CSU)" userId="a7ab7b46-b055-4390-961c-e545bf1ab7f1" providerId="ADAL" clId="{3AA57588-EF5E-450E-B3E1-D4063ACE77B8}" dt="2022-06-26T11:54:28.611" v="1479" actId="478"/>
          <ac:picMkLst>
            <pc:docMk/>
            <pc:sldMk cId="3129365629" sldId="274"/>
            <ac:picMk id="6" creationId="{B808046D-53C5-B06D-2F28-D4475802DB14}"/>
          </ac:picMkLst>
        </pc:picChg>
        <pc:picChg chg="add mod">
          <ac:chgData name="Andreea Dan (NL-CSU)" userId="a7ab7b46-b055-4390-961c-e545bf1ab7f1" providerId="ADAL" clId="{3AA57588-EF5E-450E-B3E1-D4063ACE77B8}" dt="2022-06-27T12:48:44.923" v="4756" actId="1076"/>
          <ac:picMkLst>
            <pc:docMk/>
            <pc:sldMk cId="3129365629" sldId="274"/>
            <ac:picMk id="7" creationId="{FCD514EC-4A4A-167A-467C-E097B8D9A027}"/>
          </ac:picMkLst>
        </pc:picChg>
      </pc:sldChg>
      <pc:sldChg chg="addSp delSp modSp add mod ord modAnim">
        <pc:chgData name="Andreea Dan (NL-CSU)" userId="a7ab7b46-b055-4390-961c-e545bf1ab7f1" providerId="ADAL" clId="{3AA57588-EF5E-450E-B3E1-D4063ACE77B8}" dt="2022-06-27T13:12:18.738" v="5043" actId="14100"/>
        <pc:sldMkLst>
          <pc:docMk/>
          <pc:sldMk cId="215197581" sldId="275"/>
        </pc:sldMkLst>
        <pc:spChg chg="add del mod">
          <ac:chgData name="Andreea Dan (NL-CSU)" userId="a7ab7b46-b055-4390-961c-e545bf1ab7f1" providerId="ADAL" clId="{3AA57588-EF5E-450E-B3E1-D4063ACE77B8}" dt="2022-06-26T12:05:39.899" v="1695" actId="478"/>
          <ac:spMkLst>
            <pc:docMk/>
            <pc:sldMk cId="215197581" sldId="275"/>
            <ac:spMk id="3" creationId="{94DCB6EB-FFE8-D4ED-1502-A32CA042280F}"/>
          </ac:spMkLst>
        </pc:spChg>
        <pc:spChg chg="add mod">
          <ac:chgData name="Andreea Dan (NL-CSU)" userId="a7ab7b46-b055-4390-961c-e545bf1ab7f1" providerId="ADAL" clId="{3AA57588-EF5E-450E-B3E1-D4063ACE77B8}" dt="2022-06-27T13:12:11.066" v="5039" actId="14100"/>
          <ac:spMkLst>
            <pc:docMk/>
            <pc:sldMk cId="215197581" sldId="275"/>
            <ac:spMk id="6" creationId="{A6647825-E669-C857-DCBD-6168401ED216}"/>
          </ac:spMkLst>
        </pc:spChg>
        <pc:spChg chg="add mod">
          <ac:chgData name="Andreea Dan (NL-CSU)" userId="a7ab7b46-b055-4390-961c-e545bf1ab7f1" providerId="ADAL" clId="{3AA57588-EF5E-450E-B3E1-D4063ACE77B8}" dt="2022-06-27T13:12:18.738" v="5043" actId="14100"/>
          <ac:spMkLst>
            <pc:docMk/>
            <pc:sldMk cId="215197581" sldId="275"/>
            <ac:spMk id="8" creationId="{33926D0F-C7AB-4B69-56FB-9898768C0E42}"/>
          </ac:spMkLst>
        </pc:spChg>
        <pc:spChg chg="mod">
          <ac:chgData name="Andreea Dan (NL-CSU)" userId="a7ab7b46-b055-4390-961c-e545bf1ab7f1" providerId="ADAL" clId="{3AA57588-EF5E-450E-B3E1-D4063ACE77B8}" dt="2022-06-27T12:49:12.390" v="4764" actId="1076"/>
          <ac:spMkLst>
            <pc:docMk/>
            <pc:sldMk cId="215197581" sldId="275"/>
            <ac:spMk id="25" creationId="{59166E29-21E1-CA0B-494F-341B6D8D6C8F}"/>
          </ac:spMkLst>
        </pc:spChg>
        <pc:graphicFrameChg chg="add mod">
          <ac:chgData name="Andreea Dan (NL-CSU)" userId="a7ab7b46-b055-4390-961c-e545bf1ab7f1" providerId="ADAL" clId="{3AA57588-EF5E-450E-B3E1-D4063ACE77B8}" dt="2022-06-27T13:12:16.580" v="5042" actId="1076"/>
          <ac:graphicFrameMkLst>
            <pc:docMk/>
            <pc:sldMk cId="215197581" sldId="275"/>
            <ac:graphicFrameMk id="4" creationId="{5442124C-F005-C7E3-3201-FDD07A11F239}"/>
          </ac:graphicFrameMkLst>
        </pc:graphicFrameChg>
        <pc:picChg chg="add mod">
          <ac:chgData name="Andreea Dan (NL-CSU)" userId="a7ab7b46-b055-4390-961c-e545bf1ab7f1" providerId="ADAL" clId="{3AA57588-EF5E-450E-B3E1-D4063ACE77B8}" dt="2022-06-27T12:49:10.320" v="4763" actId="1076"/>
          <ac:picMkLst>
            <pc:docMk/>
            <pc:sldMk cId="215197581" sldId="275"/>
            <ac:picMk id="2" creationId="{1872FA55-1CE4-808D-4775-B008FB9D01BF}"/>
          </ac:picMkLst>
        </pc:picChg>
        <pc:picChg chg="del">
          <ac:chgData name="Andreea Dan (NL-CSU)" userId="a7ab7b46-b055-4390-961c-e545bf1ab7f1" providerId="ADAL" clId="{3AA57588-EF5E-450E-B3E1-D4063ACE77B8}" dt="2022-06-26T11:57:01.413" v="1543" actId="478"/>
          <ac:picMkLst>
            <pc:docMk/>
            <pc:sldMk cId="215197581" sldId="275"/>
            <ac:picMk id="5" creationId="{3DE20980-668E-4235-0873-45C1F7488DA1}"/>
          </ac:picMkLst>
        </pc:picChg>
        <pc:picChg chg="del">
          <ac:chgData name="Andreea Dan (NL-CSU)" userId="a7ab7b46-b055-4390-961c-e545bf1ab7f1" providerId="ADAL" clId="{3AA57588-EF5E-450E-B3E1-D4063ACE77B8}" dt="2022-06-26T11:56:05.717" v="1522" actId="478"/>
          <ac:picMkLst>
            <pc:docMk/>
            <pc:sldMk cId="215197581" sldId="275"/>
            <ac:picMk id="7" creationId="{FCD514EC-4A4A-167A-467C-E097B8D9A027}"/>
          </ac:picMkLst>
        </pc:picChg>
        <pc:picChg chg="add mod">
          <ac:chgData name="Andreea Dan (NL-CSU)" userId="a7ab7b46-b055-4390-961c-e545bf1ab7f1" providerId="ADAL" clId="{3AA57588-EF5E-450E-B3E1-D4063ACE77B8}" dt="2022-06-26T11:59:36.759" v="1570" actId="1076"/>
          <ac:picMkLst>
            <pc:docMk/>
            <pc:sldMk cId="215197581" sldId="275"/>
            <ac:picMk id="15" creationId="{9BE1BF8A-BB5A-ECBC-4CA7-4DFE10CFF62A}"/>
          </ac:picMkLst>
        </pc:picChg>
      </pc:sldChg>
      <pc:sldChg chg="delSp add del setBg delDesignElem">
        <pc:chgData name="Andreea Dan (NL-CSU)" userId="a7ab7b46-b055-4390-961c-e545bf1ab7f1" providerId="ADAL" clId="{3AA57588-EF5E-450E-B3E1-D4063ACE77B8}" dt="2022-06-26T11:55:55.582" v="1518" actId="47"/>
        <pc:sldMkLst>
          <pc:docMk/>
          <pc:sldMk cId="1261186718" sldId="275"/>
        </pc:sldMkLst>
        <pc:spChg chg="del">
          <ac:chgData name="Andreea Dan (NL-CSU)" userId="a7ab7b46-b055-4390-961c-e545bf1ab7f1" providerId="ADAL" clId="{3AA57588-EF5E-450E-B3E1-D4063ACE77B8}" dt="2022-06-26T11:55:52.301" v="1517"/>
          <ac:spMkLst>
            <pc:docMk/>
            <pc:sldMk cId="1261186718" sldId="275"/>
            <ac:spMk id="24" creationId="{DEA67D43-24F9-4F86-9147-C4C9793160EA}"/>
          </ac:spMkLst>
        </pc:spChg>
        <pc:spChg chg="del">
          <ac:chgData name="Andreea Dan (NL-CSU)" userId="a7ab7b46-b055-4390-961c-e545bf1ab7f1" providerId="ADAL" clId="{3AA57588-EF5E-450E-B3E1-D4063ACE77B8}" dt="2022-06-26T11:55:52.301" v="1517"/>
          <ac:spMkLst>
            <pc:docMk/>
            <pc:sldMk cId="1261186718" sldId="275"/>
            <ac:spMk id="26" creationId="{950B084A-1B10-4A29-87DA-9179481E79FE}"/>
          </ac:spMkLst>
        </pc:spChg>
        <pc:grpChg chg="del">
          <ac:chgData name="Andreea Dan (NL-CSU)" userId="a7ab7b46-b055-4390-961c-e545bf1ab7f1" providerId="ADAL" clId="{3AA57588-EF5E-450E-B3E1-D4063ACE77B8}" dt="2022-06-26T11:55:52.301" v="1517"/>
          <ac:grpSpMkLst>
            <pc:docMk/>
            <pc:sldMk cId="1261186718" sldId="275"/>
            <ac:grpSpMk id="28" creationId="{87B1703D-C777-44F3-9BF9-F646BB524982}"/>
          </ac:grpSpMkLst>
        </pc:grpChg>
      </pc:sldChg>
      <pc:sldChg chg="addSp delSp modSp add mod ord">
        <pc:chgData name="Andreea Dan (NL-CSU)" userId="a7ab7b46-b055-4390-961c-e545bf1ab7f1" providerId="ADAL" clId="{3AA57588-EF5E-450E-B3E1-D4063ACE77B8}" dt="2022-06-27T13:12:49.585" v="5054" actId="1076"/>
        <pc:sldMkLst>
          <pc:docMk/>
          <pc:sldMk cId="2258140298" sldId="276"/>
        </pc:sldMkLst>
        <pc:spChg chg="mod">
          <ac:chgData name="Andreea Dan (NL-CSU)" userId="a7ab7b46-b055-4390-961c-e545bf1ab7f1" providerId="ADAL" clId="{3AA57588-EF5E-450E-B3E1-D4063ACE77B8}" dt="2022-06-26T12:02:37.176" v="1652" actId="20577"/>
          <ac:spMkLst>
            <pc:docMk/>
            <pc:sldMk cId="2258140298" sldId="276"/>
            <ac:spMk id="2" creationId="{B9AB20A2-86C4-1068-949D-B4BD59A33AF2}"/>
          </ac:spMkLst>
        </pc:spChg>
        <pc:spChg chg="add mod">
          <ac:chgData name="Andreea Dan (NL-CSU)" userId="a7ab7b46-b055-4390-961c-e545bf1ab7f1" providerId="ADAL" clId="{3AA57588-EF5E-450E-B3E1-D4063ACE77B8}" dt="2022-06-27T13:12:45.702" v="5052" actId="1076"/>
          <ac:spMkLst>
            <pc:docMk/>
            <pc:sldMk cId="2258140298" sldId="276"/>
            <ac:spMk id="3" creationId="{49C0E0D9-9026-E83D-B02C-60134767A711}"/>
          </ac:spMkLst>
        </pc:spChg>
        <pc:spChg chg="mod">
          <ac:chgData name="Andreea Dan (NL-CSU)" userId="a7ab7b46-b055-4390-961c-e545bf1ab7f1" providerId="ADAL" clId="{3AA57588-EF5E-450E-B3E1-D4063ACE77B8}" dt="2022-06-27T13:12:49.585" v="5054" actId="1076"/>
          <ac:spMkLst>
            <pc:docMk/>
            <pc:sldMk cId="2258140298" sldId="276"/>
            <ac:spMk id="7" creationId="{438E9EB3-72C1-9FB7-BBE3-27D445833CEF}"/>
          </ac:spMkLst>
        </pc:spChg>
        <pc:picChg chg="add mod ord">
          <ac:chgData name="Andreea Dan (NL-CSU)" userId="a7ab7b46-b055-4390-961c-e545bf1ab7f1" providerId="ADAL" clId="{3AA57588-EF5E-450E-B3E1-D4063ACE77B8}" dt="2022-06-27T13:12:40.593" v="5051" actId="1076"/>
          <ac:picMkLst>
            <pc:docMk/>
            <pc:sldMk cId="2258140298" sldId="276"/>
            <ac:picMk id="4" creationId="{2DBBA9AD-3098-3FA9-AC9B-FD3236081433}"/>
          </ac:picMkLst>
        </pc:picChg>
        <pc:picChg chg="del mod">
          <ac:chgData name="Andreea Dan (NL-CSU)" userId="a7ab7b46-b055-4390-961c-e545bf1ab7f1" providerId="ADAL" clId="{3AA57588-EF5E-450E-B3E1-D4063ACE77B8}" dt="2022-06-27T13:12:23.050" v="5044" actId="478"/>
          <ac:picMkLst>
            <pc:docMk/>
            <pc:sldMk cId="2258140298" sldId="276"/>
            <ac:picMk id="5" creationId="{C962CBF2-87A4-FCC5-A4B2-E3B81EA1EA9A}"/>
          </ac:picMkLst>
        </pc:picChg>
      </pc:sldChg>
      <pc:sldChg chg="add del ord">
        <pc:chgData name="Andreea Dan (NL-CSU)" userId="a7ab7b46-b055-4390-961c-e545bf1ab7f1" providerId="ADAL" clId="{3AA57588-EF5E-450E-B3E1-D4063ACE77B8}" dt="2022-06-26T12:29:57.779" v="1982" actId="47"/>
        <pc:sldMkLst>
          <pc:docMk/>
          <pc:sldMk cId="4088268638" sldId="277"/>
        </pc:sldMkLst>
      </pc:sldChg>
      <pc:sldChg chg="addSp delSp modSp add mod ord">
        <pc:chgData name="Andreea Dan (NL-CSU)" userId="a7ab7b46-b055-4390-961c-e545bf1ab7f1" providerId="ADAL" clId="{3AA57588-EF5E-450E-B3E1-D4063ACE77B8}" dt="2022-06-27T13:13:57.625" v="5073" actId="14100"/>
        <pc:sldMkLst>
          <pc:docMk/>
          <pc:sldMk cId="974708991" sldId="278"/>
        </pc:sldMkLst>
        <pc:spChg chg="mod">
          <ac:chgData name="Andreea Dan (NL-CSU)" userId="a7ab7b46-b055-4390-961c-e545bf1ab7f1" providerId="ADAL" clId="{3AA57588-EF5E-450E-B3E1-D4063ACE77B8}" dt="2022-06-26T19:05:34.045" v="3760" actId="27636"/>
          <ac:spMkLst>
            <pc:docMk/>
            <pc:sldMk cId="974708991" sldId="278"/>
            <ac:spMk id="2" creationId="{B9AB20A2-86C4-1068-949D-B4BD59A33AF2}"/>
          </ac:spMkLst>
        </pc:spChg>
        <pc:spChg chg="mod">
          <ac:chgData name="Andreea Dan (NL-CSU)" userId="a7ab7b46-b055-4390-961c-e545bf1ab7f1" providerId="ADAL" clId="{3AA57588-EF5E-450E-B3E1-D4063ACE77B8}" dt="2022-06-27T13:13:57.625" v="5073" actId="14100"/>
          <ac:spMkLst>
            <pc:docMk/>
            <pc:sldMk cId="974708991" sldId="278"/>
            <ac:spMk id="7" creationId="{438E9EB3-72C1-9FB7-BBE3-27D445833CEF}"/>
          </ac:spMkLst>
        </pc:spChg>
        <pc:picChg chg="add mod ord">
          <ac:chgData name="Andreea Dan (NL-CSU)" userId="a7ab7b46-b055-4390-961c-e545bf1ab7f1" providerId="ADAL" clId="{3AA57588-EF5E-450E-B3E1-D4063ACE77B8}" dt="2022-06-27T13:13:52.429" v="5071" actId="1076"/>
          <ac:picMkLst>
            <pc:docMk/>
            <pc:sldMk cId="974708991" sldId="278"/>
            <ac:picMk id="3" creationId="{3BC94C83-C8AE-05B6-A160-0C9AE929D4BE}"/>
          </ac:picMkLst>
        </pc:picChg>
        <pc:picChg chg="del mod">
          <ac:chgData name="Andreea Dan (NL-CSU)" userId="a7ab7b46-b055-4390-961c-e545bf1ab7f1" providerId="ADAL" clId="{3AA57588-EF5E-450E-B3E1-D4063ACE77B8}" dt="2022-06-27T13:13:39.987" v="5065" actId="478"/>
          <ac:picMkLst>
            <pc:docMk/>
            <pc:sldMk cId="974708991" sldId="278"/>
            <ac:picMk id="5" creationId="{C962CBF2-87A4-FCC5-A4B2-E3B81EA1EA9A}"/>
          </ac:picMkLst>
        </pc:picChg>
      </pc:sldChg>
      <pc:sldChg chg="addSp delSp modSp add mod ord">
        <pc:chgData name="Andreea Dan (NL-CSU)" userId="a7ab7b46-b055-4390-961c-e545bf1ab7f1" providerId="ADAL" clId="{3AA57588-EF5E-450E-B3E1-D4063ACE77B8}" dt="2022-06-27T13:13:28.669" v="5064" actId="14100"/>
        <pc:sldMkLst>
          <pc:docMk/>
          <pc:sldMk cId="2657478801" sldId="279"/>
        </pc:sldMkLst>
        <pc:spChg chg="mod">
          <ac:chgData name="Andreea Dan (NL-CSU)" userId="a7ab7b46-b055-4390-961c-e545bf1ab7f1" providerId="ADAL" clId="{3AA57588-EF5E-450E-B3E1-D4063ACE77B8}" dt="2022-06-26T12:17:35.777" v="1795" actId="14100"/>
          <ac:spMkLst>
            <pc:docMk/>
            <pc:sldMk cId="2657478801" sldId="279"/>
            <ac:spMk id="2" creationId="{B9AB20A2-86C4-1068-949D-B4BD59A33AF2}"/>
          </ac:spMkLst>
        </pc:spChg>
        <pc:spChg chg="mod ord">
          <ac:chgData name="Andreea Dan (NL-CSU)" userId="a7ab7b46-b055-4390-961c-e545bf1ab7f1" providerId="ADAL" clId="{3AA57588-EF5E-450E-B3E1-D4063ACE77B8}" dt="2022-06-27T13:13:28.669" v="5064" actId="14100"/>
          <ac:spMkLst>
            <pc:docMk/>
            <pc:sldMk cId="2657478801" sldId="279"/>
            <ac:spMk id="7" creationId="{438E9EB3-72C1-9FB7-BBE3-27D445833CEF}"/>
          </ac:spMkLst>
        </pc:spChg>
        <pc:picChg chg="add mod">
          <ac:chgData name="Andreea Dan (NL-CSU)" userId="a7ab7b46-b055-4390-961c-e545bf1ab7f1" providerId="ADAL" clId="{3AA57588-EF5E-450E-B3E1-D4063ACE77B8}" dt="2022-06-27T13:13:17.531" v="5061" actId="1076"/>
          <ac:picMkLst>
            <pc:docMk/>
            <pc:sldMk cId="2657478801" sldId="279"/>
            <ac:picMk id="3" creationId="{2A18F879-D16A-6890-7F48-9A1DB2136515}"/>
          </ac:picMkLst>
        </pc:picChg>
        <pc:picChg chg="del">
          <ac:chgData name="Andreea Dan (NL-CSU)" userId="a7ab7b46-b055-4390-961c-e545bf1ab7f1" providerId="ADAL" clId="{3AA57588-EF5E-450E-B3E1-D4063ACE77B8}" dt="2022-06-27T13:13:14.694" v="5059" actId="478"/>
          <ac:picMkLst>
            <pc:docMk/>
            <pc:sldMk cId="2657478801" sldId="279"/>
            <ac:picMk id="5" creationId="{C962CBF2-87A4-FCC5-A4B2-E3B81EA1EA9A}"/>
          </ac:picMkLst>
        </pc:picChg>
      </pc:sldChg>
      <pc:sldChg chg="addSp delSp modSp add mod ord delAnim modAnim">
        <pc:chgData name="Andreea Dan (NL-CSU)" userId="a7ab7b46-b055-4390-961c-e545bf1ab7f1" providerId="ADAL" clId="{3AA57588-EF5E-450E-B3E1-D4063ACE77B8}" dt="2022-06-27T13:13:06.056" v="5058" actId="14100"/>
        <pc:sldMkLst>
          <pc:docMk/>
          <pc:sldMk cId="4235756533" sldId="280"/>
        </pc:sldMkLst>
        <pc:spChg chg="del">
          <ac:chgData name="Andreea Dan (NL-CSU)" userId="a7ab7b46-b055-4390-961c-e545bf1ab7f1" providerId="ADAL" clId="{3AA57588-EF5E-450E-B3E1-D4063ACE77B8}" dt="2022-06-26T12:03:58.439" v="1683" actId="478"/>
          <ac:spMkLst>
            <pc:docMk/>
            <pc:sldMk cId="4235756533" sldId="280"/>
            <ac:spMk id="3" creationId="{94DCB6EB-FFE8-D4ED-1502-A32CA042280F}"/>
          </ac:spMkLst>
        </pc:spChg>
        <pc:spChg chg="del">
          <ac:chgData name="Andreea Dan (NL-CSU)" userId="a7ab7b46-b055-4390-961c-e545bf1ab7f1" providerId="ADAL" clId="{3AA57588-EF5E-450E-B3E1-D4063ACE77B8}" dt="2022-06-26T12:03:57.690" v="1682" actId="478"/>
          <ac:spMkLst>
            <pc:docMk/>
            <pc:sldMk cId="4235756533" sldId="280"/>
            <ac:spMk id="6" creationId="{A6647825-E669-C857-DCBD-6168401ED216}"/>
          </ac:spMkLst>
        </pc:spChg>
        <pc:spChg chg="add del mod">
          <ac:chgData name="Andreea Dan (NL-CSU)" userId="a7ab7b46-b055-4390-961c-e545bf1ab7f1" providerId="ADAL" clId="{3AA57588-EF5E-450E-B3E1-D4063ACE77B8}" dt="2022-06-26T12:05:32.888" v="1693" actId="478"/>
          <ac:spMkLst>
            <pc:docMk/>
            <pc:sldMk cId="4235756533" sldId="280"/>
            <ac:spMk id="7" creationId="{F1A6DD94-F6A0-5740-7031-5F51D96C9ABF}"/>
          </ac:spMkLst>
        </pc:spChg>
        <pc:spChg chg="del">
          <ac:chgData name="Andreea Dan (NL-CSU)" userId="a7ab7b46-b055-4390-961c-e545bf1ab7f1" providerId="ADAL" clId="{3AA57588-EF5E-450E-B3E1-D4063ACE77B8}" dt="2022-06-26T12:03:59.999" v="1684" actId="478"/>
          <ac:spMkLst>
            <pc:docMk/>
            <pc:sldMk cId="4235756533" sldId="280"/>
            <ac:spMk id="8" creationId="{33926D0F-C7AB-4B69-56FB-9898768C0E42}"/>
          </ac:spMkLst>
        </pc:spChg>
        <pc:spChg chg="add del mod">
          <ac:chgData name="Andreea Dan (NL-CSU)" userId="a7ab7b46-b055-4390-961c-e545bf1ab7f1" providerId="ADAL" clId="{3AA57588-EF5E-450E-B3E1-D4063ACE77B8}" dt="2022-06-26T12:11:12.271" v="1702" actId="478"/>
          <ac:spMkLst>
            <pc:docMk/>
            <pc:sldMk cId="4235756533" sldId="280"/>
            <ac:spMk id="11" creationId="{BA8E2C77-A5DB-FFEC-DFA4-A626C3FBD545}"/>
          </ac:spMkLst>
        </pc:spChg>
        <pc:spChg chg="add mod">
          <ac:chgData name="Andreea Dan (NL-CSU)" userId="a7ab7b46-b055-4390-961c-e545bf1ab7f1" providerId="ADAL" clId="{3AA57588-EF5E-450E-B3E1-D4063ACE77B8}" dt="2022-06-26T12:11:18.384" v="1704" actId="1076"/>
          <ac:spMkLst>
            <pc:docMk/>
            <pc:sldMk cId="4235756533" sldId="280"/>
            <ac:spMk id="13" creationId="{D124B20B-5B19-F20E-D35F-E9D192DB422C}"/>
          </ac:spMkLst>
        </pc:spChg>
        <pc:spChg chg="mod">
          <ac:chgData name="Andreea Dan (NL-CSU)" userId="a7ab7b46-b055-4390-961c-e545bf1ab7f1" providerId="ADAL" clId="{3AA57588-EF5E-450E-B3E1-D4063ACE77B8}" dt="2022-06-27T12:49:29.165" v="4771" actId="1076"/>
          <ac:spMkLst>
            <pc:docMk/>
            <pc:sldMk cId="4235756533" sldId="280"/>
            <ac:spMk id="25" creationId="{59166E29-21E1-CA0B-494F-341B6D8D6C8F}"/>
          </ac:spMkLst>
        </pc:spChg>
        <pc:spChg chg="add del mod">
          <ac:chgData name="Andreea Dan (NL-CSU)" userId="a7ab7b46-b055-4390-961c-e545bf1ab7f1" providerId="ADAL" clId="{3AA57588-EF5E-450E-B3E1-D4063ACE77B8}" dt="2022-06-26T12:24:51.496" v="1895" actId="478"/>
          <ac:spMkLst>
            <pc:docMk/>
            <pc:sldMk cId="4235756533" sldId="280"/>
            <ac:spMk id="35" creationId="{78FF997B-E3B4-A554-B011-569102492C47}"/>
          </ac:spMkLst>
        </pc:spChg>
        <pc:spChg chg="add del mod">
          <ac:chgData name="Andreea Dan (NL-CSU)" userId="a7ab7b46-b055-4390-961c-e545bf1ab7f1" providerId="ADAL" clId="{3AA57588-EF5E-450E-B3E1-D4063ACE77B8}" dt="2022-06-26T12:24:52.084" v="1896" actId="478"/>
          <ac:spMkLst>
            <pc:docMk/>
            <pc:sldMk cId="4235756533" sldId="280"/>
            <ac:spMk id="36" creationId="{DD95335C-35D4-1F89-1953-2D6F11ADF9B9}"/>
          </ac:spMkLst>
        </pc:spChg>
        <pc:spChg chg="add del mod">
          <ac:chgData name="Andreea Dan (NL-CSU)" userId="a7ab7b46-b055-4390-961c-e545bf1ab7f1" providerId="ADAL" clId="{3AA57588-EF5E-450E-B3E1-D4063ACE77B8}" dt="2022-06-26T12:24:52.775" v="1897" actId="478"/>
          <ac:spMkLst>
            <pc:docMk/>
            <pc:sldMk cId="4235756533" sldId="280"/>
            <ac:spMk id="37" creationId="{34ABAB48-5858-6770-EC9E-A574A4E4637A}"/>
          </ac:spMkLst>
        </pc:spChg>
        <pc:spChg chg="add del">
          <ac:chgData name="Andreea Dan (NL-CSU)" userId="a7ab7b46-b055-4390-961c-e545bf1ab7f1" providerId="ADAL" clId="{3AA57588-EF5E-450E-B3E1-D4063ACE77B8}" dt="2022-06-26T12:24:32.735" v="1894" actId="478"/>
          <ac:spMkLst>
            <pc:docMk/>
            <pc:sldMk cId="4235756533" sldId="280"/>
            <ac:spMk id="38" creationId="{42BD96F2-7B46-8E6E-89EC-B55B709BC8AA}"/>
          </ac:spMkLst>
        </pc:spChg>
        <pc:spChg chg="add mod">
          <ac:chgData name="Andreea Dan (NL-CSU)" userId="a7ab7b46-b055-4390-961c-e545bf1ab7f1" providerId="ADAL" clId="{3AA57588-EF5E-450E-B3E1-D4063ACE77B8}" dt="2022-06-27T12:50:08.343" v="4784" actId="14100"/>
          <ac:spMkLst>
            <pc:docMk/>
            <pc:sldMk cId="4235756533" sldId="280"/>
            <ac:spMk id="39" creationId="{6399393A-A5F9-7045-5289-19C93141DDE1}"/>
          </ac:spMkLst>
        </pc:spChg>
        <pc:spChg chg="add mod">
          <ac:chgData name="Andreea Dan (NL-CSU)" userId="a7ab7b46-b055-4390-961c-e545bf1ab7f1" providerId="ADAL" clId="{3AA57588-EF5E-450E-B3E1-D4063ACE77B8}" dt="2022-06-27T12:50:31.221" v="4790" actId="14100"/>
          <ac:spMkLst>
            <pc:docMk/>
            <pc:sldMk cId="4235756533" sldId="280"/>
            <ac:spMk id="41" creationId="{1C6C1BFB-23D2-F452-5DEF-743910376791}"/>
          </ac:spMkLst>
        </pc:spChg>
        <pc:spChg chg="add mod">
          <ac:chgData name="Andreea Dan (NL-CSU)" userId="a7ab7b46-b055-4390-961c-e545bf1ab7f1" providerId="ADAL" clId="{3AA57588-EF5E-450E-B3E1-D4063ACE77B8}" dt="2022-06-27T12:50:28.519" v="4789" actId="14100"/>
          <ac:spMkLst>
            <pc:docMk/>
            <pc:sldMk cId="4235756533" sldId="280"/>
            <ac:spMk id="43" creationId="{E135631D-5456-4989-31B9-21029B0FB3C3}"/>
          </ac:spMkLst>
        </pc:spChg>
        <pc:graphicFrameChg chg="del">
          <ac:chgData name="Andreea Dan (NL-CSU)" userId="a7ab7b46-b055-4390-961c-e545bf1ab7f1" providerId="ADAL" clId="{3AA57588-EF5E-450E-B3E1-D4063ACE77B8}" dt="2022-06-26T12:03:55.084" v="1681" actId="478"/>
          <ac:graphicFrameMkLst>
            <pc:docMk/>
            <pc:sldMk cId="4235756533" sldId="280"/>
            <ac:graphicFrameMk id="4" creationId="{5442124C-F005-C7E3-3201-FDD07A11F239}"/>
          </ac:graphicFrameMkLst>
        </pc:graphicFrameChg>
        <pc:graphicFrameChg chg="add mod">
          <ac:chgData name="Andreea Dan (NL-CSU)" userId="a7ab7b46-b055-4390-961c-e545bf1ab7f1" providerId="ADAL" clId="{3AA57588-EF5E-450E-B3E1-D4063ACE77B8}" dt="2022-06-27T13:13:06.056" v="5058" actId="14100"/>
          <ac:graphicFrameMkLst>
            <pc:docMk/>
            <pc:sldMk cId="4235756533" sldId="280"/>
            <ac:graphicFrameMk id="10" creationId="{8B8D3301-A39B-155E-30C2-F4E1408BCA7D}"/>
          </ac:graphicFrameMkLst>
        </pc:graphicFrameChg>
        <pc:graphicFrameChg chg="add del mod">
          <ac:chgData name="Andreea Dan (NL-CSU)" userId="a7ab7b46-b055-4390-961c-e545bf1ab7f1" providerId="ADAL" clId="{3AA57588-EF5E-450E-B3E1-D4063ACE77B8}" dt="2022-06-26T12:11:12.271" v="1702" actId="478"/>
          <ac:graphicFrameMkLst>
            <pc:docMk/>
            <pc:sldMk cId="4235756533" sldId="280"/>
            <ac:graphicFrameMk id="12" creationId="{9912DD55-B3FC-E4CB-6B60-ECB39F86F63B}"/>
          </ac:graphicFrameMkLst>
        </pc:graphicFrameChg>
        <pc:graphicFrameChg chg="add mod">
          <ac:chgData name="Andreea Dan (NL-CSU)" userId="a7ab7b46-b055-4390-961c-e545bf1ab7f1" providerId="ADAL" clId="{3AA57588-EF5E-450E-B3E1-D4063ACE77B8}" dt="2022-06-27T12:49:38.323" v="4775" actId="14100"/>
          <ac:graphicFrameMkLst>
            <pc:docMk/>
            <pc:sldMk cId="4235756533" sldId="280"/>
            <ac:graphicFrameMk id="14" creationId="{8A83951E-2AC5-FF02-4A61-D31F07F7C617}"/>
          </ac:graphicFrameMkLst>
        </pc:graphicFrameChg>
        <pc:picChg chg="del">
          <ac:chgData name="Andreea Dan (NL-CSU)" userId="a7ab7b46-b055-4390-961c-e545bf1ab7f1" providerId="ADAL" clId="{3AA57588-EF5E-450E-B3E1-D4063ACE77B8}" dt="2022-06-26T12:03:34.120" v="1662" actId="478"/>
          <ac:picMkLst>
            <pc:docMk/>
            <pc:sldMk cId="4235756533" sldId="280"/>
            <ac:picMk id="2" creationId="{1872FA55-1CE4-808D-4775-B008FB9D01BF}"/>
          </ac:picMkLst>
        </pc:picChg>
        <pc:picChg chg="add mod">
          <ac:chgData name="Andreea Dan (NL-CSU)" userId="a7ab7b46-b055-4390-961c-e545bf1ab7f1" providerId="ADAL" clId="{3AA57588-EF5E-450E-B3E1-D4063ACE77B8}" dt="2022-06-27T12:49:26.544" v="4770" actId="14100"/>
          <ac:picMkLst>
            <pc:docMk/>
            <pc:sldMk cId="4235756533" sldId="280"/>
            <ac:picMk id="5" creationId="{B32B1D84-B9ED-9C0C-61F8-535D72C60AA1}"/>
          </ac:picMkLst>
        </pc:picChg>
        <pc:picChg chg="del">
          <ac:chgData name="Andreea Dan (NL-CSU)" userId="a7ab7b46-b055-4390-961c-e545bf1ab7f1" providerId="ADAL" clId="{3AA57588-EF5E-450E-B3E1-D4063ACE77B8}" dt="2022-06-26T12:03:53.825" v="1680" actId="478"/>
          <ac:picMkLst>
            <pc:docMk/>
            <pc:sldMk cId="4235756533" sldId="280"/>
            <ac:picMk id="15" creationId="{9BE1BF8A-BB5A-ECBC-4CA7-4DFE10CFF62A}"/>
          </ac:picMkLst>
        </pc:picChg>
        <pc:picChg chg="add mod">
          <ac:chgData name="Andreea Dan (NL-CSU)" userId="a7ab7b46-b055-4390-961c-e545bf1ab7f1" providerId="ADAL" clId="{3AA57588-EF5E-450E-B3E1-D4063ACE77B8}" dt="2022-06-27T12:49:34.782" v="4773" actId="1076"/>
          <ac:picMkLst>
            <pc:docMk/>
            <pc:sldMk cId="4235756533" sldId="280"/>
            <ac:picMk id="18" creationId="{2547B823-E8B5-D02E-9A78-1917F6D7CE30}"/>
          </ac:picMkLst>
        </pc:picChg>
        <pc:cxnChg chg="add del mod">
          <ac:chgData name="Andreea Dan (NL-CSU)" userId="a7ab7b46-b055-4390-961c-e545bf1ab7f1" providerId="ADAL" clId="{3AA57588-EF5E-450E-B3E1-D4063ACE77B8}" dt="2022-06-27T12:52:33.906" v="4831" actId="22"/>
          <ac:cxnSpMkLst>
            <pc:docMk/>
            <pc:sldMk cId="4235756533" sldId="280"/>
            <ac:cxnSpMk id="2" creationId="{CF238486-29B6-CF60-A80A-D951017F196D}"/>
          </ac:cxnSpMkLst>
        </pc:cxnChg>
        <pc:cxnChg chg="add del mod">
          <ac:chgData name="Andreea Dan (NL-CSU)" userId="a7ab7b46-b055-4390-961c-e545bf1ab7f1" providerId="ADAL" clId="{3AA57588-EF5E-450E-B3E1-D4063ACE77B8}" dt="2022-06-27T12:53:07.250" v="4839" actId="1582"/>
          <ac:cxnSpMkLst>
            <pc:docMk/>
            <pc:sldMk cId="4235756533" sldId="280"/>
            <ac:cxnSpMk id="20" creationId="{A2F8F2E0-2CD5-D01E-D3A8-39D588C77959}"/>
          </ac:cxnSpMkLst>
        </pc:cxnChg>
      </pc:sldChg>
      <pc:sldChg chg="addSp delSp modSp add mod ord addAnim delAnim modAnim">
        <pc:chgData name="Andreea Dan (NL-CSU)" userId="a7ab7b46-b055-4390-961c-e545bf1ab7f1" providerId="ADAL" clId="{3AA57588-EF5E-450E-B3E1-D4063ACE77B8}" dt="2022-06-27T12:53:00.745" v="4838" actId="1582"/>
        <pc:sldMkLst>
          <pc:docMk/>
          <pc:sldMk cId="1787373350" sldId="281"/>
        </pc:sldMkLst>
        <pc:spChg chg="del">
          <ac:chgData name="Andreea Dan (NL-CSU)" userId="a7ab7b46-b055-4390-961c-e545bf1ab7f1" providerId="ADAL" clId="{3AA57588-EF5E-450E-B3E1-D4063ACE77B8}" dt="2022-06-26T12:22:12.967" v="1863" actId="478"/>
          <ac:spMkLst>
            <pc:docMk/>
            <pc:sldMk cId="1787373350" sldId="281"/>
            <ac:spMk id="13" creationId="{D124B20B-5B19-F20E-D35F-E9D192DB422C}"/>
          </ac:spMkLst>
        </pc:spChg>
        <pc:spChg chg="add mod">
          <ac:chgData name="Andreea Dan (NL-CSU)" userId="a7ab7b46-b055-4390-961c-e545bf1ab7f1" providerId="ADAL" clId="{3AA57588-EF5E-450E-B3E1-D4063ACE77B8}" dt="2022-06-27T12:51:24.885" v="4807" actId="14100"/>
          <ac:spMkLst>
            <pc:docMk/>
            <pc:sldMk cId="1787373350" sldId="281"/>
            <ac:spMk id="19" creationId="{6A711295-D41E-995C-F5EF-CE865A9ED39B}"/>
          </ac:spMkLst>
        </pc:spChg>
        <pc:spChg chg="add del">
          <ac:chgData name="Andreea Dan (NL-CSU)" userId="a7ab7b46-b055-4390-961c-e545bf1ab7f1" providerId="ADAL" clId="{3AA57588-EF5E-450E-B3E1-D4063ACE77B8}" dt="2022-06-26T12:20:46.911" v="1804" actId="22"/>
          <ac:spMkLst>
            <pc:docMk/>
            <pc:sldMk cId="1787373350" sldId="281"/>
            <ac:spMk id="21" creationId="{7212EE96-904E-FC87-F1EF-9E4C9E0A9DC3}"/>
          </ac:spMkLst>
        </pc:spChg>
        <pc:spChg chg="add mod">
          <ac:chgData name="Andreea Dan (NL-CSU)" userId="a7ab7b46-b055-4390-961c-e545bf1ab7f1" providerId="ADAL" clId="{3AA57588-EF5E-450E-B3E1-D4063ACE77B8}" dt="2022-06-27T12:51:20.172" v="4804" actId="14100"/>
          <ac:spMkLst>
            <pc:docMk/>
            <pc:sldMk cId="1787373350" sldId="281"/>
            <ac:spMk id="22" creationId="{3A3D08F3-CA32-DACB-8040-2ED22C3CD6AC}"/>
          </ac:spMkLst>
        </pc:spChg>
        <pc:spChg chg="add mod">
          <ac:chgData name="Andreea Dan (NL-CSU)" userId="a7ab7b46-b055-4390-961c-e545bf1ab7f1" providerId="ADAL" clId="{3AA57588-EF5E-450E-B3E1-D4063ACE77B8}" dt="2022-06-27T12:51:29.707" v="4809" actId="14100"/>
          <ac:spMkLst>
            <pc:docMk/>
            <pc:sldMk cId="1787373350" sldId="281"/>
            <ac:spMk id="23" creationId="{BECF96BA-A66D-7DFA-78F3-633E54420EFE}"/>
          </ac:spMkLst>
        </pc:spChg>
        <pc:spChg chg="mod">
          <ac:chgData name="Andreea Dan (NL-CSU)" userId="a7ab7b46-b055-4390-961c-e545bf1ab7f1" providerId="ADAL" clId="{3AA57588-EF5E-450E-B3E1-D4063ACE77B8}" dt="2022-06-26T12:21:53.665" v="1843" actId="1076"/>
          <ac:spMkLst>
            <pc:docMk/>
            <pc:sldMk cId="1787373350" sldId="281"/>
            <ac:spMk id="25" creationId="{59166E29-21E1-CA0B-494F-341B6D8D6C8F}"/>
          </ac:spMkLst>
        </pc:spChg>
        <pc:spChg chg="add del mod">
          <ac:chgData name="Andreea Dan (NL-CSU)" userId="a7ab7b46-b055-4390-961c-e545bf1ab7f1" providerId="ADAL" clId="{3AA57588-EF5E-450E-B3E1-D4063ACE77B8}" dt="2022-06-26T12:28:40.978" v="1964" actId="478"/>
          <ac:spMkLst>
            <pc:docMk/>
            <pc:sldMk cId="1787373350" sldId="281"/>
            <ac:spMk id="33" creationId="{CA85C666-B8BD-5F89-71B4-AF75FB49291A}"/>
          </ac:spMkLst>
        </pc:spChg>
        <pc:spChg chg="add del mod">
          <ac:chgData name="Andreea Dan (NL-CSU)" userId="a7ab7b46-b055-4390-961c-e545bf1ab7f1" providerId="ADAL" clId="{3AA57588-EF5E-450E-B3E1-D4063ACE77B8}" dt="2022-06-26T12:28:42.111" v="1965" actId="478"/>
          <ac:spMkLst>
            <pc:docMk/>
            <pc:sldMk cId="1787373350" sldId="281"/>
            <ac:spMk id="34" creationId="{6DEDD50D-C48D-3A2B-B53B-5FCFF7083BCC}"/>
          </ac:spMkLst>
        </pc:spChg>
        <pc:spChg chg="add del">
          <ac:chgData name="Andreea Dan (NL-CSU)" userId="a7ab7b46-b055-4390-961c-e545bf1ab7f1" providerId="ADAL" clId="{3AA57588-EF5E-450E-B3E1-D4063ACE77B8}" dt="2022-06-26T12:22:10.301" v="1860" actId="478"/>
          <ac:spMkLst>
            <pc:docMk/>
            <pc:sldMk cId="1787373350" sldId="281"/>
            <ac:spMk id="35" creationId="{78FF997B-E3B4-A554-B011-569102492C47}"/>
          </ac:spMkLst>
        </pc:spChg>
        <pc:spChg chg="add del">
          <ac:chgData name="Andreea Dan (NL-CSU)" userId="a7ab7b46-b055-4390-961c-e545bf1ab7f1" providerId="ADAL" clId="{3AA57588-EF5E-450E-B3E1-D4063ACE77B8}" dt="2022-06-26T12:22:10.640" v="1861" actId="478"/>
          <ac:spMkLst>
            <pc:docMk/>
            <pc:sldMk cId="1787373350" sldId="281"/>
            <ac:spMk id="36" creationId="{DD95335C-35D4-1F89-1953-2D6F11ADF9B9}"/>
          </ac:spMkLst>
        </pc:spChg>
        <pc:spChg chg="add del">
          <ac:chgData name="Andreea Dan (NL-CSU)" userId="a7ab7b46-b055-4390-961c-e545bf1ab7f1" providerId="ADAL" clId="{3AA57588-EF5E-450E-B3E1-D4063ACE77B8}" dt="2022-06-26T12:22:11.881" v="1862" actId="478"/>
          <ac:spMkLst>
            <pc:docMk/>
            <pc:sldMk cId="1787373350" sldId="281"/>
            <ac:spMk id="37" creationId="{34ABAB48-5858-6770-EC9E-A574A4E4637A}"/>
          </ac:spMkLst>
        </pc:spChg>
        <pc:spChg chg="add del mod">
          <ac:chgData name="Andreea Dan (NL-CSU)" userId="a7ab7b46-b055-4390-961c-e545bf1ab7f1" providerId="ADAL" clId="{3AA57588-EF5E-450E-B3E1-D4063ACE77B8}" dt="2022-06-26T12:28:42.496" v="1966" actId="478"/>
          <ac:spMkLst>
            <pc:docMk/>
            <pc:sldMk cId="1787373350" sldId="281"/>
            <ac:spMk id="38" creationId="{9D7E3ED3-7D22-EB4C-DA93-472C84A5DBCD}"/>
          </ac:spMkLst>
        </pc:spChg>
        <pc:graphicFrameChg chg="add del">
          <ac:chgData name="Andreea Dan (NL-CSU)" userId="a7ab7b46-b055-4390-961c-e545bf1ab7f1" providerId="ADAL" clId="{3AA57588-EF5E-450E-B3E1-D4063ACE77B8}" dt="2022-06-26T12:22:08.931" v="1858" actId="478"/>
          <ac:graphicFrameMkLst>
            <pc:docMk/>
            <pc:sldMk cId="1787373350" sldId="281"/>
            <ac:graphicFrameMk id="10" creationId="{8B8D3301-A39B-155E-30C2-F4E1408BCA7D}"/>
          </ac:graphicFrameMkLst>
        </pc:graphicFrameChg>
        <pc:graphicFrameChg chg="add del">
          <ac:chgData name="Andreea Dan (NL-CSU)" userId="a7ab7b46-b055-4390-961c-e545bf1ab7f1" providerId="ADAL" clId="{3AA57588-EF5E-450E-B3E1-D4063ACE77B8}" dt="2022-06-26T12:22:09.688" v="1859" actId="478"/>
          <ac:graphicFrameMkLst>
            <pc:docMk/>
            <pc:sldMk cId="1787373350" sldId="281"/>
            <ac:graphicFrameMk id="14" creationId="{8A83951E-2AC5-FF02-4A61-D31F07F7C617}"/>
          </ac:graphicFrameMkLst>
        </pc:graphicFrameChg>
        <pc:picChg chg="add mod">
          <ac:chgData name="Andreea Dan (NL-CSU)" userId="a7ab7b46-b055-4390-961c-e545bf1ab7f1" providerId="ADAL" clId="{3AA57588-EF5E-450E-B3E1-D4063ACE77B8}" dt="2022-06-26T12:21:51.242" v="1842" actId="1076"/>
          <ac:picMkLst>
            <pc:docMk/>
            <pc:sldMk cId="1787373350" sldId="281"/>
            <ac:picMk id="4" creationId="{D03ADC17-2BF2-EDBB-8259-736E78EE0410}"/>
          </ac:picMkLst>
        </pc:picChg>
        <pc:picChg chg="del">
          <ac:chgData name="Andreea Dan (NL-CSU)" userId="a7ab7b46-b055-4390-961c-e545bf1ab7f1" providerId="ADAL" clId="{3AA57588-EF5E-450E-B3E1-D4063ACE77B8}" dt="2022-06-26T12:20:44.826" v="1802" actId="478"/>
          <ac:picMkLst>
            <pc:docMk/>
            <pc:sldMk cId="1787373350" sldId="281"/>
            <ac:picMk id="5" creationId="{B32B1D84-B9ED-9C0C-61F8-535D72C60AA1}"/>
          </ac:picMkLst>
        </pc:picChg>
        <pc:picChg chg="add mod">
          <ac:chgData name="Andreea Dan (NL-CSU)" userId="a7ab7b46-b055-4390-961c-e545bf1ab7f1" providerId="ADAL" clId="{3AA57588-EF5E-450E-B3E1-D4063ACE77B8}" dt="2022-06-27T11:52:48.704" v="4707" actId="1076"/>
          <ac:picMkLst>
            <pc:docMk/>
            <pc:sldMk cId="1787373350" sldId="281"/>
            <ac:picMk id="7" creationId="{C57CF77C-6193-5ED1-4445-9D0035229B4D}"/>
          </ac:picMkLst>
        </pc:picChg>
        <pc:picChg chg="add del mod">
          <ac:chgData name="Andreea Dan (NL-CSU)" userId="a7ab7b46-b055-4390-961c-e545bf1ab7f1" providerId="ADAL" clId="{3AA57588-EF5E-450E-B3E1-D4063ACE77B8}" dt="2022-06-27T12:50:45.842" v="4791" actId="14100"/>
          <ac:picMkLst>
            <pc:docMk/>
            <pc:sldMk cId="1787373350" sldId="281"/>
            <ac:picMk id="18" creationId="{2547B823-E8B5-D02E-9A78-1917F6D7CE30}"/>
          </ac:picMkLst>
        </pc:picChg>
        <pc:cxnChg chg="add del mod">
          <ac:chgData name="Andreea Dan (NL-CSU)" userId="a7ab7b46-b055-4390-961c-e545bf1ab7f1" providerId="ADAL" clId="{3AA57588-EF5E-450E-B3E1-D4063ACE77B8}" dt="2022-06-27T12:51:39.002" v="4811" actId="11529"/>
          <ac:cxnSpMkLst>
            <pc:docMk/>
            <pc:sldMk cId="1787373350" sldId="281"/>
            <ac:cxnSpMk id="12" creationId="{35840656-7455-FAEB-B687-43C8FB2B488C}"/>
          </ac:cxnSpMkLst>
        </pc:cxnChg>
        <pc:cxnChg chg="add del mod">
          <ac:chgData name="Andreea Dan (NL-CSU)" userId="a7ab7b46-b055-4390-961c-e545bf1ab7f1" providerId="ADAL" clId="{3AA57588-EF5E-450E-B3E1-D4063ACE77B8}" dt="2022-06-27T12:52:38.881" v="4833" actId="478"/>
          <ac:cxnSpMkLst>
            <pc:docMk/>
            <pc:sldMk cId="1787373350" sldId="281"/>
            <ac:cxnSpMk id="14" creationId="{9D1D2C2F-0B1C-F83B-640D-77DA5CAC787A}"/>
          </ac:cxnSpMkLst>
        </pc:cxnChg>
        <pc:cxnChg chg="add mod">
          <ac:chgData name="Andreea Dan (NL-CSU)" userId="a7ab7b46-b055-4390-961c-e545bf1ab7f1" providerId="ADAL" clId="{3AA57588-EF5E-450E-B3E1-D4063ACE77B8}" dt="2022-06-27T12:53:00.745" v="4838" actId="1582"/>
          <ac:cxnSpMkLst>
            <pc:docMk/>
            <pc:sldMk cId="1787373350" sldId="281"/>
            <ac:cxnSpMk id="15" creationId="{25AD645A-681D-3ABB-07D7-8AF74B245B5A}"/>
          </ac:cxnSpMkLst>
        </pc:cxnChg>
        <pc:cxnChg chg="add del mod">
          <ac:chgData name="Andreea Dan (NL-CSU)" userId="a7ab7b46-b055-4390-961c-e545bf1ab7f1" providerId="ADAL" clId="{3AA57588-EF5E-450E-B3E1-D4063ACE77B8}" dt="2022-06-27T12:51:09.127" v="4801" actId="478"/>
          <ac:cxnSpMkLst>
            <pc:docMk/>
            <pc:sldMk cId="1787373350" sldId="281"/>
            <ac:cxnSpMk id="20" creationId="{A2F8F2E0-2CD5-D01E-D3A8-39D588C77959}"/>
          </ac:cxnSpMkLst>
        </pc:cxnChg>
      </pc:sldChg>
      <pc:sldChg chg="addSp delSp modSp add mod ord modAnim">
        <pc:chgData name="Andreea Dan (NL-CSU)" userId="a7ab7b46-b055-4390-961c-e545bf1ab7f1" providerId="ADAL" clId="{3AA57588-EF5E-450E-B3E1-D4063ACE77B8}" dt="2022-06-27T13:14:17.467" v="5096"/>
        <pc:sldMkLst>
          <pc:docMk/>
          <pc:sldMk cId="27798444" sldId="282"/>
        </pc:sldMkLst>
        <pc:spChg chg="add del mod">
          <ac:chgData name="Andreea Dan (NL-CSU)" userId="a7ab7b46-b055-4390-961c-e545bf1ab7f1" providerId="ADAL" clId="{3AA57588-EF5E-450E-B3E1-D4063ACE77B8}" dt="2022-06-27T13:14:17.467" v="5096"/>
          <ac:spMkLst>
            <pc:docMk/>
            <pc:sldMk cId="27798444" sldId="282"/>
            <ac:spMk id="11" creationId="{1EB7B795-40B1-7CB2-0EA5-CC6D85F8F167}"/>
          </ac:spMkLst>
        </pc:spChg>
        <pc:spChg chg="add mod">
          <ac:chgData name="Andreea Dan (NL-CSU)" userId="a7ab7b46-b055-4390-961c-e545bf1ab7f1" providerId="ADAL" clId="{3AA57588-EF5E-450E-B3E1-D4063ACE77B8}" dt="2022-06-27T12:54:00.928" v="4856" actId="403"/>
          <ac:spMkLst>
            <pc:docMk/>
            <pc:sldMk cId="27798444" sldId="282"/>
            <ac:spMk id="13" creationId="{D0AD495C-F77D-226E-9685-AB9E70A18ADD}"/>
          </ac:spMkLst>
        </pc:spChg>
        <pc:spChg chg="add del mod">
          <ac:chgData name="Andreea Dan (NL-CSU)" userId="a7ab7b46-b055-4390-961c-e545bf1ab7f1" providerId="ADAL" clId="{3AA57588-EF5E-450E-B3E1-D4063ACE77B8}" dt="2022-06-26T12:52:05.228" v="2137" actId="478"/>
          <ac:spMkLst>
            <pc:docMk/>
            <pc:sldMk cId="27798444" sldId="282"/>
            <ac:spMk id="14" creationId="{6DCBF261-0840-B8FA-ABD0-48E1956F32F4}"/>
          </ac:spMkLst>
        </pc:spChg>
        <pc:spChg chg="del">
          <ac:chgData name="Andreea Dan (NL-CSU)" userId="a7ab7b46-b055-4390-961c-e545bf1ab7f1" providerId="ADAL" clId="{3AA57588-EF5E-450E-B3E1-D4063ACE77B8}" dt="2022-06-26T12:44:42.631" v="1987" actId="478"/>
          <ac:spMkLst>
            <pc:docMk/>
            <pc:sldMk cId="27798444" sldId="282"/>
            <ac:spMk id="19" creationId="{6A711295-D41E-995C-F5EF-CE865A9ED39B}"/>
          </ac:spMkLst>
        </pc:spChg>
        <pc:spChg chg="del">
          <ac:chgData name="Andreea Dan (NL-CSU)" userId="a7ab7b46-b055-4390-961c-e545bf1ab7f1" providerId="ADAL" clId="{3AA57588-EF5E-450E-B3E1-D4063ACE77B8}" dt="2022-06-26T12:44:42.969" v="1988" actId="478"/>
          <ac:spMkLst>
            <pc:docMk/>
            <pc:sldMk cId="27798444" sldId="282"/>
            <ac:spMk id="22" creationId="{3A3D08F3-CA32-DACB-8040-2ED22C3CD6AC}"/>
          </ac:spMkLst>
        </pc:spChg>
        <pc:spChg chg="del">
          <ac:chgData name="Andreea Dan (NL-CSU)" userId="a7ab7b46-b055-4390-961c-e545bf1ab7f1" providerId="ADAL" clId="{3AA57588-EF5E-450E-B3E1-D4063ACE77B8}" dt="2022-06-26T12:44:43.678" v="1989" actId="478"/>
          <ac:spMkLst>
            <pc:docMk/>
            <pc:sldMk cId="27798444" sldId="282"/>
            <ac:spMk id="23" creationId="{BECF96BA-A66D-7DFA-78F3-633E54420EFE}"/>
          </ac:spMkLst>
        </pc:spChg>
        <pc:spChg chg="mod">
          <ac:chgData name="Andreea Dan (NL-CSU)" userId="a7ab7b46-b055-4390-961c-e545bf1ab7f1" providerId="ADAL" clId="{3AA57588-EF5E-450E-B3E1-D4063ACE77B8}" dt="2022-06-27T12:53:45.602" v="4850" actId="14100"/>
          <ac:spMkLst>
            <pc:docMk/>
            <pc:sldMk cId="27798444" sldId="282"/>
            <ac:spMk id="25" creationId="{59166E29-21E1-CA0B-494F-341B6D8D6C8F}"/>
          </ac:spMkLst>
        </pc:spChg>
        <pc:spChg chg="add del mod">
          <ac:chgData name="Andreea Dan (NL-CSU)" userId="a7ab7b46-b055-4390-961c-e545bf1ab7f1" providerId="ADAL" clId="{3AA57588-EF5E-450E-B3E1-D4063ACE77B8}" dt="2022-06-26T12:50:12.564" v="2101" actId="21"/>
          <ac:spMkLst>
            <pc:docMk/>
            <pc:sldMk cId="27798444" sldId="282"/>
            <ac:spMk id="27" creationId="{BA3625A3-8FB9-87BA-9BA6-CE07D9DA4663}"/>
          </ac:spMkLst>
        </pc:spChg>
        <pc:spChg chg="add del mod">
          <ac:chgData name="Andreea Dan (NL-CSU)" userId="a7ab7b46-b055-4390-961c-e545bf1ab7f1" providerId="ADAL" clId="{3AA57588-EF5E-450E-B3E1-D4063ACE77B8}" dt="2022-06-26T12:50:12.564" v="2101" actId="21"/>
          <ac:spMkLst>
            <pc:docMk/>
            <pc:sldMk cId="27798444" sldId="282"/>
            <ac:spMk id="33" creationId="{DBB8B69F-410D-522E-6725-B4EDE877EED5}"/>
          </ac:spMkLst>
        </pc:spChg>
        <pc:spChg chg="add mod">
          <ac:chgData name="Andreea Dan (NL-CSU)" userId="a7ab7b46-b055-4390-961c-e545bf1ab7f1" providerId="ADAL" clId="{3AA57588-EF5E-450E-B3E1-D4063ACE77B8}" dt="2022-06-27T12:54:16.371" v="4863" actId="1076"/>
          <ac:spMkLst>
            <pc:docMk/>
            <pc:sldMk cId="27798444" sldId="282"/>
            <ac:spMk id="36" creationId="{3272E974-6B10-FEB8-7355-B98875145F6A}"/>
          </ac:spMkLst>
        </pc:spChg>
        <pc:picChg chg="add mod">
          <ac:chgData name="Andreea Dan (NL-CSU)" userId="a7ab7b46-b055-4390-961c-e545bf1ab7f1" providerId="ADAL" clId="{3AA57588-EF5E-450E-B3E1-D4063ACE77B8}" dt="2022-06-27T12:53:34.936" v="4846" actId="1076"/>
          <ac:picMkLst>
            <pc:docMk/>
            <pc:sldMk cId="27798444" sldId="282"/>
            <ac:picMk id="3" creationId="{82428E31-32E7-6988-6121-011B26A05DE4}"/>
          </ac:picMkLst>
        </pc:picChg>
        <pc:picChg chg="del">
          <ac:chgData name="Andreea Dan (NL-CSU)" userId="a7ab7b46-b055-4390-961c-e545bf1ab7f1" providerId="ADAL" clId="{3AA57588-EF5E-450E-B3E1-D4063ACE77B8}" dt="2022-06-26T12:45:24.401" v="1993" actId="478"/>
          <ac:picMkLst>
            <pc:docMk/>
            <pc:sldMk cId="27798444" sldId="282"/>
            <ac:picMk id="4" creationId="{D03ADC17-2BF2-EDBB-8259-736E78EE0410}"/>
          </ac:picMkLst>
        </pc:picChg>
        <pc:picChg chg="add mod">
          <ac:chgData name="Andreea Dan (NL-CSU)" userId="a7ab7b46-b055-4390-961c-e545bf1ab7f1" providerId="ADAL" clId="{3AA57588-EF5E-450E-B3E1-D4063ACE77B8}" dt="2022-06-27T12:53:37.233" v="4847" actId="1076"/>
          <ac:picMkLst>
            <pc:docMk/>
            <pc:sldMk cId="27798444" sldId="282"/>
            <ac:picMk id="6" creationId="{8D46A4EB-EF7B-A179-86C9-57A3411A04E0}"/>
          </ac:picMkLst>
        </pc:picChg>
        <pc:picChg chg="del">
          <ac:chgData name="Andreea Dan (NL-CSU)" userId="a7ab7b46-b055-4390-961c-e545bf1ab7f1" providerId="ADAL" clId="{3AA57588-EF5E-450E-B3E1-D4063ACE77B8}" dt="2022-06-26T12:44:44.657" v="1991" actId="478"/>
          <ac:picMkLst>
            <pc:docMk/>
            <pc:sldMk cId="27798444" sldId="282"/>
            <ac:picMk id="7" creationId="{C57CF77C-6193-5ED1-4445-9D0035229B4D}"/>
          </ac:picMkLst>
        </pc:picChg>
        <pc:picChg chg="del">
          <ac:chgData name="Andreea Dan (NL-CSU)" userId="a7ab7b46-b055-4390-961c-e545bf1ab7f1" providerId="ADAL" clId="{3AA57588-EF5E-450E-B3E1-D4063ACE77B8}" dt="2022-06-26T12:44:41.887" v="1986" actId="478"/>
          <ac:picMkLst>
            <pc:docMk/>
            <pc:sldMk cId="27798444" sldId="282"/>
            <ac:picMk id="18" creationId="{2547B823-E8B5-D02E-9A78-1917F6D7CE30}"/>
          </ac:picMkLst>
        </pc:picChg>
        <pc:picChg chg="add mod">
          <ac:chgData name="Andreea Dan (NL-CSU)" userId="a7ab7b46-b055-4390-961c-e545bf1ab7f1" providerId="ADAL" clId="{3AA57588-EF5E-450E-B3E1-D4063ACE77B8}" dt="2022-06-27T12:54:13.817" v="4862" actId="1076"/>
          <ac:picMkLst>
            <pc:docMk/>
            <pc:sldMk cId="27798444" sldId="282"/>
            <ac:picMk id="21" creationId="{179494C2-3D6C-0353-3D3E-2C757BA05D28}"/>
          </ac:picMkLst>
        </pc:picChg>
        <pc:cxnChg chg="add del mod">
          <ac:chgData name="Andreea Dan (NL-CSU)" userId="a7ab7b46-b055-4390-961c-e545bf1ab7f1" providerId="ADAL" clId="{3AA57588-EF5E-450E-B3E1-D4063ACE77B8}" dt="2022-06-27T12:53:17.504" v="4841" actId="22"/>
          <ac:cxnSpMkLst>
            <pc:docMk/>
            <pc:sldMk cId="27798444" sldId="282"/>
            <ac:cxnSpMk id="2" creationId="{AB062D08-2BA3-AAE4-2BDC-F545BA977C2C}"/>
          </ac:cxnSpMkLst>
        </pc:cxnChg>
        <pc:cxnChg chg="add mod">
          <ac:chgData name="Andreea Dan (NL-CSU)" userId="a7ab7b46-b055-4390-961c-e545bf1ab7f1" providerId="ADAL" clId="{3AA57588-EF5E-450E-B3E1-D4063ACE77B8}" dt="2022-06-27T12:53:41.008" v="4848" actId="14100"/>
          <ac:cxnSpMkLst>
            <pc:docMk/>
            <pc:sldMk cId="27798444" sldId="282"/>
            <ac:cxnSpMk id="10" creationId="{325EAF70-B294-61B4-4323-12900C975D55}"/>
          </ac:cxnSpMkLst>
        </pc:cxnChg>
        <pc:cxnChg chg="add mod">
          <ac:chgData name="Andreea Dan (NL-CSU)" userId="a7ab7b46-b055-4390-961c-e545bf1ab7f1" providerId="ADAL" clId="{3AA57588-EF5E-450E-B3E1-D4063ACE77B8}" dt="2022-06-27T12:54:20.928" v="4864" actId="14100"/>
          <ac:cxnSpMkLst>
            <pc:docMk/>
            <pc:sldMk cId="27798444" sldId="282"/>
            <ac:cxnSpMk id="17" creationId="{67B4522E-039A-0397-FC69-2F65D2BD2D7B}"/>
          </ac:cxnSpMkLst>
        </pc:cxnChg>
        <pc:cxnChg chg="del">
          <ac:chgData name="Andreea Dan (NL-CSU)" userId="a7ab7b46-b055-4390-961c-e545bf1ab7f1" providerId="ADAL" clId="{3AA57588-EF5E-450E-B3E1-D4063ACE77B8}" dt="2022-06-26T12:44:44.322" v="1990" actId="478"/>
          <ac:cxnSpMkLst>
            <pc:docMk/>
            <pc:sldMk cId="27798444" sldId="282"/>
            <ac:cxnSpMk id="20" creationId="{A2F8F2E0-2CD5-D01E-D3A8-39D588C77959}"/>
          </ac:cxnSpMkLst>
        </pc:cxnChg>
      </pc:sldChg>
      <pc:sldChg chg="addSp delSp modSp new del mod">
        <pc:chgData name="Andreea Dan (NL-CSU)" userId="a7ab7b46-b055-4390-961c-e545bf1ab7f1" providerId="ADAL" clId="{3AA57588-EF5E-450E-B3E1-D4063ACE77B8}" dt="2022-06-26T13:06:55.597" v="2256" actId="47"/>
        <pc:sldMkLst>
          <pc:docMk/>
          <pc:sldMk cId="2151679413" sldId="283"/>
        </pc:sldMkLst>
        <pc:spChg chg="del">
          <ac:chgData name="Andreea Dan (NL-CSU)" userId="a7ab7b46-b055-4390-961c-e545bf1ab7f1" providerId="ADAL" clId="{3AA57588-EF5E-450E-B3E1-D4063ACE77B8}" dt="2022-06-26T12:55:12.615" v="2151" actId="478"/>
          <ac:spMkLst>
            <pc:docMk/>
            <pc:sldMk cId="2151679413" sldId="283"/>
            <ac:spMk id="2" creationId="{F3F9ACE1-8B93-E006-767A-1F4D020C916B}"/>
          </ac:spMkLst>
        </pc:spChg>
        <pc:spChg chg="del">
          <ac:chgData name="Andreea Dan (NL-CSU)" userId="a7ab7b46-b055-4390-961c-e545bf1ab7f1" providerId="ADAL" clId="{3AA57588-EF5E-450E-B3E1-D4063ACE77B8}" dt="2022-06-26T12:55:02.290" v="2148" actId="478"/>
          <ac:spMkLst>
            <pc:docMk/>
            <pc:sldMk cId="2151679413" sldId="283"/>
            <ac:spMk id="3" creationId="{3B3C17F1-2318-8E79-0C95-A49E2D2DAC09}"/>
          </ac:spMkLst>
        </pc:spChg>
        <pc:spChg chg="add mod">
          <ac:chgData name="Andreea Dan (NL-CSU)" userId="a7ab7b46-b055-4390-961c-e545bf1ab7f1" providerId="ADAL" clId="{3AA57588-EF5E-450E-B3E1-D4063ACE77B8}" dt="2022-06-26T12:55:09.284" v="2150" actId="1076"/>
          <ac:spMkLst>
            <pc:docMk/>
            <pc:sldMk cId="2151679413" sldId="283"/>
            <ac:spMk id="4" creationId="{8E0EF93D-3011-ECDC-AC82-434B166E6936}"/>
          </ac:spMkLst>
        </pc:spChg>
        <pc:graphicFrameChg chg="add del mod">
          <ac:chgData name="Andreea Dan (NL-CSU)" userId="a7ab7b46-b055-4390-961c-e545bf1ab7f1" providerId="ADAL" clId="{3AA57588-EF5E-450E-B3E1-D4063ACE77B8}" dt="2022-06-26T12:55:20.549" v="2154" actId="478"/>
          <ac:graphicFrameMkLst>
            <pc:docMk/>
            <pc:sldMk cId="2151679413" sldId="283"/>
            <ac:graphicFrameMk id="5" creationId="{ED410687-D5D9-33C3-5326-EC5A6173E7CE}"/>
          </ac:graphicFrameMkLst>
        </pc:graphicFrameChg>
      </pc:sldChg>
      <pc:sldChg chg="addSp delSp modSp add mod ord modNotesTx">
        <pc:chgData name="Andreea Dan (NL-CSU)" userId="a7ab7b46-b055-4390-961c-e545bf1ab7f1" providerId="ADAL" clId="{3AA57588-EF5E-450E-B3E1-D4063ACE77B8}" dt="2022-06-27T13:34:10.080" v="5344" actId="6549"/>
        <pc:sldMkLst>
          <pc:docMk/>
          <pc:sldMk cId="1994041879" sldId="284"/>
        </pc:sldMkLst>
        <pc:spChg chg="add mod">
          <ac:chgData name="Andreea Dan (NL-CSU)" userId="a7ab7b46-b055-4390-961c-e545bf1ab7f1" providerId="ADAL" clId="{3AA57588-EF5E-450E-B3E1-D4063ACE77B8}" dt="2022-06-27T13:30:00.793" v="5341" actId="14100"/>
          <ac:spMkLst>
            <pc:docMk/>
            <pc:sldMk cId="1994041879" sldId="284"/>
            <ac:spMk id="2" creationId="{06E4D65D-3FF5-024A-39C1-6934C4007D2E}"/>
          </ac:spMkLst>
        </pc:spChg>
        <pc:spChg chg="del">
          <ac:chgData name="Andreea Dan (NL-CSU)" userId="a7ab7b46-b055-4390-961c-e545bf1ab7f1" providerId="ADAL" clId="{3AA57588-EF5E-450E-B3E1-D4063ACE77B8}" dt="2022-06-26T12:56:23.358" v="2163" actId="478"/>
          <ac:spMkLst>
            <pc:docMk/>
            <pc:sldMk cId="1994041879" sldId="284"/>
            <ac:spMk id="2" creationId="{B9AB20A2-86C4-1068-949D-B4BD59A33AF2}"/>
          </ac:spMkLst>
        </pc:spChg>
        <pc:spChg chg="add mod">
          <ac:chgData name="Andreea Dan (NL-CSU)" userId="a7ab7b46-b055-4390-961c-e545bf1ab7f1" providerId="ADAL" clId="{3AA57588-EF5E-450E-B3E1-D4063ACE77B8}" dt="2022-06-26T12:55:42.136" v="2162" actId="14100"/>
          <ac:spMkLst>
            <pc:docMk/>
            <pc:sldMk cId="1994041879" sldId="284"/>
            <ac:spMk id="3" creationId="{964A9AC3-465C-A146-1ED0-A1B909ADD466}"/>
          </ac:spMkLst>
        </pc:spChg>
        <pc:spChg chg="add mod">
          <ac:chgData name="Andreea Dan (NL-CSU)" userId="a7ab7b46-b055-4390-961c-e545bf1ab7f1" providerId="ADAL" clId="{3AA57588-EF5E-450E-B3E1-D4063ACE77B8}" dt="2022-06-27T13:16:26.656" v="5201" actId="113"/>
          <ac:spMkLst>
            <pc:docMk/>
            <pc:sldMk cId="1994041879" sldId="284"/>
            <ac:spMk id="4" creationId="{8ACB410F-BD66-577C-5171-E0EF8E1466B4}"/>
          </ac:spMkLst>
        </pc:spChg>
        <pc:spChg chg="del">
          <ac:chgData name="Andreea Dan (NL-CSU)" userId="a7ab7b46-b055-4390-961c-e545bf1ab7f1" providerId="ADAL" clId="{3AA57588-EF5E-450E-B3E1-D4063ACE77B8}" dt="2022-06-26T12:55:32.249" v="2159" actId="478"/>
          <ac:spMkLst>
            <pc:docMk/>
            <pc:sldMk cId="1994041879" sldId="284"/>
            <ac:spMk id="7" creationId="{438E9EB3-72C1-9FB7-BBE3-27D445833CEF}"/>
          </ac:spMkLst>
        </pc:spChg>
        <pc:spChg chg="add del mod">
          <ac:chgData name="Andreea Dan (NL-CSU)" userId="a7ab7b46-b055-4390-961c-e545bf1ab7f1" providerId="ADAL" clId="{3AA57588-EF5E-450E-B3E1-D4063ACE77B8}" dt="2022-06-26T12:56:25.647" v="2164" actId="478"/>
          <ac:spMkLst>
            <pc:docMk/>
            <pc:sldMk cId="1994041879" sldId="284"/>
            <ac:spMk id="9" creationId="{2B732734-6B75-5E84-ABF2-68942A174D9C}"/>
          </ac:spMkLst>
        </pc:spChg>
        <pc:graphicFrameChg chg="add del mod">
          <ac:chgData name="Andreea Dan (NL-CSU)" userId="a7ab7b46-b055-4390-961c-e545bf1ab7f1" providerId="ADAL" clId="{3AA57588-EF5E-450E-B3E1-D4063ACE77B8}" dt="2022-06-26T13:04:29.398" v="2196" actId="478"/>
          <ac:graphicFrameMkLst>
            <pc:docMk/>
            <pc:sldMk cId="1994041879" sldId="284"/>
            <ac:graphicFrameMk id="4" creationId="{72ABAE7F-3E79-544C-C7FD-3B6FA0F86A88}"/>
          </ac:graphicFrameMkLst>
        </pc:graphicFrameChg>
        <pc:picChg chg="add del mod">
          <ac:chgData name="Andreea Dan (NL-CSU)" userId="a7ab7b46-b055-4390-961c-e545bf1ab7f1" providerId="ADAL" clId="{3AA57588-EF5E-450E-B3E1-D4063ACE77B8}" dt="2022-06-26T13:04:31.828" v="2199" actId="478"/>
          <ac:picMkLst>
            <pc:docMk/>
            <pc:sldMk cId="1994041879" sldId="284"/>
            <ac:picMk id="5" creationId="{81CA7502-E6CC-FB44-7934-89AE955CA2C1}"/>
          </ac:picMkLst>
        </pc:picChg>
        <pc:picChg chg="del">
          <ac:chgData name="Andreea Dan (NL-CSU)" userId="a7ab7b46-b055-4390-961c-e545bf1ab7f1" providerId="ADAL" clId="{3AA57588-EF5E-450E-B3E1-D4063ACE77B8}" dt="2022-06-26T12:55:30.740" v="2158" actId="478"/>
          <ac:picMkLst>
            <pc:docMk/>
            <pc:sldMk cId="1994041879" sldId="284"/>
            <ac:picMk id="5" creationId="{C962CBF2-87A4-FCC5-A4B2-E3B81EA1EA9A}"/>
          </ac:picMkLst>
        </pc:picChg>
        <pc:picChg chg="add mod">
          <ac:chgData name="Andreea Dan (NL-CSU)" userId="a7ab7b46-b055-4390-961c-e545bf1ab7f1" providerId="ADAL" clId="{3AA57588-EF5E-450E-B3E1-D4063ACE77B8}" dt="2022-06-27T13:29:35.948" v="5331" actId="1035"/>
          <ac:picMkLst>
            <pc:docMk/>
            <pc:sldMk cId="1994041879" sldId="284"/>
            <ac:picMk id="8" creationId="{3593588B-6BD3-C2AF-B963-5543A1261827}"/>
          </ac:picMkLst>
        </pc:picChg>
        <pc:picChg chg="add mod">
          <ac:chgData name="Andreea Dan (NL-CSU)" userId="a7ab7b46-b055-4390-961c-e545bf1ab7f1" providerId="ADAL" clId="{3AA57588-EF5E-450E-B3E1-D4063ACE77B8}" dt="2022-06-27T13:29:35.948" v="5331" actId="1035"/>
          <ac:picMkLst>
            <pc:docMk/>
            <pc:sldMk cId="1994041879" sldId="284"/>
            <ac:picMk id="10" creationId="{B1421C56-0BC5-0BF5-9DFE-1480885D9D89}"/>
          </ac:picMkLst>
        </pc:picChg>
        <pc:picChg chg="add mod">
          <ac:chgData name="Andreea Dan (NL-CSU)" userId="a7ab7b46-b055-4390-961c-e545bf1ab7f1" providerId="ADAL" clId="{3AA57588-EF5E-450E-B3E1-D4063ACE77B8}" dt="2022-06-27T13:29:38.508" v="5333" actId="1035"/>
          <ac:picMkLst>
            <pc:docMk/>
            <pc:sldMk cId="1994041879" sldId="284"/>
            <ac:picMk id="12" creationId="{643F70BA-2313-27DD-5F16-AF4036C02C49}"/>
          </ac:picMkLst>
        </pc:picChg>
      </pc:sldChg>
      <pc:sldChg chg="addSp delSp modSp new del mod ord modNotesTx">
        <pc:chgData name="Andreea Dan (NL-CSU)" userId="a7ab7b46-b055-4390-961c-e545bf1ab7f1" providerId="ADAL" clId="{3AA57588-EF5E-450E-B3E1-D4063ACE77B8}" dt="2022-06-27T12:56:13.989" v="4953" actId="47"/>
        <pc:sldMkLst>
          <pc:docMk/>
          <pc:sldMk cId="211674417" sldId="285"/>
        </pc:sldMkLst>
        <pc:spChg chg="del mod">
          <ac:chgData name="Andreea Dan (NL-CSU)" userId="a7ab7b46-b055-4390-961c-e545bf1ab7f1" providerId="ADAL" clId="{3AA57588-EF5E-450E-B3E1-D4063ACE77B8}" dt="2022-06-27T11:14:41.076" v="3994" actId="478"/>
          <ac:spMkLst>
            <pc:docMk/>
            <pc:sldMk cId="211674417" sldId="285"/>
            <ac:spMk id="2" creationId="{C3113886-4727-F83D-F42A-646AE6C01FDF}"/>
          </ac:spMkLst>
        </pc:spChg>
        <pc:spChg chg="del">
          <ac:chgData name="Andreea Dan (NL-CSU)" userId="a7ab7b46-b055-4390-961c-e545bf1ab7f1" providerId="ADAL" clId="{3AA57588-EF5E-450E-B3E1-D4063ACE77B8}" dt="2022-06-27T11:14:31.723" v="3991" actId="22"/>
          <ac:spMkLst>
            <pc:docMk/>
            <pc:sldMk cId="211674417" sldId="285"/>
            <ac:spMk id="3" creationId="{BF35C936-4280-AFC0-84F0-698F8AE2650F}"/>
          </ac:spMkLst>
        </pc:spChg>
        <pc:spChg chg="add del mod">
          <ac:chgData name="Andreea Dan (NL-CSU)" userId="a7ab7b46-b055-4390-961c-e545bf1ab7f1" providerId="ADAL" clId="{3AA57588-EF5E-450E-B3E1-D4063ACE77B8}" dt="2022-06-27T12:56:07.204" v="4951" actId="21"/>
          <ac:spMkLst>
            <pc:docMk/>
            <pc:sldMk cId="211674417" sldId="285"/>
            <ac:spMk id="7" creationId="{92F82114-0088-07E7-7FBF-3226B3618032}"/>
          </ac:spMkLst>
        </pc:spChg>
        <pc:spChg chg="add del mod">
          <ac:chgData name="Andreea Dan (NL-CSU)" userId="a7ab7b46-b055-4390-961c-e545bf1ab7f1" providerId="ADAL" clId="{3AA57588-EF5E-450E-B3E1-D4063ACE77B8}" dt="2022-06-27T12:56:07.204" v="4951" actId="21"/>
          <ac:spMkLst>
            <pc:docMk/>
            <pc:sldMk cId="211674417" sldId="285"/>
            <ac:spMk id="9" creationId="{26B02E35-CF15-0F97-F125-809E6D604679}"/>
          </ac:spMkLst>
        </pc:spChg>
        <pc:spChg chg="add mod">
          <ac:chgData name="Andreea Dan (NL-CSU)" userId="a7ab7b46-b055-4390-961c-e545bf1ab7f1" providerId="ADAL" clId="{3AA57588-EF5E-450E-B3E1-D4063ACE77B8}" dt="2022-06-27T12:56:07.204" v="4951" actId="21"/>
          <ac:spMkLst>
            <pc:docMk/>
            <pc:sldMk cId="211674417" sldId="285"/>
            <ac:spMk id="11" creationId="{A6C9D2C2-D7E7-ECC7-0212-4A82B030CD2D}"/>
          </ac:spMkLst>
        </pc:spChg>
        <pc:spChg chg="add mod">
          <ac:chgData name="Andreea Dan (NL-CSU)" userId="a7ab7b46-b055-4390-961c-e545bf1ab7f1" providerId="ADAL" clId="{3AA57588-EF5E-450E-B3E1-D4063ACE77B8}" dt="2022-06-27T12:56:07.204" v="4951" actId="21"/>
          <ac:spMkLst>
            <pc:docMk/>
            <pc:sldMk cId="211674417" sldId="285"/>
            <ac:spMk id="13" creationId="{1603E2D2-F19A-E0C3-0C6E-E01C0BE8E808}"/>
          </ac:spMkLst>
        </pc:spChg>
        <pc:picChg chg="add del mod">
          <ac:chgData name="Andreea Dan (NL-CSU)" userId="a7ab7b46-b055-4390-961c-e545bf1ab7f1" providerId="ADAL" clId="{3AA57588-EF5E-450E-B3E1-D4063ACE77B8}" dt="2022-06-27T12:56:07.204" v="4951" actId="21"/>
          <ac:picMkLst>
            <pc:docMk/>
            <pc:sldMk cId="211674417" sldId="285"/>
            <ac:picMk id="5" creationId="{D9BA9CF4-6C04-A3C0-321F-1A558689F7F9}"/>
          </ac:picMkLst>
        </pc:picChg>
      </pc:sldChg>
      <pc:sldChg chg="addSp modSp new add del mod ord setBg modNotesTx">
        <pc:chgData name="Andreea Dan (NL-CSU)" userId="a7ab7b46-b055-4390-961c-e545bf1ab7f1" providerId="ADAL" clId="{3AA57588-EF5E-450E-B3E1-D4063ACE77B8}" dt="2022-06-27T13:28:31.011" v="5327" actId="1076"/>
        <pc:sldMkLst>
          <pc:docMk/>
          <pc:sldMk cId="2105606247" sldId="286"/>
        </pc:sldMkLst>
        <pc:spChg chg="mod">
          <ac:chgData name="Andreea Dan (NL-CSU)" userId="a7ab7b46-b055-4390-961c-e545bf1ab7f1" providerId="ADAL" clId="{3AA57588-EF5E-450E-B3E1-D4063ACE77B8}" dt="2022-06-27T13:28:04.327" v="5323" actId="404"/>
          <ac:spMkLst>
            <pc:docMk/>
            <pc:sldMk cId="2105606247" sldId="286"/>
            <ac:spMk id="2" creationId="{9EE02054-A892-4778-B890-AE780313A66B}"/>
          </ac:spMkLst>
        </pc:spChg>
        <pc:spChg chg="mod">
          <ac:chgData name="Andreea Dan (NL-CSU)" userId="a7ab7b46-b055-4390-961c-e545bf1ab7f1" providerId="ADAL" clId="{3AA57588-EF5E-450E-B3E1-D4063ACE77B8}" dt="2022-06-27T11:18:37.036" v="4128" actId="20577"/>
          <ac:spMkLst>
            <pc:docMk/>
            <pc:sldMk cId="2105606247" sldId="286"/>
            <ac:spMk id="3" creationId="{DD90D090-969E-C7BF-BF90-FF2A3E551F14}"/>
          </ac:spMkLst>
        </pc:spChg>
        <pc:spChg chg="add">
          <ac:chgData name="Andreea Dan (NL-CSU)" userId="a7ab7b46-b055-4390-961c-e545bf1ab7f1" providerId="ADAL" clId="{3AA57588-EF5E-450E-B3E1-D4063ACE77B8}" dt="2022-06-26T13:10:27.670" v="2283" actId="26606"/>
          <ac:spMkLst>
            <pc:docMk/>
            <pc:sldMk cId="2105606247" sldId="286"/>
            <ac:spMk id="8" creationId="{FA3C7DEA-BCC2-4295-8850-147993296189}"/>
          </ac:spMkLst>
        </pc:spChg>
        <pc:spChg chg="add">
          <ac:chgData name="Andreea Dan (NL-CSU)" userId="a7ab7b46-b055-4390-961c-e545bf1ab7f1" providerId="ADAL" clId="{3AA57588-EF5E-450E-B3E1-D4063ACE77B8}" dt="2022-06-26T13:10:27.670" v="2283" actId="26606"/>
          <ac:spMkLst>
            <pc:docMk/>
            <pc:sldMk cId="2105606247" sldId="286"/>
            <ac:spMk id="10" creationId="{C289949D-B9F6-468A-86FE-2694DC5AE773}"/>
          </ac:spMkLst>
        </pc:spChg>
        <pc:spChg chg="add mod">
          <ac:chgData name="Andreea Dan (NL-CSU)" userId="a7ab7b46-b055-4390-961c-e545bf1ab7f1" providerId="ADAL" clId="{3AA57588-EF5E-450E-B3E1-D4063ACE77B8}" dt="2022-06-27T13:28:31.011" v="5327" actId="1076"/>
          <ac:spMkLst>
            <pc:docMk/>
            <pc:sldMk cId="2105606247" sldId="286"/>
            <ac:spMk id="11" creationId="{49C74283-FAB4-E138-8477-0B61C0BC2560}"/>
          </ac:spMkLst>
        </pc:spChg>
        <pc:grpChg chg="add">
          <ac:chgData name="Andreea Dan (NL-CSU)" userId="a7ab7b46-b055-4390-961c-e545bf1ab7f1" providerId="ADAL" clId="{3AA57588-EF5E-450E-B3E1-D4063ACE77B8}" dt="2022-06-26T13:10:27.670" v="2283" actId="26606"/>
          <ac:grpSpMkLst>
            <pc:docMk/>
            <pc:sldMk cId="2105606247" sldId="286"/>
            <ac:grpSpMk id="12" creationId="{E4DF0958-0C87-4C28-9554-2FADC788C2B1}"/>
          </ac:grpSpMkLst>
        </pc:grpChg>
      </pc:sldChg>
      <pc:sldChg chg="addSp modSp new mod setBg modNotesTx">
        <pc:chgData name="Andreea Dan (NL-CSU)" userId="a7ab7b46-b055-4390-961c-e545bf1ab7f1" providerId="ADAL" clId="{3AA57588-EF5E-450E-B3E1-D4063ACE77B8}" dt="2022-06-27T13:33:56.168" v="5343" actId="1036"/>
        <pc:sldMkLst>
          <pc:docMk/>
          <pc:sldMk cId="383898579" sldId="287"/>
        </pc:sldMkLst>
        <pc:spChg chg="mod">
          <ac:chgData name="Andreea Dan (NL-CSU)" userId="a7ab7b46-b055-4390-961c-e545bf1ab7f1" providerId="ADAL" clId="{3AA57588-EF5E-450E-B3E1-D4063ACE77B8}" dt="2022-06-27T13:33:56.168" v="5343" actId="1036"/>
          <ac:spMkLst>
            <pc:docMk/>
            <pc:sldMk cId="383898579" sldId="287"/>
            <ac:spMk id="2" creationId="{6D65BC16-FE35-B6D0-6F38-766AC30E05AA}"/>
          </ac:spMkLst>
        </pc:spChg>
        <pc:spChg chg="mod">
          <ac:chgData name="Andreea Dan (NL-CSU)" userId="a7ab7b46-b055-4390-961c-e545bf1ab7f1" providerId="ADAL" clId="{3AA57588-EF5E-450E-B3E1-D4063ACE77B8}" dt="2022-06-27T11:28:30.501" v="4501" actId="14100"/>
          <ac:spMkLst>
            <pc:docMk/>
            <pc:sldMk cId="383898579" sldId="287"/>
            <ac:spMk id="3" creationId="{32BB0D9D-C9B0-D5DE-24B9-551ECCED324C}"/>
          </ac:spMkLst>
        </pc:spChg>
        <pc:spChg chg="add">
          <ac:chgData name="Andreea Dan (NL-CSU)" userId="a7ab7b46-b055-4390-961c-e545bf1ab7f1" providerId="ADAL" clId="{3AA57588-EF5E-450E-B3E1-D4063ACE77B8}" dt="2022-06-26T13:10:50.584" v="2296" actId="26606"/>
          <ac:spMkLst>
            <pc:docMk/>
            <pc:sldMk cId="383898579" sldId="287"/>
            <ac:spMk id="8" creationId="{FA3C7DEA-BCC2-4295-8850-147993296189}"/>
          </ac:spMkLst>
        </pc:spChg>
        <pc:spChg chg="add">
          <ac:chgData name="Andreea Dan (NL-CSU)" userId="a7ab7b46-b055-4390-961c-e545bf1ab7f1" providerId="ADAL" clId="{3AA57588-EF5E-450E-B3E1-D4063ACE77B8}" dt="2022-06-26T13:10:50.584" v="2296" actId="26606"/>
          <ac:spMkLst>
            <pc:docMk/>
            <pc:sldMk cId="383898579" sldId="287"/>
            <ac:spMk id="10" creationId="{C289949D-B9F6-468A-86FE-2694DC5AE773}"/>
          </ac:spMkLst>
        </pc:spChg>
        <pc:spChg chg="add mod">
          <ac:chgData name="Andreea Dan (NL-CSU)" userId="a7ab7b46-b055-4390-961c-e545bf1ab7f1" providerId="ADAL" clId="{3AA57588-EF5E-450E-B3E1-D4063ACE77B8}" dt="2022-06-27T13:24:51.757" v="5279" actId="114"/>
          <ac:spMkLst>
            <pc:docMk/>
            <pc:sldMk cId="383898579" sldId="287"/>
            <ac:spMk id="11" creationId="{73576AB1-33A1-5B26-18BA-9A653ADB4DBD}"/>
          </ac:spMkLst>
        </pc:spChg>
        <pc:spChg chg="add mod">
          <ac:chgData name="Andreea Dan (NL-CSU)" userId="a7ab7b46-b055-4390-961c-e545bf1ab7f1" providerId="ADAL" clId="{3AA57588-EF5E-450E-B3E1-D4063ACE77B8}" dt="2022-06-27T13:28:10.089" v="5324" actId="404"/>
          <ac:spMkLst>
            <pc:docMk/>
            <pc:sldMk cId="383898579" sldId="287"/>
            <ac:spMk id="17" creationId="{47480951-A388-2967-A37D-00DAFF1E4036}"/>
          </ac:spMkLst>
        </pc:spChg>
        <pc:grpChg chg="add">
          <ac:chgData name="Andreea Dan (NL-CSU)" userId="a7ab7b46-b055-4390-961c-e545bf1ab7f1" providerId="ADAL" clId="{3AA57588-EF5E-450E-B3E1-D4063ACE77B8}" dt="2022-06-26T13:10:50.584" v="2296" actId="26606"/>
          <ac:grpSpMkLst>
            <pc:docMk/>
            <pc:sldMk cId="383898579" sldId="287"/>
            <ac:grpSpMk id="12" creationId="{E4DF0958-0C87-4C28-9554-2FADC788C2B1}"/>
          </ac:grpSpMkLst>
        </pc:grpChg>
      </pc:sldChg>
      <pc:sldChg chg="addSp modSp new del mod setBg">
        <pc:chgData name="Andreea Dan (NL-CSU)" userId="a7ab7b46-b055-4390-961c-e545bf1ab7f1" providerId="ADAL" clId="{3AA57588-EF5E-450E-B3E1-D4063ACE77B8}" dt="2022-06-26T15:25:06.878" v="3259" actId="47"/>
        <pc:sldMkLst>
          <pc:docMk/>
          <pc:sldMk cId="792014089" sldId="288"/>
        </pc:sldMkLst>
        <pc:spChg chg="mod">
          <ac:chgData name="Andreea Dan (NL-CSU)" userId="a7ab7b46-b055-4390-961c-e545bf1ab7f1" providerId="ADAL" clId="{3AA57588-EF5E-450E-B3E1-D4063ACE77B8}" dt="2022-06-26T15:24:45.945" v="3258" actId="26606"/>
          <ac:spMkLst>
            <pc:docMk/>
            <pc:sldMk cId="792014089" sldId="288"/>
            <ac:spMk id="2" creationId="{A7C5AE88-90B2-43CF-E168-0AC235CBCC68}"/>
          </ac:spMkLst>
        </pc:spChg>
        <pc:spChg chg="mod">
          <ac:chgData name="Andreea Dan (NL-CSU)" userId="a7ab7b46-b055-4390-961c-e545bf1ab7f1" providerId="ADAL" clId="{3AA57588-EF5E-450E-B3E1-D4063ACE77B8}" dt="2022-06-26T15:24:45.945" v="3258" actId="26606"/>
          <ac:spMkLst>
            <pc:docMk/>
            <pc:sldMk cId="792014089" sldId="288"/>
            <ac:spMk id="3" creationId="{65752F1D-7131-318F-8411-DC53CD7AD691}"/>
          </ac:spMkLst>
        </pc:spChg>
        <pc:spChg chg="add">
          <ac:chgData name="Andreea Dan (NL-CSU)" userId="a7ab7b46-b055-4390-961c-e545bf1ab7f1" providerId="ADAL" clId="{3AA57588-EF5E-450E-B3E1-D4063ACE77B8}" dt="2022-06-26T15:24:45.945" v="3258" actId="26606"/>
          <ac:spMkLst>
            <pc:docMk/>
            <pc:sldMk cId="792014089" sldId="288"/>
            <ac:spMk id="8" creationId="{4BC99CB9-DDAD-44A2-8A1C-E3AF4E72DF5C}"/>
          </ac:spMkLst>
        </pc:spChg>
        <pc:spChg chg="add">
          <ac:chgData name="Andreea Dan (NL-CSU)" userId="a7ab7b46-b055-4390-961c-e545bf1ab7f1" providerId="ADAL" clId="{3AA57588-EF5E-450E-B3E1-D4063ACE77B8}" dt="2022-06-26T15:24:45.945" v="3258" actId="26606"/>
          <ac:spMkLst>
            <pc:docMk/>
            <pc:sldMk cId="792014089" sldId="288"/>
            <ac:spMk id="10" creationId="{64053CBF-3932-45FF-8285-EE5146085F3A}"/>
          </ac:spMkLst>
        </pc:spChg>
        <pc:grpChg chg="add">
          <ac:chgData name="Andreea Dan (NL-CSU)" userId="a7ab7b46-b055-4390-961c-e545bf1ab7f1" providerId="ADAL" clId="{3AA57588-EF5E-450E-B3E1-D4063ACE77B8}" dt="2022-06-26T15:24:45.945" v="3258" actId="26606"/>
          <ac:grpSpMkLst>
            <pc:docMk/>
            <pc:sldMk cId="792014089" sldId="288"/>
            <ac:grpSpMk id="12" creationId="{2E751C04-BEA6-446B-A678-9C74819EBD4C}"/>
          </ac:grpSpMkLst>
        </pc:grpChg>
        <pc:grpChg chg="add">
          <ac:chgData name="Andreea Dan (NL-CSU)" userId="a7ab7b46-b055-4390-961c-e545bf1ab7f1" providerId="ADAL" clId="{3AA57588-EF5E-450E-B3E1-D4063ACE77B8}" dt="2022-06-26T15:24:45.945" v="3258" actId="26606"/>
          <ac:grpSpMkLst>
            <pc:docMk/>
            <pc:sldMk cId="792014089" sldId="288"/>
            <ac:grpSpMk id="18" creationId="{B63ACBA3-DEFD-4C6D-BBA0-64468FA99C2D}"/>
          </ac:grpSpMkLst>
        </pc:grpChg>
      </pc:sldChg>
      <pc:sldChg chg="modSp add del mod">
        <pc:chgData name="Andreea Dan (NL-CSU)" userId="a7ab7b46-b055-4390-961c-e545bf1ab7f1" providerId="ADAL" clId="{3AA57588-EF5E-450E-B3E1-D4063ACE77B8}" dt="2022-06-26T15:19:36.669" v="3256" actId="47"/>
        <pc:sldMkLst>
          <pc:docMk/>
          <pc:sldMk cId="1396058495" sldId="288"/>
        </pc:sldMkLst>
        <pc:spChg chg="mod">
          <ac:chgData name="Andreea Dan (NL-CSU)" userId="a7ab7b46-b055-4390-961c-e545bf1ab7f1" providerId="ADAL" clId="{3AA57588-EF5E-450E-B3E1-D4063ACE77B8}" dt="2022-06-26T13:11:02.976" v="2316" actId="20577"/>
          <ac:spMkLst>
            <pc:docMk/>
            <pc:sldMk cId="1396058495" sldId="288"/>
            <ac:spMk id="2" creationId="{6D65BC16-FE35-B6D0-6F38-766AC30E05AA}"/>
          </ac:spMkLst>
        </pc:spChg>
      </pc:sldChg>
      <pc:sldChg chg="addSp delSp modSp new mod setBg delAnim modAnim">
        <pc:chgData name="Andreea Dan (NL-CSU)" userId="a7ab7b46-b055-4390-961c-e545bf1ab7f1" providerId="ADAL" clId="{3AA57588-EF5E-450E-B3E1-D4063ACE77B8}" dt="2022-06-27T13:28:17.090" v="5325" actId="1076"/>
        <pc:sldMkLst>
          <pc:docMk/>
          <pc:sldMk cId="2268003475" sldId="288"/>
        </pc:sldMkLst>
        <pc:spChg chg="mod">
          <ac:chgData name="Andreea Dan (NL-CSU)" userId="a7ab7b46-b055-4390-961c-e545bf1ab7f1" providerId="ADAL" clId="{3AA57588-EF5E-450E-B3E1-D4063ACE77B8}" dt="2022-06-27T13:28:17.090" v="5325" actId="1076"/>
          <ac:spMkLst>
            <pc:docMk/>
            <pc:sldMk cId="2268003475" sldId="288"/>
            <ac:spMk id="2" creationId="{25F1F285-D67E-BF6E-ADA6-012263A7D330}"/>
          </ac:spMkLst>
        </pc:spChg>
        <pc:spChg chg="mod">
          <ac:chgData name="Andreea Dan (NL-CSU)" userId="a7ab7b46-b055-4390-961c-e545bf1ab7f1" providerId="ADAL" clId="{3AA57588-EF5E-450E-B3E1-D4063ACE77B8}" dt="2022-06-26T20:09:17.072" v="3914" actId="20577"/>
          <ac:spMkLst>
            <pc:docMk/>
            <pc:sldMk cId="2268003475" sldId="288"/>
            <ac:spMk id="3" creationId="{C9BC9854-1C47-C174-814C-B030461613DB}"/>
          </ac:spMkLst>
        </pc:spChg>
        <pc:spChg chg="add">
          <ac:chgData name="Andreea Dan (NL-CSU)" userId="a7ab7b46-b055-4390-961c-e545bf1ab7f1" providerId="ADAL" clId="{3AA57588-EF5E-450E-B3E1-D4063ACE77B8}" dt="2022-06-26T15:25:50.527" v="3268" actId="26606"/>
          <ac:spMkLst>
            <pc:docMk/>
            <pc:sldMk cId="2268003475" sldId="288"/>
            <ac:spMk id="8" creationId="{43C823D3-D619-407C-89E0-C6F6B1E7A42A}"/>
          </ac:spMkLst>
        </pc:spChg>
        <pc:spChg chg="add mod">
          <ac:chgData name="Andreea Dan (NL-CSU)" userId="a7ab7b46-b055-4390-961c-e545bf1ab7f1" providerId="ADAL" clId="{3AA57588-EF5E-450E-B3E1-D4063ACE77B8}" dt="2022-06-26T15:29:57.804" v="3641" actId="1038"/>
          <ac:spMkLst>
            <pc:docMk/>
            <pc:sldMk cId="2268003475" sldId="288"/>
            <ac:spMk id="9" creationId="{E0371A1D-67C2-6E83-3ED3-E774B982FD5E}"/>
          </ac:spMkLst>
        </pc:spChg>
        <pc:spChg chg="add">
          <ac:chgData name="Andreea Dan (NL-CSU)" userId="a7ab7b46-b055-4390-961c-e545bf1ab7f1" providerId="ADAL" clId="{3AA57588-EF5E-450E-B3E1-D4063ACE77B8}" dt="2022-06-26T15:25:50.527" v="3268" actId="26606"/>
          <ac:spMkLst>
            <pc:docMk/>
            <pc:sldMk cId="2268003475" sldId="288"/>
            <ac:spMk id="10" creationId="{047F8E3E-2FFA-4A0F-B3C7-E57ADDCFB415}"/>
          </ac:spMkLst>
        </pc:spChg>
        <pc:spChg chg="add mod">
          <ac:chgData name="Andreea Dan (NL-CSU)" userId="a7ab7b46-b055-4390-961c-e545bf1ab7f1" providerId="ADAL" clId="{3AA57588-EF5E-450E-B3E1-D4063ACE77B8}" dt="2022-06-26T15:31:48.512" v="3660" actId="1036"/>
          <ac:spMkLst>
            <pc:docMk/>
            <pc:sldMk cId="2268003475" sldId="288"/>
            <ac:spMk id="17" creationId="{BECE2C33-3955-C993-4E19-D140B6CB2C57}"/>
          </ac:spMkLst>
        </pc:spChg>
        <pc:spChg chg="add mod">
          <ac:chgData name="Andreea Dan (NL-CSU)" userId="a7ab7b46-b055-4390-961c-e545bf1ab7f1" providerId="ADAL" clId="{3AA57588-EF5E-450E-B3E1-D4063ACE77B8}" dt="2022-06-26T20:08:50.720" v="3830" actId="1076"/>
          <ac:spMkLst>
            <pc:docMk/>
            <pc:sldMk cId="2268003475" sldId="288"/>
            <ac:spMk id="24" creationId="{89BCBFDC-4EFC-B9DA-5244-0766FABA62C6}"/>
          </ac:spMkLst>
        </pc:spChg>
        <pc:spChg chg="add mod">
          <ac:chgData name="Andreea Dan (NL-CSU)" userId="a7ab7b46-b055-4390-961c-e545bf1ab7f1" providerId="ADAL" clId="{3AA57588-EF5E-450E-B3E1-D4063ACE77B8}" dt="2022-06-26T15:30:27.477" v="3648" actId="1076"/>
          <ac:spMkLst>
            <pc:docMk/>
            <pc:sldMk cId="2268003475" sldId="288"/>
            <ac:spMk id="30" creationId="{7DD06117-7D44-7984-FDD8-4602981F7A11}"/>
          </ac:spMkLst>
        </pc:spChg>
        <pc:spChg chg="add del mod">
          <ac:chgData name="Andreea Dan (NL-CSU)" userId="a7ab7b46-b055-4390-961c-e545bf1ab7f1" providerId="ADAL" clId="{3AA57588-EF5E-450E-B3E1-D4063ACE77B8}" dt="2022-06-26T18:48:12.153" v="3728" actId="478"/>
          <ac:spMkLst>
            <pc:docMk/>
            <pc:sldMk cId="2268003475" sldId="288"/>
            <ac:spMk id="34" creationId="{6614B0F5-754B-5972-D0B1-C4C832DCD239}"/>
          </ac:spMkLst>
        </pc:spChg>
        <pc:grpChg chg="add">
          <ac:chgData name="Andreea Dan (NL-CSU)" userId="a7ab7b46-b055-4390-961c-e545bf1ab7f1" providerId="ADAL" clId="{3AA57588-EF5E-450E-B3E1-D4063ACE77B8}" dt="2022-06-26T15:25:50.527" v="3268" actId="26606"/>
          <ac:grpSpMkLst>
            <pc:docMk/>
            <pc:sldMk cId="2268003475" sldId="288"/>
            <ac:grpSpMk id="12" creationId="{33D939F1-7ABE-4D0E-946A-43F37F556AFD}"/>
          </ac:grpSpMkLst>
        </pc:grpChg>
        <pc:grpChg chg="add">
          <ac:chgData name="Andreea Dan (NL-CSU)" userId="a7ab7b46-b055-4390-961c-e545bf1ab7f1" providerId="ADAL" clId="{3AA57588-EF5E-450E-B3E1-D4063ACE77B8}" dt="2022-06-26T15:25:50.527" v="3268" actId="26606"/>
          <ac:grpSpMkLst>
            <pc:docMk/>
            <pc:sldMk cId="2268003475" sldId="288"/>
            <ac:grpSpMk id="18" creationId="{9DB3963A-4187-4A72-9DA4-CA6BADE22931}"/>
          </ac:grpSpMkLst>
        </pc:grpChg>
        <pc:picChg chg="add mod">
          <ac:chgData name="Andreea Dan (NL-CSU)" userId="a7ab7b46-b055-4390-961c-e545bf1ab7f1" providerId="ADAL" clId="{3AA57588-EF5E-450E-B3E1-D4063ACE77B8}" dt="2022-06-26T15:29:01.264" v="3626" actId="1582"/>
          <ac:picMkLst>
            <pc:docMk/>
            <pc:sldMk cId="2268003475" sldId="288"/>
            <ac:picMk id="5" creationId="{19AE4B87-B90F-ACF8-B4B3-E309DD0360BF}"/>
          </ac:picMkLst>
        </pc:picChg>
        <pc:picChg chg="add del mod">
          <ac:chgData name="Andreea Dan (NL-CSU)" userId="a7ab7b46-b055-4390-961c-e545bf1ab7f1" providerId="ADAL" clId="{3AA57588-EF5E-450E-B3E1-D4063ACE77B8}" dt="2022-06-26T15:30:03.760" v="3642" actId="478"/>
          <ac:picMkLst>
            <pc:docMk/>
            <pc:sldMk cId="2268003475" sldId="288"/>
            <ac:picMk id="6" creationId="{382229A5-1CC9-F79D-617A-9A90524EE710}"/>
          </ac:picMkLst>
        </pc:picChg>
        <pc:picChg chg="add del mod">
          <ac:chgData name="Andreea Dan (NL-CSU)" userId="a7ab7b46-b055-4390-961c-e545bf1ab7f1" providerId="ADAL" clId="{3AA57588-EF5E-450E-B3E1-D4063ACE77B8}" dt="2022-06-26T15:30:04.831" v="3644" actId="478"/>
          <ac:picMkLst>
            <pc:docMk/>
            <pc:sldMk cId="2268003475" sldId="288"/>
            <ac:picMk id="7" creationId="{31CC8219-396E-5AF5-DED0-5F360203AE54}"/>
          </ac:picMkLst>
        </pc:picChg>
        <pc:picChg chg="add mod">
          <ac:chgData name="Andreea Dan (NL-CSU)" userId="a7ab7b46-b055-4390-961c-e545bf1ab7f1" providerId="ADAL" clId="{3AA57588-EF5E-450E-B3E1-D4063ACE77B8}" dt="2022-06-26T15:31:48.512" v="3660" actId="1036"/>
          <ac:picMkLst>
            <pc:docMk/>
            <pc:sldMk cId="2268003475" sldId="288"/>
            <ac:picMk id="11" creationId="{9BBB18B4-8AF7-CED1-B840-1FA2C79AF287}"/>
          </ac:picMkLst>
        </pc:picChg>
        <pc:picChg chg="add mod">
          <ac:chgData name="Andreea Dan (NL-CSU)" userId="a7ab7b46-b055-4390-961c-e545bf1ab7f1" providerId="ADAL" clId="{3AA57588-EF5E-450E-B3E1-D4063ACE77B8}" dt="2022-06-26T20:08:50.720" v="3830" actId="1076"/>
          <ac:picMkLst>
            <pc:docMk/>
            <pc:sldMk cId="2268003475" sldId="288"/>
            <ac:picMk id="23" creationId="{A41F2E71-C6B3-BEEF-0E43-BF1092FD26CE}"/>
          </ac:picMkLst>
        </pc:picChg>
        <pc:picChg chg="add mod">
          <ac:chgData name="Andreea Dan (NL-CSU)" userId="a7ab7b46-b055-4390-961c-e545bf1ab7f1" providerId="ADAL" clId="{3AA57588-EF5E-450E-B3E1-D4063ACE77B8}" dt="2022-06-26T15:30:27.477" v="3648" actId="1076"/>
          <ac:picMkLst>
            <pc:docMk/>
            <pc:sldMk cId="2268003475" sldId="288"/>
            <ac:picMk id="28" creationId="{1E5D5183-B39A-CB5E-2510-7D7BB0BA64FF}"/>
          </ac:picMkLst>
        </pc:picChg>
        <pc:picChg chg="add del mod">
          <ac:chgData name="Andreea Dan (NL-CSU)" userId="a7ab7b46-b055-4390-961c-e545bf1ab7f1" providerId="ADAL" clId="{3AA57588-EF5E-450E-B3E1-D4063ACE77B8}" dt="2022-06-26T15:30:38.713" v="3651" actId="478"/>
          <ac:picMkLst>
            <pc:docMk/>
            <pc:sldMk cId="2268003475" sldId="288"/>
            <ac:picMk id="32" creationId="{B20D2626-C4ED-EC2B-1A4B-75DEBC1F6C03}"/>
          </ac:picMkLst>
        </pc:picChg>
      </pc:sldChg>
      <pc:sldChg chg="addSp delSp modSp add mod ord modNotesTx">
        <pc:chgData name="Andreea Dan (NL-CSU)" userId="a7ab7b46-b055-4390-961c-e545bf1ab7f1" providerId="ADAL" clId="{3AA57588-EF5E-450E-B3E1-D4063ACE77B8}" dt="2022-06-27T13:34:11.734" v="5345" actId="6549"/>
        <pc:sldMkLst>
          <pc:docMk/>
          <pc:sldMk cId="2942195541" sldId="289"/>
        </pc:sldMkLst>
        <pc:spChg chg="add del mod">
          <ac:chgData name="Andreea Dan (NL-CSU)" userId="a7ab7b46-b055-4390-961c-e545bf1ab7f1" providerId="ADAL" clId="{3AA57588-EF5E-450E-B3E1-D4063ACE77B8}" dt="2022-06-27T13:14:28.772" v="5098" actId="478"/>
          <ac:spMkLst>
            <pc:docMk/>
            <pc:sldMk cId="2942195541" sldId="289"/>
            <ac:spMk id="4" creationId="{D4F4C768-8406-D3B7-BB24-C5C21CE3B4F9}"/>
          </ac:spMkLst>
        </pc:spChg>
        <pc:spChg chg="add mod">
          <ac:chgData name="Andreea Dan (NL-CSU)" userId="a7ab7b46-b055-4390-961c-e545bf1ab7f1" providerId="ADAL" clId="{3AA57588-EF5E-450E-B3E1-D4063ACE77B8}" dt="2022-06-27T12:56:26.025" v="4957" actId="14100"/>
          <ac:spMkLst>
            <pc:docMk/>
            <pc:sldMk cId="2942195541" sldId="289"/>
            <ac:spMk id="20" creationId="{8E63558A-803C-2222-59C2-63AA3C2BF6AC}"/>
          </ac:spMkLst>
        </pc:spChg>
        <pc:spChg chg="add mod">
          <ac:chgData name="Andreea Dan (NL-CSU)" userId="a7ab7b46-b055-4390-961c-e545bf1ab7f1" providerId="ADAL" clId="{3AA57588-EF5E-450E-B3E1-D4063ACE77B8}" dt="2022-06-27T12:56:20.739" v="4954" actId="1076"/>
          <ac:spMkLst>
            <pc:docMk/>
            <pc:sldMk cId="2942195541" sldId="289"/>
            <ac:spMk id="21" creationId="{F0FE7E9F-7D01-8988-7B74-AB84BAD78741}"/>
          </ac:spMkLst>
        </pc:spChg>
        <pc:picChg chg="add mod ord">
          <ac:chgData name="Andreea Dan (NL-CSU)" userId="a7ab7b46-b055-4390-961c-e545bf1ab7f1" providerId="ADAL" clId="{3AA57588-EF5E-450E-B3E1-D4063ACE77B8}" dt="2022-06-27T13:14:33.762" v="5101" actId="171"/>
          <ac:picMkLst>
            <pc:docMk/>
            <pc:sldMk cId="2942195541" sldId="289"/>
            <ac:picMk id="5" creationId="{6C9CACDD-92C8-C8AF-E367-23A0F76D3357}"/>
          </ac:picMkLst>
        </pc:picChg>
        <pc:picChg chg="del">
          <ac:chgData name="Andreea Dan (NL-CSU)" userId="a7ab7b46-b055-4390-961c-e545bf1ab7f1" providerId="ADAL" clId="{3AA57588-EF5E-450E-B3E1-D4063ACE77B8}" dt="2022-06-27T12:56:00.400" v="4946" actId="478"/>
          <ac:picMkLst>
            <pc:docMk/>
            <pc:sldMk cId="2942195541" sldId="289"/>
            <ac:picMk id="8" creationId="{3593588B-6BD3-C2AF-B963-5543A1261827}"/>
          </ac:picMkLst>
        </pc:picChg>
        <pc:picChg chg="del">
          <ac:chgData name="Andreea Dan (NL-CSU)" userId="a7ab7b46-b055-4390-961c-e545bf1ab7f1" providerId="ADAL" clId="{3AA57588-EF5E-450E-B3E1-D4063ACE77B8}" dt="2022-06-27T12:56:00.853" v="4947" actId="478"/>
          <ac:picMkLst>
            <pc:docMk/>
            <pc:sldMk cId="2942195541" sldId="289"/>
            <ac:picMk id="10" creationId="{B1421C56-0BC5-0BF5-9DFE-1480885D9D89}"/>
          </ac:picMkLst>
        </pc:picChg>
        <pc:picChg chg="del">
          <ac:chgData name="Andreea Dan (NL-CSU)" userId="a7ab7b46-b055-4390-961c-e545bf1ab7f1" providerId="ADAL" clId="{3AA57588-EF5E-450E-B3E1-D4063ACE77B8}" dt="2022-06-27T12:56:01.141" v="4948" actId="478"/>
          <ac:picMkLst>
            <pc:docMk/>
            <pc:sldMk cId="2942195541" sldId="289"/>
            <ac:picMk id="12" creationId="{643F70BA-2313-27DD-5F16-AF4036C02C49}"/>
          </ac:picMkLst>
        </pc:picChg>
        <pc:picChg chg="add del mod">
          <ac:chgData name="Andreea Dan (NL-CSU)" userId="a7ab7b46-b055-4390-961c-e545bf1ab7f1" providerId="ADAL" clId="{3AA57588-EF5E-450E-B3E1-D4063ACE77B8}" dt="2022-06-27T13:14:25.937" v="5097" actId="478"/>
          <ac:picMkLst>
            <pc:docMk/>
            <pc:sldMk cId="2942195541" sldId="289"/>
            <ac:picMk id="19" creationId="{A52D9E73-7B7A-81C8-0024-D6E5B5C1DB41}"/>
          </ac:picMkLst>
        </pc:picChg>
      </pc:sldChg>
      <pc:sldMasterChg chg="del delSldLayout">
        <pc:chgData name="Andreea Dan (NL-CSU)" userId="a7ab7b46-b055-4390-961c-e545bf1ab7f1" providerId="ADAL" clId="{3AA57588-EF5E-450E-B3E1-D4063ACE77B8}" dt="2022-06-26T10:16:28.080" v="1" actId="26606"/>
        <pc:sldMasterMkLst>
          <pc:docMk/>
          <pc:sldMasterMk cId="3900841008" sldId="2147483648"/>
        </pc:sldMasterMkLst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1152175174" sldId="2147483649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2466364900" sldId="2147483650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274303691" sldId="2147483651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3184206026" sldId="2147483652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1216532472" sldId="2147483653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26087462" sldId="2147483654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4168866207" sldId="2147483655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1593002269" sldId="2147483656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4153451431" sldId="2147483657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2751647368" sldId="2147483658"/>
          </pc:sldLayoutMkLst>
        </pc:sldLayoutChg>
        <pc:sldLayoutChg chg="del">
          <pc:chgData name="Andreea Dan (NL-CSU)" userId="a7ab7b46-b055-4390-961c-e545bf1ab7f1" providerId="ADAL" clId="{3AA57588-EF5E-450E-B3E1-D4063ACE77B8}" dt="2022-06-26T10:16:28.080" v="1" actId="26606"/>
          <pc:sldLayoutMkLst>
            <pc:docMk/>
            <pc:sldMasterMk cId="3900841008" sldId="2147483648"/>
            <pc:sldLayoutMk cId="4032810791" sldId="2147483659"/>
          </pc:sldLayoutMkLst>
        </pc:sldLayoutChg>
      </pc:sldMasterChg>
      <pc:sldMasterChg chg="add del addSldLayout delSldLayout">
        <pc:chgData name="Andreea Dan (NL-CSU)" userId="a7ab7b46-b055-4390-961c-e545bf1ab7f1" providerId="ADAL" clId="{3AA57588-EF5E-450E-B3E1-D4063ACE77B8}" dt="2022-06-26T10:16:50.500" v="2" actId="26606"/>
        <pc:sldMasterMkLst>
          <pc:docMk/>
          <pc:sldMasterMk cId="2339868165" sldId="2147483696"/>
        </pc:sldMasterMkLst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2133134465" sldId="2147483685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911926076" sldId="2147483686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50811123" sldId="2147483687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1776217776" sldId="2147483688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1097863547" sldId="2147483689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2805416690" sldId="2147483690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1248568730" sldId="2147483691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1221731132" sldId="2147483692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1903603674" sldId="2147483693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1911800595" sldId="2147483694"/>
          </pc:sldLayoutMkLst>
        </pc:sldLayoutChg>
        <pc:sldLayoutChg chg="add del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2339868165" sldId="2147483696"/>
            <pc:sldLayoutMk cId="3421323688" sldId="2147483695"/>
          </pc:sldLayoutMkLst>
        </pc:sldLayoutChg>
      </pc:sldMasterChg>
      <pc:sldMasterChg chg="add addSldLayout">
        <pc:chgData name="Andreea Dan (NL-CSU)" userId="a7ab7b46-b055-4390-961c-e545bf1ab7f1" providerId="ADAL" clId="{3AA57588-EF5E-450E-B3E1-D4063ACE77B8}" dt="2022-06-26T10:16:50.500" v="2" actId="26606"/>
        <pc:sldMasterMkLst>
          <pc:docMk/>
          <pc:sldMasterMk cId="3636310964" sldId="2147483733"/>
        </pc:sldMasterMkLst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1863389655" sldId="2147483722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259367831" sldId="2147483723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494500826" sldId="2147483724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1546262734" sldId="2147483725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3656275663" sldId="2147483726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2887214238" sldId="2147483727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4285012642" sldId="2147483728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1655488421" sldId="2147483729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3969126144" sldId="2147483730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34262406" sldId="2147483731"/>
          </pc:sldLayoutMkLst>
        </pc:sldLayoutChg>
        <pc:sldLayoutChg chg="add">
          <pc:chgData name="Andreea Dan (NL-CSU)" userId="a7ab7b46-b055-4390-961c-e545bf1ab7f1" providerId="ADAL" clId="{3AA57588-EF5E-450E-B3E1-D4063ACE77B8}" dt="2022-06-26T10:16:50.500" v="2" actId="26606"/>
          <pc:sldLayoutMkLst>
            <pc:docMk/>
            <pc:sldMasterMk cId="3636310964" sldId="2147483733"/>
            <pc:sldLayoutMk cId="1762365907" sldId="214748373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F39F-6CA4-4210-99D1-611685E7F18A}" type="datetimeFigureOut">
              <a:rPr lang="en-NL" smtClean="0"/>
              <a:t>27/06/2022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C212-4975-44F0-9A84-8BDD3B524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009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45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894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722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167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894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959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090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use cases because we left them open</a:t>
            </a:r>
          </a:p>
          <a:p>
            <a:r>
              <a:rPr lang="en-US" dirty="0"/>
              <a:t>Potentially other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5469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C212-4975-44F0-9A84-8BDD3B524F93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4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079-1AA5-E0C0-16A4-A832006E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8410-339F-D185-C2CD-BED21464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D011-88A9-38FA-5FCF-9BF3C0C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327A-4E07-88B3-D526-2AE32A95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1544-0B30-C2BB-1680-70E352EC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BCCA-7EAC-1FFB-912E-7629DA48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1F154-F678-86FA-83C3-073A030FB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3597-E39E-D7E0-DA7D-320A3C36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4FEE-714D-C52C-4082-8882A57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370B-885C-61A1-3802-843A41D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CF4F8-68AE-ADF9-CD7F-0CA452F85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B7F86-BD74-8A6D-EAB0-EF422BA2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3DCE-2A54-6CA5-2078-743BA4F3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E7E4-7699-E617-B3D7-5F5047B4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5197-474C-ADC5-D554-DEB84F1C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84E5-644A-4A06-C9EC-B186CB1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CF45-FCAB-5D77-21F9-C1717B20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8FB3-79EC-1267-8C13-B7F62503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0E0F-6E66-A3C9-6C62-E871739C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F398-2285-B7B8-9056-42EA3B8E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9759-65C3-7335-F2CD-30C889FA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2BC5-6963-7F5F-C7F2-C341C026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DFC6-215E-05AC-D7D7-630E1A1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67B8-382D-8424-B39C-FB43F309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ABD4-10C5-7202-3A8D-3FB56B1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9EFA-C797-354A-B03E-BD5B85B8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034A-CBDE-749F-D230-794A23C04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2E7E8-909E-F818-C67D-A009B5157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FC78F-178B-B5C6-69AB-2F03756C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CB0-57D2-E136-56B7-0AB97E7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F824C-5430-6E29-58DE-03F90216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FECF-74A9-EDBD-47F0-8548432C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1B7-AB5E-F550-31BB-EB09DADB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EF705-4195-AAB1-187A-A1853205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4E50E-28BB-E97B-9596-7D1AC5E25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0E733-1D2D-4581-AF9C-F8F1F043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C5F5-16F8-ED74-04B2-BF96050D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9A665-6725-084F-2DA9-A4CCB21B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79B70-244A-7587-AC84-3B7D15E3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8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C89A-562C-547F-8BC6-92EB7501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3EB5-BECE-34EE-394F-A6A0F8CD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3819A-A210-117B-5860-7FA90BF5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A008-AC64-9D39-48F4-619FE4A9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2B50-88C9-43E9-23A8-E15E9C2E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0F92-A4D3-077D-D5D6-A028EBAA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71FC2-48A8-CD35-058F-223978B3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2F48-44E3-6423-5955-63AABF25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8B0A-09CB-800D-7AB3-E09AEA49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0950-9F52-F2EC-03D3-B0CCDC42E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AD42C-B369-598D-C03D-DBE85E7B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8D97-A748-5469-0C39-24BDF24C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D87A0-33A4-572C-AAF1-F2B9511C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2300-DD64-9805-59FD-3A0335EA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5DDE7-66ED-35DA-6A0E-8D29C0CA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15062-5335-B759-165D-3F117BB1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8B546-E548-7219-B0E8-18A22A87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ED8E0-7F0C-01E9-0BF5-05BA3BCC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BD9D7-5526-D3A2-3C2B-BF2F2087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01402-F298-3457-B405-346DD689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5D531-62F7-CAF3-5EE8-0585CBA9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088B-55D0-5A4D-F8B6-73B5A10C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6/27/2022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4965-A6FA-147E-E1B0-91C210725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4D62-66B8-FE22-5F61-6837F9645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259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25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DAF2A-E602-B5BB-729C-99B57260B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99" y="2859315"/>
            <a:ext cx="4888765" cy="3328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</a:rPr>
              <a:t>Knowledge Mining in Scientific Articles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2E5813-BACC-9AF0-D6B0-B960ED37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9" y="994143"/>
            <a:ext cx="5166360" cy="1394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41261-5856-1315-1BC4-772230B1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41" y="1019975"/>
            <a:ext cx="5166360" cy="13432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568A13-A1AB-2E8E-DA13-5561C0A4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4221" y="3864190"/>
            <a:ext cx="5029200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Student: </a:t>
            </a:r>
            <a:r>
              <a:rPr lang="en-US" sz="1800" i="1" dirty="0">
                <a:solidFill>
                  <a:schemeClr val="tx2"/>
                </a:solidFill>
              </a:rPr>
              <a:t>Andreea-Ioana Dan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Supervisor 1: </a:t>
            </a:r>
            <a:r>
              <a:rPr lang="en-US" sz="1800" i="1" dirty="0">
                <a:solidFill>
                  <a:schemeClr val="tx2"/>
                </a:solidFill>
              </a:rPr>
              <a:t>Dimka Karastoyanova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Supervisor 2: </a:t>
            </a:r>
            <a:r>
              <a:rPr lang="en-US" sz="1800" i="1" dirty="0">
                <a:solidFill>
                  <a:schemeClr val="tx2"/>
                </a:solidFill>
              </a:rPr>
              <a:t>Mirela </a:t>
            </a:r>
            <a:r>
              <a:rPr lang="en-US" sz="1800" i="1" dirty="0" err="1">
                <a:solidFill>
                  <a:schemeClr val="tx2"/>
                </a:solidFill>
              </a:rPr>
              <a:t>Riveni</a:t>
            </a:r>
            <a:endParaRPr lang="en-US" sz="1800" i="1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External Supervisor: </a:t>
            </a:r>
            <a:r>
              <a:rPr lang="en-US" sz="1800" i="1" dirty="0">
                <a:solidFill>
                  <a:schemeClr val="tx2"/>
                </a:solidFill>
              </a:rPr>
              <a:t>Dennis Mulder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6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0A2-86C4-1068-949D-B4BD59A3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239" y="215402"/>
            <a:ext cx="5875923" cy="72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Article Storage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0783F2-9C90-A1F9-797A-E5F8EC1185DC}"/>
              </a:ext>
            </a:extLst>
          </p:cNvPr>
          <p:cNvGrpSpPr/>
          <p:nvPr/>
        </p:nvGrpSpPr>
        <p:grpSpPr>
          <a:xfrm>
            <a:off x="2181694" y="1339574"/>
            <a:ext cx="9684811" cy="5303024"/>
            <a:chOff x="1959695" y="1276893"/>
            <a:chExt cx="9684811" cy="53030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FA272F-B761-B39A-6B2F-921F2B6B1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59695" y="1276893"/>
              <a:ext cx="9684811" cy="5303024"/>
            </a:xfrm>
            <a:prstGeom prst="rect">
              <a:avLst/>
            </a:prstGeom>
            <a:noFill/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8E9EB3-72C1-9FB7-BBE3-27D445833CEF}"/>
                </a:ext>
              </a:extLst>
            </p:cNvPr>
            <p:cNvSpPr/>
            <p:nvPr/>
          </p:nvSpPr>
          <p:spPr>
            <a:xfrm>
              <a:off x="3788138" y="1506421"/>
              <a:ext cx="1599627" cy="130018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5614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20980-668E-4235-0873-45C1F748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" y="2468393"/>
            <a:ext cx="12021529" cy="372927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CD514EC-4A4A-167A-467C-E097B8D9A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2382" y="196322"/>
            <a:ext cx="1613956" cy="1613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8261B1-3024-BDCD-7622-4C219F7D24DC}"/>
              </a:ext>
            </a:extLst>
          </p:cNvPr>
          <p:cNvSpPr txBox="1"/>
          <p:nvPr/>
        </p:nvSpPr>
        <p:spPr>
          <a:xfrm>
            <a:off x="8077200" y="207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6E29-21E1-CA0B-494F-341B6D8D6C8F}"/>
              </a:ext>
            </a:extLst>
          </p:cNvPr>
          <p:cNvSpPr txBox="1"/>
          <p:nvPr/>
        </p:nvSpPr>
        <p:spPr>
          <a:xfrm>
            <a:off x="9262382" y="1716391"/>
            <a:ext cx="21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Blob Storage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2936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0A2-86C4-1068-949D-B4BD59A3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239" y="215402"/>
            <a:ext cx="5875923" cy="72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 Extraction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2D181-125C-BA64-866F-A326689C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4591" y="1339574"/>
            <a:ext cx="9684811" cy="5303024"/>
          </a:xfrm>
          <a:prstGeom prst="rect">
            <a:avLst/>
          </a:prstGeom>
          <a:noFill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8E9EB3-72C1-9FB7-BBE3-27D445833CEF}"/>
              </a:ext>
            </a:extLst>
          </p:cNvPr>
          <p:cNvSpPr/>
          <p:nvPr/>
        </p:nvSpPr>
        <p:spPr>
          <a:xfrm>
            <a:off x="5781664" y="1516743"/>
            <a:ext cx="3108335" cy="14264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428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8261B1-3024-BDCD-7622-4C219F7D24DC}"/>
              </a:ext>
            </a:extLst>
          </p:cNvPr>
          <p:cNvSpPr txBox="1"/>
          <p:nvPr/>
        </p:nvSpPr>
        <p:spPr>
          <a:xfrm>
            <a:off x="8077200" y="207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6E29-21E1-CA0B-494F-341B6D8D6C8F}"/>
              </a:ext>
            </a:extLst>
          </p:cNvPr>
          <p:cNvSpPr txBox="1"/>
          <p:nvPr/>
        </p:nvSpPr>
        <p:spPr>
          <a:xfrm>
            <a:off x="9612638" y="1641114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Cognitive</a:t>
            </a:r>
            <a:r>
              <a:rPr lang="en-US" dirty="0"/>
              <a:t> </a:t>
            </a:r>
            <a:r>
              <a:rPr lang="en-US" b="1" dirty="0"/>
              <a:t>Search</a:t>
            </a:r>
            <a:endParaRPr lang="en-NL" b="1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872FA55-1CE4-808D-4775-B008FB9D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400" y="323492"/>
            <a:ext cx="1193799" cy="1193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1BF8A-BB5A-ECBC-4CA7-4DFE10CFF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1" y="219059"/>
            <a:ext cx="7073900" cy="42757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42124C-F005-C7E3-3201-FDD07A11F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25364"/>
              </p:ext>
            </p:extLst>
          </p:nvPr>
        </p:nvGraphicFramePr>
        <p:xfrm>
          <a:off x="2748126" y="4818317"/>
          <a:ext cx="9169283" cy="161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731560" imgH="1009800" progId="Word.OpenDocumentText.12">
                  <p:embed/>
                </p:oleObj>
              </mc:Choice>
              <mc:Fallback>
                <p:oleObj name="Document" r:id="rId5" imgW="5731560" imgH="100980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42124C-F005-C7E3-3201-FDD07A11F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126" y="4818317"/>
                        <a:ext cx="9169283" cy="1614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647825-E669-C857-DCBD-6168401ED216}"/>
              </a:ext>
            </a:extLst>
          </p:cNvPr>
          <p:cNvSpPr/>
          <p:nvPr/>
        </p:nvSpPr>
        <p:spPr>
          <a:xfrm>
            <a:off x="6261100" y="5213351"/>
            <a:ext cx="1765300" cy="203200"/>
          </a:xfrm>
          <a:prstGeom prst="roundRect">
            <a:avLst/>
          </a:prstGeom>
          <a:solidFill>
            <a:schemeClr val="accent2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926D0F-C7AB-4B69-56FB-9898768C0E42}"/>
              </a:ext>
            </a:extLst>
          </p:cNvPr>
          <p:cNvSpPr/>
          <p:nvPr/>
        </p:nvSpPr>
        <p:spPr>
          <a:xfrm>
            <a:off x="6261100" y="5761497"/>
            <a:ext cx="1489529" cy="203200"/>
          </a:xfrm>
          <a:prstGeom prst="roundRect">
            <a:avLst/>
          </a:prstGeom>
          <a:solidFill>
            <a:schemeClr val="accent2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1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0A2-86C4-1068-949D-B4BD59A3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239" y="215402"/>
            <a:ext cx="5875923" cy="72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Identification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BA9AD-3098-3FA9-AC9B-FD323608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1694" y="1246163"/>
            <a:ext cx="9684811" cy="5303024"/>
          </a:xfrm>
          <a:prstGeom prst="rect">
            <a:avLst/>
          </a:prstGeom>
          <a:noFill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8E9EB3-72C1-9FB7-BBE3-27D445833CEF}"/>
              </a:ext>
            </a:extLst>
          </p:cNvPr>
          <p:cNvSpPr/>
          <p:nvPr/>
        </p:nvSpPr>
        <p:spPr>
          <a:xfrm>
            <a:off x="9295243" y="1547755"/>
            <a:ext cx="1430126" cy="10893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C0E0D9-9026-E83D-B02C-60134767A711}"/>
              </a:ext>
            </a:extLst>
          </p:cNvPr>
          <p:cNvSpPr/>
          <p:nvPr/>
        </p:nvSpPr>
        <p:spPr>
          <a:xfrm>
            <a:off x="3628867" y="3336319"/>
            <a:ext cx="6436789" cy="1093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814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8261B1-3024-BDCD-7622-4C219F7D24DC}"/>
              </a:ext>
            </a:extLst>
          </p:cNvPr>
          <p:cNvSpPr txBox="1"/>
          <p:nvPr/>
        </p:nvSpPr>
        <p:spPr>
          <a:xfrm>
            <a:off x="8077200" y="207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6E29-21E1-CA0B-494F-341B6D8D6C8F}"/>
              </a:ext>
            </a:extLst>
          </p:cNvPr>
          <p:cNvSpPr txBox="1"/>
          <p:nvPr/>
        </p:nvSpPr>
        <p:spPr>
          <a:xfrm>
            <a:off x="10044016" y="1447804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</a:t>
            </a:r>
            <a:r>
              <a:rPr lang="en-US" dirty="0"/>
              <a:t> </a:t>
            </a:r>
            <a:r>
              <a:rPr lang="en-US" b="1" dirty="0"/>
              <a:t>functions</a:t>
            </a:r>
            <a:endParaRPr lang="en-NL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2B1D84-B9ED-9C0C-61F8-535D72C6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9518" y="423252"/>
            <a:ext cx="957312" cy="957312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B8D3301-A39B-155E-30C2-F4E1408BC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86369"/>
              </p:ext>
            </p:extLst>
          </p:nvPr>
        </p:nvGraphicFramePr>
        <p:xfrm>
          <a:off x="2320920" y="5768755"/>
          <a:ext cx="10204909" cy="89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24769" imgH="466439" progId="Word.Document.12">
                  <p:embed/>
                </p:oleObj>
              </mc:Choice>
              <mc:Fallback>
                <p:oleObj name="Document" r:id="rId4" imgW="5724769" imgH="466439" progId="Word.Documen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B8D3301-A39B-155E-30C2-F4E1408BC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0" y="5768755"/>
                        <a:ext cx="10204909" cy="897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D124B20B-5B19-F20E-D35F-E9D192DB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16805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L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A83951E-2AC5-FF02-4A61-D31F07F7C6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73376"/>
              </p:ext>
            </p:extLst>
          </p:nvPr>
        </p:nvGraphicFramePr>
        <p:xfrm>
          <a:off x="141797" y="351473"/>
          <a:ext cx="7401985" cy="274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724769" imgH="2123089" progId="Word.Document.12">
                  <p:embed/>
                </p:oleObj>
              </mc:Choice>
              <mc:Fallback>
                <p:oleObj name="Document" r:id="rId6" imgW="5724769" imgH="2123089" progId="Word.Documen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A83951E-2AC5-FF02-4A61-D31F07F7C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97" y="351473"/>
                        <a:ext cx="7401985" cy="2744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2547B823-E8B5-D02E-9A78-1917F6D7C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8166" y="3709506"/>
            <a:ext cx="7818068" cy="1461468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2F8F2E0-2CD5-D01E-D3A8-39D588C779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11650" y="1903839"/>
            <a:ext cx="1722254" cy="1548849"/>
          </a:xfrm>
          <a:prstGeom prst="curvedConnector3">
            <a:avLst>
              <a:gd name="adj1" fmla="val 2271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399393A-A5F9-7045-5289-19C93141DDE1}"/>
              </a:ext>
            </a:extLst>
          </p:cNvPr>
          <p:cNvSpPr/>
          <p:nvPr/>
        </p:nvSpPr>
        <p:spPr>
          <a:xfrm>
            <a:off x="141797" y="1643317"/>
            <a:ext cx="7195036" cy="866644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6C1BFB-23D2-F452-5DEF-743910376791}"/>
              </a:ext>
            </a:extLst>
          </p:cNvPr>
          <p:cNvSpPr/>
          <p:nvPr/>
        </p:nvSpPr>
        <p:spPr>
          <a:xfrm>
            <a:off x="141797" y="2509961"/>
            <a:ext cx="4582652" cy="255085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5631D-5456-4989-31B9-21029B0FB3C3}"/>
              </a:ext>
            </a:extLst>
          </p:cNvPr>
          <p:cNvSpPr/>
          <p:nvPr/>
        </p:nvSpPr>
        <p:spPr>
          <a:xfrm>
            <a:off x="2707584" y="1467159"/>
            <a:ext cx="4899716" cy="176155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57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0A2-86C4-1068-949D-B4BD59A3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239" y="215402"/>
            <a:ext cx="8231247" cy="7281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Medical entity and relationship recognition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8F879-D16A-6890-7F48-9A1DB213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1694" y="1339574"/>
            <a:ext cx="9684811" cy="5303024"/>
          </a:xfrm>
          <a:prstGeom prst="rect">
            <a:avLst/>
          </a:prstGeom>
          <a:noFill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8E9EB3-72C1-9FB7-BBE3-27D445833CEF}"/>
              </a:ext>
            </a:extLst>
          </p:cNvPr>
          <p:cNvSpPr/>
          <p:nvPr/>
        </p:nvSpPr>
        <p:spPr>
          <a:xfrm>
            <a:off x="2065550" y="5363028"/>
            <a:ext cx="2673364" cy="13303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747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8261B1-3024-BDCD-7622-4C219F7D24DC}"/>
              </a:ext>
            </a:extLst>
          </p:cNvPr>
          <p:cNvSpPr txBox="1"/>
          <p:nvPr/>
        </p:nvSpPr>
        <p:spPr>
          <a:xfrm>
            <a:off x="8077200" y="207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6E29-21E1-CA0B-494F-341B6D8D6C8F}"/>
              </a:ext>
            </a:extLst>
          </p:cNvPr>
          <p:cNvSpPr txBox="1"/>
          <p:nvPr/>
        </p:nvSpPr>
        <p:spPr>
          <a:xfrm>
            <a:off x="10228861" y="1027644"/>
            <a:ext cx="154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Analytics for Health</a:t>
            </a:r>
            <a:endParaRPr lang="en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47B823-E8B5-D02E-9A78-1917F6D7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6" y="1023302"/>
            <a:ext cx="9239350" cy="1727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ADC17-2BF2-EDBB-8259-736E78EE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861" y="203967"/>
            <a:ext cx="807527" cy="823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CF77C-6193-5ED1-4445-9D0035229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189" y="4034649"/>
            <a:ext cx="7201710" cy="24884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711295-D41E-995C-F5EF-CE865A9ED39B}"/>
              </a:ext>
            </a:extLst>
          </p:cNvPr>
          <p:cNvSpPr/>
          <p:nvPr/>
        </p:nvSpPr>
        <p:spPr>
          <a:xfrm>
            <a:off x="5233350" y="1350808"/>
            <a:ext cx="1181964" cy="265881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3D08F3-CA32-DACB-8040-2ED22C3CD6AC}"/>
              </a:ext>
            </a:extLst>
          </p:cNvPr>
          <p:cNvSpPr/>
          <p:nvPr/>
        </p:nvSpPr>
        <p:spPr>
          <a:xfrm>
            <a:off x="3619566" y="1629321"/>
            <a:ext cx="1866834" cy="265882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F96BA-A66D-7DFA-78F3-633E54420EFE}"/>
              </a:ext>
            </a:extLst>
          </p:cNvPr>
          <p:cNvSpPr/>
          <p:nvPr/>
        </p:nvSpPr>
        <p:spPr>
          <a:xfrm>
            <a:off x="7029573" y="1616689"/>
            <a:ext cx="488827" cy="212111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5AD645A-681D-3ABB-07D7-8AF74B245B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2971" y="2675303"/>
            <a:ext cx="1331412" cy="1071969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7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0A2-86C4-1068-949D-B4BD59A3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239" y="215402"/>
            <a:ext cx="6813201" cy="72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 creation and population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94C83-C8AE-05B6-A160-0C9AE929D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1694" y="1263263"/>
            <a:ext cx="9684811" cy="5303024"/>
          </a:xfrm>
          <a:prstGeom prst="rect">
            <a:avLst/>
          </a:prstGeom>
          <a:noFill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8E9EB3-72C1-9FB7-BBE3-27D445833CEF}"/>
              </a:ext>
            </a:extLst>
          </p:cNvPr>
          <p:cNvSpPr/>
          <p:nvPr/>
        </p:nvSpPr>
        <p:spPr>
          <a:xfrm>
            <a:off x="5394824" y="5239657"/>
            <a:ext cx="5737633" cy="1402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470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8261B1-3024-BDCD-7622-4C219F7D24DC}"/>
              </a:ext>
            </a:extLst>
          </p:cNvPr>
          <p:cNvSpPr txBox="1"/>
          <p:nvPr/>
        </p:nvSpPr>
        <p:spPr>
          <a:xfrm>
            <a:off x="8077200" y="207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6E29-21E1-CA0B-494F-341B6D8D6C8F}"/>
              </a:ext>
            </a:extLst>
          </p:cNvPr>
          <p:cNvSpPr txBox="1"/>
          <p:nvPr/>
        </p:nvSpPr>
        <p:spPr>
          <a:xfrm>
            <a:off x="8807005" y="1907760"/>
            <a:ext cx="316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Cosmos DB Gremlin API for graphs </a:t>
            </a:r>
            <a:endParaRPr lang="en-NL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9494C2-3D6C-0353-3D3E-2C757BA05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3" y="223562"/>
            <a:ext cx="7008231" cy="351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428E31-32E7-6988-6121-011B26A05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847" y="499407"/>
            <a:ext cx="1698356" cy="1077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6A4EB-EF7B-A179-86C9-57A3411A0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464" y="494189"/>
            <a:ext cx="1420724" cy="10039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5EAF70-B294-61B4-4323-12900C975D55}"/>
              </a:ext>
            </a:extLst>
          </p:cNvPr>
          <p:cNvCxnSpPr>
            <a:cxnSpLocks/>
          </p:cNvCxnSpPr>
          <p:nvPr/>
        </p:nvCxnSpPr>
        <p:spPr>
          <a:xfrm>
            <a:off x="10561654" y="429450"/>
            <a:ext cx="0" cy="114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AD495C-F77D-226E-9685-AB9E70A18ADD}"/>
              </a:ext>
            </a:extLst>
          </p:cNvPr>
          <p:cNvSpPr txBox="1"/>
          <p:nvPr/>
        </p:nvSpPr>
        <p:spPr>
          <a:xfrm>
            <a:off x="4412343" y="5635792"/>
            <a:ext cx="78307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$database = Get-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AzCosmosDBGremlinDatabase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ResourceGroupName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resourceGroupName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-Name $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Write-Host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"Creating graph 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graphName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AzCosmosDBGremlinGraph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ParentObject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$database `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-Name $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-Throughput $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graphRUs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PartitionKeyKind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Hash 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PartitionKeyPath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partitionKeys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72E974-6B10-FEB8-7355-B98875145F6A}"/>
              </a:ext>
            </a:extLst>
          </p:cNvPr>
          <p:cNvSpPr txBox="1"/>
          <p:nvPr/>
        </p:nvSpPr>
        <p:spPr>
          <a:xfrm>
            <a:off x="1414310" y="4116656"/>
            <a:ext cx="10152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powershell_create_graphs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path):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graph_name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"art_"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str(index)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run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powershell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script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subprocess.Popen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'powershell.exe'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ExecutionPolicy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'Unrestricted'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'-File’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path +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'\\create_container.ps1'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'-graphName'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graph_name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B4522E-039A-0397-FC69-2F65D2BD2D7B}"/>
              </a:ext>
            </a:extLst>
          </p:cNvPr>
          <p:cNvCxnSpPr>
            <a:cxnSpLocks/>
          </p:cNvCxnSpPr>
          <p:nvPr/>
        </p:nvCxnSpPr>
        <p:spPr>
          <a:xfrm>
            <a:off x="7085756" y="5242388"/>
            <a:ext cx="0" cy="35159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4721-0006-CC9E-3624-318D96A3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664838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Table of contents</a:t>
            </a:r>
            <a:endParaRPr lang="en-NL" sz="36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9151-B225-6016-1C7F-6915310C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3988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A9AC3-465C-A146-1ED0-A1B909AD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-637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L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E63558A-803C-2222-59C2-63AA3C2B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499"/>
            <a:ext cx="10515600" cy="830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Results</a:t>
            </a:r>
            <a:b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CACDD-92C8-C8AF-E367-23A0F76D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4518" y="1334498"/>
            <a:ext cx="9684811" cy="5303024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FE7E9F-7D01-8988-7B74-AB84BAD78741}"/>
              </a:ext>
            </a:extLst>
          </p:cNvPr>
          <p:cNvSpPr txBox="1"/>
          <p:nvPr/>
        </p:nvSpPr>
        <p:spPr>
          <a:xfrm>
            <a:off x="247951" y="3265251"/>
            <a:ext cx="37156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 of the data processing pipeline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94219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A9AC3-465C-A146-1ED0-A1B909AD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-637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3588B-6BD3-C2AF-B963-5543A1261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1" y="1231649"/>
            <a:ext cx="3347398" cy="296760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21C56-0BC5-0BF5-9DFE-1480885D9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81" y="4226922"/>
            <a:ext cx="3347399" cy="261595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F70BA-2313-27DD-5F16-AF4036C0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60" y="1172533"/>
            <a:ext cx="6321276" cy="567034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E4D65D-3FF5-024A-39C1-6934C4007D2E}"/>
              </a:ext>
            </a:extLst>
          </p:cNvPr>
          <p:cNvSpPr txBox="1"/>
          <p:nvPr/>
        </p:nvSpPr>
        <p:spPr>
          <a:xfrm>
            <a:off x="748954" y="660268"/>
            <a:ext cx="372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content from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entire</a:t>
            </a:r>
            <a:r>
              <a:rPr lang="en-US" dirty="0"/>
              <a:t> article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B410F-BD66-577C-5171-E0EF8E1466B4}"/>
              </a:ext>
            </a:extLst>
          </p:cNvPr>
          <p:cNvSpPr txBox="1"/>
          <p:nvPr/>
        </p:nvSpPr>
        <p:spPr>
          <a:xfrm>
            <a:off x="5273797" y="660268"/>
            <a:ext cx="42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content from </a:t>
            </a:r>
            <a:r>
              <a:rPr lang="en-US" b="1" dirty="0"/>
              <a:t>5</a:t>
            </a:r>
            <a:r>
              <a:rPr lang="en-US" dirty="0"/>
              <a:t> article </a:t>
            </a:r>
            <a:r>
              <a:rPr lang="en-US" b="1" dirty="0"/>
              <a:t>conclusions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9404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2054-A892-4778-B890-AE780313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69" y="1151060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cases</a:t>
            </a:r>
            <a:endParaRPr lang="en-NL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D090-969E-C7BF-BF90-FF2A3E55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69" y="2627085"/>
            <a:ext cx="9833548" cy="3619989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Information verification/ validation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Twitter messages: information/ misinformation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Generic solutions for machine learning applications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Estimate rate of success per treatment/ experiment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Statistical applications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Frequency of similar approaches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Various industry applications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Applications outside the healthcare sphere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C74283-FAB4-E138-8477-0B61C0BC2560}"/>
              </a:ext>
            </a:extLst>
          </p:cNvPr>
          <p:cNvSpPr txBox="1">
            <a:spLocks/>
          </p:cNvSpPr>
          <p:nvPr/>
        </p:nvSpPr>
        <p:spPr>
          <a:xfrm>
            <a:off x="4463143" y="143658"/>
            <a:ext cx="2975429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4. </a:t>
            </a:r>
            <a:r>
              <a:rPr lang="en-US" sz="4000" dirty="0">
                <a:solidFill>
                  <a:schemeClr val="tx2"/>
                </a:solidFill>
              </a:rPr>
              <a:t>Discussion</a:t>
            </a:r>
            <a:endParaRPr lang="en-NL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0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5BC16-FE35-B6D0-6F38-766AC30E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59" y="691406"/>
            <a:ext cx="4025564" cy="106680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Open issues</a:t>
            </a:r>
            <a:endParaRPr lang="en-NL" sz="32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0D9D-C9B0-D5DE-24B9-551ECCED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59" y="1983507"/>
            <a:ext cx="4163787" cy="375807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Spelling inconsistencies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</a:t>
            </a:r>
            <a:r>
              <a:rPr lang="en-US" sz="1400" i="1" dirty="0">
                <a:solidFill>
                  <a:schemeClr val="tx2"/>
                </a:solidFill>
              </a:rPr>
              <a:t>Covid-19</a:t>
            </a:r>
            <a:r>
              <a:rPr lang="en-US" sz="1400" dirty="0">
                <a:solidFill>
                  <a:schemeClr val="tx2"/>
                </a:solidFill>
              </a:rPr>
              <a:t> OR </a:t>
            </a:r>
            <a:r>
              <a:rPr lang="en-US" sz="1400" i="1" dirty="0">
                <a:solidFill>
                  <a:schemeClr val="tx2"/>
                </a:solidFill>
              </a:rPr>
              <a:t>Covid- 19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Abbreviation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</a:t>
            </a:r>
            <a:r>
              <a:rPr lang="en-US" sz="1400" i="1" dirty="0">
                <a:solidFill>
                  <a:schemeClr val="tx2"/>
                </a:solidFill>
              </a:rPr>
              <a:t>Polymerase Chain Reaction </a:t>
            </a:r>
            <a:r>
              <a:rPr lang="en-US" sz="1400" dirty="0">
                <a:solidFill>
                  <a:schemeClr val="tx2"/>
                </a:solidFill>
              </a:rPr>
              <a:t>or </a:t>
            </a:r>
            <a:r>
              <a:rPr lang="en-US" sz="1400" i="1" dirty="0">
                <a:solidFill>
                  <a:schemeClr val="tx2"/>
                </a:solidFill>
              </a:rPr>
              <a:t>PCR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Word separation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</a:t>
            </a:r>
            <a:r>
              <a:rPr lang="en-US" sz="1400" i="1" dirty="0">
                <a:solidFill>
                  <a:schemeClr val="tx2"/>
                </a:solidFill>
              </a:rPr>
              <a:t>Current situation </a:t>
            </a:r>
            <a:r>
              <a:rPr lang="en-US" sz="1400" dirty="0">
                <a:solidFill>
                  <a:schemeClr val="tx2"/>
                </a:solidFill>
              </a:rPr>
              <a:t>OR </a:t>
            </a:r>
            <a:r>
              <a:rPr lang="en-US" sz="1400" i="1" dirty="0">
                <a:solidFill>
                  <a:schemeClr val="tx2"/>
                </a:solidFill>
              </a:rPr>
              <a:t>Cur-rent situation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Inconsistent article structure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</a:t>
            </a:r>
            <a:r>
              <a:rPr lang="en-US" sz="1400" i="1" dirty="0">
                <a:solidFill>
                  <a:schemeClr val="tx2"/>
                </a:solidFill>
              </a:rPr>
              <a:t>Methods</a:t>
            </a:r>
            <a:r>
              <a:rPr lang="en-US" sz="1400" dirty="0">
                <a:solidFill>
                  <a:schemeClr val="tx2"/>
                </a:solidFill>
              </a:rPr>
              <a:t> OR </a:t>
            </a:r>
            <a:r>
              <a:rPr lang="en-US" sz="1400" i="1" dirty="0">
                <a:solidFill>
                  <a:schemeClr val="tx2"/>
                </a:solidFill>
              </a:rPr>
              <a:t>Material and Method</a:t>
            </a:r>
            <a:endParaRPr lang="en-NL" sz="1400" i="1" dirty="0">
              <a:solidFill>
                <a:schemeClr val="tx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576AB1-33A1-5B26-18BA-9A653ADB4DBD}"/>
              </a:ext>
            </a:extLst>
          </p:cNvPr>
          <p:cNvSpPr txBox="1">
            <a:spLocks/>
          </p:cNvSpPr>
          <p:nvPr/>
        </p:nvSpPr>
        <p:spPr>
          <a:xfrm>
            <a:off x="5830033" y="1983507"/>
            <a:ext cx="5833883" cy="370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Improving data processing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</a:t>
            </a:r>
            <a:r>
              <a:rPr lang="en-US" sz="1400" i="1" dirty="0">
                <a:solidFill>
                  <a:schemeClr val="tx2"/>
                </a:solidFill>
              </a:rPr>
              <a:t>fix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i="1" dirty="0">
                <a:solidFill>
                  <a:schemeClr val="tx2"/>
                </a:solidFill>
              </a:rPr>
              <a:t>inaccurate relationship detection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Enable faster qualitative preprocessing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</a:t>
            </a:r>
            <a:r>
              <a:rPr lang="en-US" sz="1400" i="1" dirty="0">
                <a:solidFill>
                  <a:schemeClr val="tx2"/>
                </a:solidFill>
              </a:rPr>
              <a:t>. solving the open issues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Graph visualization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</a:t>
            </a:r>
            <a:r>
              <a:rPr lang="en-US" sz="1400" i="1" dirty="0">
                <a:solidFill>
                  <a:schemeClr val="tx2"/>
                </a:solidFill>
              </a:rPr>
              <a:t>Edge labels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Use case related visualization and querying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</a:rPr>
              <a:t>E.g. </a:t>
            </a:r>
            <a:r>
              <a:rPr lang="en-US" sz="1400" i="1" dirty="0">
                <a:solidFill>
                  <a:schemeClr val="tx2"/>
                </a:solidFill>
              </a:rPr>
              <a:t>User friendly data manipulation</a:t>
            </a:r>
            <a:endParaRPr lang="en-NL" sz="1400" i="1" dirty="0">
              <a:solidFill>
                <a:schemeClr val="tx2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480951-A388-2967-A37D-00DAFF1E4036}"/>
              </a:ext>
            </a:extLst>
          </p:cNvPr>
          <p:cNvSpPr txBox="1">
            <a:spLocks/>
          </p:cNvSpPr>
          <p:nvPr/>
        </p:nvSpPr>
        <p:spPr>
          <a:xfrm>
            <a:off x="5942082" y="696477"/>
            <a:ext cx="4114016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Future directions</a:t>
            </a:r>
            <a:endParaRPr lang="en-NL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1F285-D67E-BF6E-ADA6-012263A7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06" y="147860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5. Conclusion</a:t>
            </a:r>
            <a:endParaRPr lang="en-NL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9854-1C47-C174-814C-B0304616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338318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Data conversion from unstructured to structured form 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Suitable schema for research article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Identifying use cases 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Identifying software limitations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NL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 descr="Checkmark outline">
            <a:extLst>
              <a:ext uri="{FF2B5EF4-FFF2-40B4-BE49-F238E27FC236}">
                <a16:creationId xmlns:a16="http://schemas.microsoft.com/office/drawing/2014/main" id="{19AE4B87-B90F-ACF8-B4B3-E309DD036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9599" y="3097699"/>
            <a:ext cx="662601" cy="6626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371A1D-67C2-6E83-3ED3-E774B982FD5E}"/>
              </a:ext>
            </a:extLst>
          </p:cNvPr>
          <p:cNvSpPr/>
          <p:nvPr/>
        </p:nvSpPr>
        <p:spPr>
          <a:xfrm>
            <a:off x="6901542" y="3097699"/>
            <a:ext cx="742429" cy="64137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Graphic 10" descr="Checkmark outline">
            <a:extLst>
              <a:ext uri="{FF2B5EF4-FFF2-40B4-BE49-F238E27FC236}">
                <a16:creationId xmlns:a16="http://schemas.microsoft.com/office/drawing/2014/main" id="{9BBB18B4-8AF7-CED1-B840-1FA2C79A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9599" y="3852695"/>
            <a:ext cx="662601" cy="66260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CE2C33-3955-C993-4E19-D140B6CB2C57}"/>
              </a:ext>
            </a:extLst>
          </p:cNvPr>
          <p:cNvSpPr/>
          <p:nvPr/>
        </p:nvSpPr>
        <p:spPr>
          <a:xfrm>
            <a:off x="6901542" y="3852695"/>
            <a:ext cx="742429" cy="64137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8" name="Graphic 27" descr="Checkmark outline">
            <a:extLst>
              <a:ext uri="{FF2B5EF4-FFF2-40B4-BE49-F238E27FC236}">
                <a16:creationId xmlns:a16="http://schemas.microsoft.com/office/drawing/2014/main" id="{1E5D5183-B39A-CB5E-2510-7D7BB0BA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370" y="4600336"/>
            <a:ext cx="662601" cy="66260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D06117-7D44-7984-FDD8-4602981F7A11}"/>
              </a:ext>
            </a:extLst>
          </p:cNvPr>
          <p:cNvSpPr/>
          <p:nvPr/>
        </p:nvSpPr>
        <p:spPr>
          <a:xfrm>
            <a:off x="6923313" y="4600336"/>
            <a:ext cx="742429" cy="64137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3" name="Graphic 22" descr="Checkmark outline">
            <a:extLst>
              <a:ext uri="{FF2B5EF4-FFF2-40B4-BE49-F238E27FC236}">
                <a16:creationId xmlns:a16="http://schemas.microsoft.com/office/drawing/2014/main" id="{A41F2E71-C6B3-BEEF-0E43-BF1092FD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3141" y="5376555"/>
            <a:ext cx="662601" cy="66260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BCBFDC-4EFC-B9DA-5244-0766FABA62C6}"/>
              </a:ext>
            </a:extLst>
          </p:cNvPr>
          <p:cNvSpPr/>
          <p:nvPr/>
        </p:nvSpPr>
        <p:spPr>
          <a:xfrm>
            <a:off x="6945084" y="5376555"/>
            <a:ext cx="742429" cy="64137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00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30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D4146D-4210-3E61-2B42-5344DDFA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66609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9699B-E933-42A0-9BB4-4FD5EF85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1. Introduction</a:t>
            </a:r>
            <a:endParaRPr lang="en-NL" sz="4000" dirty="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52C1DC-F787-D5F5-5F93-0D401B4AB06D}"/>
              </a:ext>
            </a:extLst>
          </p:cNvPr>
          <p:cNvGrpSpPr/>
          <p:nvPr/>
        </p:nvGrpSpPr>
        <p:grpSpPr>
          <a:xfrm>
            <a:off x="165942" y="2508058"/>
            <a:ext cx="5296149" cy="4403211"/>
            <a:chOff x="7338246" y="-156987"/>
            <a:chExt cx="4783621" cy="352781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E9BE05-B67F-1D04-E840-EE8EAAFC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8246" y="-156987"/>
              <a:ext cx="4783621" cy="30289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52D07F-FB09-57D4-FE77-7702A7311E8F}"/>
                </a:ext>
              </a:extLst>
            </p:cNvPr>
            <p:cNvSpPr txBox="1"/>
            <p:nvPr/>
          </p:nvSpPr>
          <p:spPr>
            <a:xfrm>
              <a:off x="7543963" y="2970720"/>
              <a:ext cx="4105728" cy="40011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NL" sz="1000" dirty="0"/>
                <a:t>Berisha, Blend &amp; </a:t>
              </a:r>
              <a:r>
                <a:rPr lang="en-NL" sz="1000" dirty="0" err="1"/>
                <a:t>Mëziu</a:t>
              </a:r>
              <a:r>
                <a:rPr lang="en-NL" sz="1000" dirty="0"/>
                <a:t>, </a:t>
              </a:r>
              <a:r>
                <a:rPr lang="en-NL" sz="1000" dirty="0" err="1"/>
                <a:t>Endrit</a:t>
              </a:r>
              <a:r>
                <a:rPr lang="en-NL" sz="1000" dirty="0"/>
                <a:t>. (2021). Big Data Analytics in Cloud Computing: An overview. 10.13140/RG.2.2.26606.95048.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54CA0-0DF5-3DDA-E058-5FF9DC22A233}"/>
              </a:ext>
            </a:extLst>
          </p:cNvPr>
          <p:cNvGrpSpPr/>
          <p:nvPr/>
        </p:nvGrpSpPr>
        <p:grpSpPr>
          <a:xfrm>
            <a:off x="6039997" y="2316482"/>
            <a:ext cx="5573791" cy="4345090"/>
            <a:chOff x="3579473" y="1901371"/>
            <a:chExt cx="4508501" cy="40734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E199EA-10FE-2E2B-DE79-196C5C7AF685}"/>
                </a:ext>
              </a:extLst>
            </p:cNvPr>
            <p:cNvSpPr txBox="1"/>
            <p:nvPr/>
          </p:nvSpPr>
          <p:spPr>
            <a:xfrm>
              <a:off x="3579473" y="5574761"/>
              <a:ext cx="4508501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i="0" dirty="0">
                  <a:solidFill>
                    <a:srgbClr val="252525"/>
                  </a:solidFill>
                  <a:effectLst/>
                </a:rPr>
                <a:t>Fraser, Nicholas; Kramer, Bianca (2020): covid19_preprints. </a:t>
              </a:r>
              <a:r>
                <a:rPr lang="en-US" sz="1000" b="0" i="0" dirty="0" err="1">
                  <a:solidFill>
                    <a:srgbClr val="252525"/>
                  </a:solidFill>
                  <a:effectLst/>
                </a:rPr>
                <a:t>figshare</a:t>
              </a:r>
              <a:r>
                <a:rPr lang="en-US" sz="1000" b="0" i="0" dirty="0">
                  <a:solidFill>
                    <a:srgbClr val="252525"/>
                  </a:solidFill>
                  <a:effectLst/>
                </a:rPr>
                <a:t>. Software. https://doi.org/10.6084/m9.figshare.12033672.v58 </a:t>
              </a:r>
              <a:endParaRPr lang="en-NL" sz="10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D2E1A58-2304-8E7F-0EB8-F3A45D82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8134" y="1901371"/>
              <a:ext cx="4283923" cy="3614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7233C-9AB5-6DD5-1702-BDA8B93D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00936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Research questions</a:t>
            </a:r>
            <a:endParaRPr lang="en-NL" sz="3600" dirty="0">
              <a:solidFill>
                <a:schemeClr val="tx2"/>
              </a:solidFill>
            </a:endParaRPr>
          </a:p>
        </p:txBody>
      </p:sp>
      <p:grpSp>
        <p:nvGrpSpPr>
          <p:cNvPr id="72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5D14-C51E-0200-EBA0-0BB2FD86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11236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How can a scientific article in the field of healthcare/health/medicine research be summarized in a structured database schema?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Can we design a program that is able to extract unstructured data and transform it into a persistent structured data source?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What are the applications of such a program?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What are the limitations of such a program?</a:t>
            </a:r>
            <a:endParaRPr lang="en-NL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73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4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72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C09ACC-1FAC-4CF1-9778-2E1E60D7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238" y="731789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Proposal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8DAB136-ECBB-3DA7-09D5-D912C72A5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853" y="2761732"/>
            <a:ext cx="10555905" cy="2454248"/>
          </a:xfrm>
          <a:prstGeom prst="rect">
            <a:avLst/>
          </a:prstGeom>
          <a:noFill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92D8DA-68C7-A0EE-ACFE-0E84B65E4BAE}"/>
              </a:ext>
            </a:extLst>
          </p:cNvPr>
          <p:cNvSpPr/>
          <p:nvPr/>
        </p:nvSpPr>
        <p:spPr>
          <a:xfrm>
            <a:off x="738554" y="2431701"/>
            <a:ext cx="11012993" cy="14720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59699-DFB5-56D1-380F-BB233A5C4634}"/>
              </a:ext>
            </a:extLst>
          </p:cNvPr>
          <p:cNvSpPr txBox="1"/>
          <p:nvPr/>
        </p:nvSpPr>
        <p:spPr>
          <a:xfrm>
            <a:off x="806426" y="2042719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scope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9B2431A-99F0-DAC0-DEB9-AA504C3D1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15674" y="1328818"/>
            <a:ext cx="9890816" cy="5415824"/>
          </a:xfrm>
          <a:prstGeom prst="rect">
            <a:avLst/>
          </a:prstGeom>
          <a:noFill/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9C12E84-8D8B-D118-6363-368F50F9B2B8}"/>
              </a:ext>
            </a:extLst>
          </p:cNvPr>
          <p:cNvSpPr txBox="1">
            <a:spLocks/>
          </p:cNvSpPr>
          <p:nvPr/>
        </p:nvSpPr>
        <p:spPr>
          <a:xfrm>
            <a:off x="4772594" y="178672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tx2"/>
                </a:solidFill>
              </a:rPr>
              <a:t>2. Methods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259D5-7EB4-C61D-1A18-0B93D5D5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56" y="3469466"/>
            <a:ext cx="3601058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System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rchitecture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88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68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275BD-DBDC-351F-18BB-7DD8ABDC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685" y="3353057"/>
            <a:ext cx="4481477" cy="1779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Main technologies</a:t>
            </a: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387883" y="-1"/>
            <a:ext cx="3832880" cy="2876136"/>
            <a:chOff x="-305" y="-1"/>
            <a:chExt cx="3832880" cy="2876136"/>
          </a:xfrm>
        </p:grpSpPr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5BC6D27B-E24B-CA61-B127-4FC91DF3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281" y="286885"/>
            <a:ext cx="1670044" cy="185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9945A44D-9F48-67E7-C098-F1031B36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81" y="4817110"/>
            <a:ext cx="3282138" cy="185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1722D675-6E6F-EDBB-2EA7-FE012FA8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317" y="2776220"/>
            <a:ext cx="3298853" cy="185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4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0A2-86C4-1068-949D-B4BD59A3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239" y="215402"/>
            <a:ext cx="5875923" cy="72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Article Selection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2CF584A-6C90-C2DC-9C33-0BEC036BF47C}"/>
              </a:ext>
            </a:extLst>
          </p:cNvPr>
          <p:cNvSpPr/>
          <p:nvPr/>
        </p:nvSpPr>
        <p:spPr>
          <a:xfrm>
            <a:off x="8696325" y="3914775"/>
            <a:ext cx="3495675" cy="294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CBF2-87A4-FCC5-A4B2-E3B81EA1E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1694" y="1266280"/>
            <a:ext cx="9684811" cy="5303024"/>
          </a:xfrm>
          <a:prstGeom prst="rect">
            <a:avLst/>
          </a:prstGeom>
          <a:noFill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8E9EB3-72C1-9FB7-BBE3-27D445833CEF}"/>
              </a:ext>
            </a:extLst>
          </p:cNvPr>
          <p:cNvSpPr/>
          <p:nvPr/>
        </p:nvSpPr>
        <p:spPr>
          <a:xfrm>
            <a:off x="2178649" y="1433194"/>
            <a:ext cx="1850599" cy="12254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68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25AD0-093D-BA38-3A5D-54E92898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87959"/>
            <a:ext cx="5969000" cy="173664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8F882-F6C1-6FD7-636D-5C650D6DC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26184"/>
            <a:ext cx="5969000" cy="14241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10235-BB52-F3B7-9550-541E80F9F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189725"/>
            <a:ext cx="5969000" cy="114029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2C99A2A9-BBF5-2D77-1ECF-734CCBBF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055023"/>
            <a:ext cx="4362450" cy="242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08C147D1-9442-A468-A0CA-60146ED9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75" y="3115375"/>
            <a:ext cx="4008975" cy="26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6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545</Words>
  <Application>Microsoft Office PowerPoint</Application>
  <PresentationFormat>Widescreen</PresentationFormat>
  <Paragraphs>102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OpenDocument Text</vt:lpstr>
      <vt:lpstr>Document</vt:lpstr>
      <vt:lpstr>Knowledge Mining in Scientific Articles</vt:lpstr>
      <vt:lpstr>Table of contents</vt:lpstr>
      <vt:lpstr>1. Introduction</vt:lpstr>
      <vt:lpstr>Research questions</vt:lpstr>
      <vt:lpstr>Proposal</vt:lpstr>
      <vt:lpstr>System architecture</vt:lpstr>
      <vt:lpstr>Main technologies</vt:lpstr>
      <vt:lpstr>Article Selection</vt:lpstr>
      <vt:lpstr>PowerPoint Presentation</vt:lpstr>
      <vt:lpstr>Article Storage</vt:lpstr>
      <vt:lpstr>PowerPoint Presentation</vt:lpstr>
      <vt:lpstr>Content Extraction</vt:lpstr>
      <vt:lpstr>PowerPoint Presentation</vt:lpstr>
      <vt:lpstr>Section Identification</vt:lpstr>
      <vt:lpstr>PowerPoint Presentation</vt:lpstr>
      <vt:lpstr>Medical entity and relationship recognition</vt:lpstr>
      <vt:lpstr>PowerPoint Presentation</vt:lpstr>
      <vt:lpstr>Graph creation and population</vt:lpstr>
      <vt:lpstr>PowerPoint Presentation</vt:lpstr>
      <vt:lpstr>3. Results </vt:lpstr>
      <vt:lpstr>PowerPoint Presentation</vt:lpstr>
      <vt:lpstr>Use cases</vt:lpstr>
      <vt:lpstr>Open issues</vt:lpstr>
      <vt:lpstr>5. 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Dan (NL-CSU)</dc:creator>
  <cp:lastModifiedBy>Andreea Dan (NL-CSU)</cp:lastModifiedBy>
  <cp:revision>1</cp:revision>
  <dcterms:created xsi:type="dcterms:W3CDTF">2022-06-26T10:16:14Z</dcterms:created>
  <dcterms:modified xsi:type="dcterms:W3CDTF">2022-06-27T13:34:14Z</dcterms:modified>
</cp:coreProperties>
</file>