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94685" autoAdjust="0"/>
  </p:normalViewPr>
  <p:slideViewPr>
    <p:cSldViewPr>
      <p:cViewPr varScale="1">
        <p:scale>
          <a:sx n="85" d="100"/>
          <a:sy n="85" d="100"/>
        </p:scale>
        <p:origin x="-12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09600"/>
            <a:ext cx="60960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b="1" dirty="0" smtClean="0"/>
              <a:t>Joc Bubble Shooter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77724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Ciontu Claudia-Elena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Draghici Andreea-Maria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CR4.S1A                                                                                   Interactiunea Om-Calculator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0960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/>
              <a:t>Tehnologii utilizate: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Limbajul de dezvoltare: Java si libraria Swing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Mediul de dezvoltare: IntelliJ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/>
          <a:stretch/>
        </p:blipFill>
        <p:spPr>
          <a:xfrm>
            <a:off x="1295400" y="1905000"/>
            <a:ext cx="2396178" cy="1519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2" y="19050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2578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 smtClean="0"/>
              <a:t>Despre joc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434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Bubble Shooter este o aplicatie desktop dezvoltata utilizand limbajul de programare Java si mediul de dezvoltare IntelliJ IDEA.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Pentru functionalitatea interfetei grafice cu utilizatorul s-au reutilizat elemente si obiecte grafice din libraria Java Swing pentru a crea interfata grafica si a reda functionalitate acesteia.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676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200" b="1" dirty="0" smtClean="0"/>
              <a:t>Functionalitatile aplicatiei desktop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88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Aplicatia dezvoltata are la baza urmatoarele functionalitati:</a:t>
            </a:r>
          </a:p>
          <a:p>
            <a:pPr marL="0" indent="0">
              <a:buNone/>
            </a:pPr>
            <a:endParaRPr lang="ro-RO" dirty="0" smtClean="0"/>
          </a:p>
          <a:p>
            <a:pPr>
              <a:buFont typeface="Wingdings" pitchFamily="2" charset="2"/>
              <a:buChar char="§"/>
            </a:pPr>
            <a:r>
              <a:rPr lang="ro-RO" dirty="0" smtClean="0"/>
              <a:t>Inceputul jocului 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/>
              <a:t>Setarile de configurare a culorilor pentru bile.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/>
              <a:t>Shooter-ul si incrementarea punctelor obtinute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/>
              <a:t>Salvarea jucatorilor castigatori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/>
              <a:t>Oprirea jocului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o-RO" sz="3600" b="1" dirty="0" smtClean="0"/>
              <a:t>Functionalitatea de incepere a jocului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3996244" cy="322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5606" y="1905000"/>
            <a:ext cx="32004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2000" dirty="0" smtClean="0"/>
              <a:t>Pagina principala a aplicatiei este reprezentata in imaginea alaturata:</a:t>
            </a:r>
          </a:p>
          <a:p>
            <a:endParaRPr lang="ro-RO" sz="2000" dirty="0"/>
          </a:p>
          <a:p>
            <a:r>
              <a:rPr lang="ro-RO" sz="2000" dirty="0" smtClean="0"/>
              <a:t>Pentru a incepe un joc nou utilizatorul va apasa pe butonul New Game.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88" y="4738550"/>
            <a:ext cx="3142223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592625"/>
            <a:ext cx="3810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Initializarea butonului de New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1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o-RO" sz="2800" b="1" dirty="0" smtClean="0"/>
              <a:t>Functionalitatea de configurare a culorilor pentru bile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543800" cy="4267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147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Joc Bubble Shooter</vt:lpstr>
      <vt:lpstr>Tehnologii utilizate:</vt:lpstr>
      <vt:lpstr>Despre joc</vt:lpstr>
      <vt:lpstr>Functionalitatile aplicatiei desktop</vt:lpstr>
      <vt:lpstr>Functionalitatea de incepere a jocului</vt:lpstr>
      <vt:lpstr>Functionalitatea de configurare a culorilor pentru bile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Bubble Shooter</dc:title>
  <dc:creator>Draghici Andreea Maria</dc:creator>
  <cp:lastModifiedBy>user</cp:lastModifiedBy>
  <cp:revision>13</cp:revision>
  <dcterms:created xsi:type="dcterms:W3CDTF">2006-08-16T00:00:00Z</dcterms:created>
  <dcterms:modified xsi:type="dcterms:W3CDTF">2023-03-11T20:15:45Z</dcterms:modified>
</cp:coreProperties>
</file>