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6" autoAdjust="0"/>
    <p:restoredTop sz="94685" autoAdjust="0"/>
  </p:normalViewPr>
  <p:slideViewPr>
    <p:cSldViewPr>
      <p:cViewPr varScale="1">
        <p:scale>
          <a:sx n="113" d="100"/>
          <a:sy n="113" d="100"/>
        </p:scale>
        <p:origin x="-15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0"/>
            <a:ext cx="60960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b="1" dirty="0" smtClean="0"/>
              <a:t>Joc Bubble Shooter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7772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Ciontu Claudia-Elena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Draghici Andreea-Maria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CR4.S1A                                                                                   Interactiunea Om-Calculator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3" y="457200"/>
            <a:ext cx="7559488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600" dirty="0"/>
              <a:t/>
            </a:r>
            <a:br>
              <a:rPr lang="ro-RO" sz="3600" dirty="0"/>
            </a:br>
            <a:r>
              <a:rPr lang="ro-RO" sz="2400" b="1" dirty="0" smtClean="0"/>
              <a:t>Functionalitatea de salvare a </a:t>
            </a:r>
            <a:r>
              <a:rPr lang="ro-RO" sz="2400" b="1" dirty="0"/>
              <a:t>scorului si al jucatorilor </a:t>
            </a:r>
            <a:r>
              <a:rPr lang="ro-RO" sz="2400" b="1" dirty="0" smtClean="0"/>
              <a:t>castigatori –Partea 1</a:t>
            </a:r>
            <a:endParaRPr lang="en-US" sz="24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22" y="1447800"/>
            <a:ext cx="391885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312" y="1676400"/>
            <a:ext cx="358140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La finalizarea jocului, va aparea un modal cu mesajul You win!, unde utilizatorul va trebui sa isi introduca numele pentru a fi inregistrat in clasament. </a:t>
            </a:r>
          </a:p>
          <a:p>
            <a:endParaRPr lang="ro-RO" b="1" dirty="0"/>
          </a:p>
          <a:p>
            <a:r>
              <a:rPr lang="ro-RO" b="1" dirty="0" smtClean="0"/>
              <a:t>De altfel, aceste informatii vor fi salvate si intr-un fisier extern .text, astfel incat pe viitor la o noua sesiune de joc noii utilizatori sa poata vedea direct in interfata scorurile salvate, cat si numele jucatorilor castigatori, ca in a doua imagine atasata de jos.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49"/>
          <a:stretch/>
        </p:blipFill>
        <p:spPr bwMode="auto">
          <a:xfrm>
            <a:off x="4419600" y="5051601"/>
            <a:ext cx="3939989" cy="75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2800" b="1" dirty="0"/>
              <a:t>Functionalitatea de salvare a scorului si al jucatorilor castigatori –Partea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657600" cy="167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b="1" dirty="0" smtClean="0"/>
              <a:t>Metodele pentru salvarea scorului intr-un fisier text si de incarcare din fisierul text apoi propagat in interfata grafica.</a:t>
            </a:r>
            <a:endParaRPr lang="en-US" sz="18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3733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ro-RO" sz="3600" b="1" dirty="0"/>
              <a:t/>
            </a:r>
            <a:br>
              <a:rPr lang="ro-RO" sz="3600" b="1" dirty="0"/>
            </a:br>
            <a:r>
              <a:rPr lang="ro-RO" sz="3600" b="1" dirty="0" smtClean="0"/>
              <a:t/>
            </a:r>
            <a:br>
              <a:rPr lang="ro-RO" sz="3600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ro-RO" sz="3100" b="1" dirty="0"/>
              <a:t>Functionalitatea de oprire a jocului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615" r="981"/>
          <a:stretch/>
        </p:blipFill>
        <p:spPr bwMode="auto">
          <a:xfrm>
            <a:off x="4724400" y="1219200"/>
            <a:ext cx="358364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371600"/>
            <a:ext cx="37338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Pentru a opri fortat un joc utilizatorul va apasa pe butonul Stop </a:t>
            </a:r>
            <a:r>
              <a:rPr lang="ro-RO" b="1" dirty="0" smtClean="0"/>
              <a:t>Game din imaginea alaturata.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3689056" cy="112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56072" y="5715000"/>
            <a:ext cx="37235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o-RO" b="1" dirty="0"/>
              <a:t>Initializarea butonului de </a:t>
            </a:r>
            <a:r>
              <a:rPr lang="ro-RO" b="1" dirty="0" smtClean="0"/>
              <a:t>Stop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66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53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b="1" dirty="0">
                <a:latin typeface="+mn-lt"/>
              </a:rPr>
              <a:t>Legatura </a:t>
            </a:r>
            <a:r>
              <a:rPr lang="ro-RO" sz="2800" b="1" dirty="0" smtClean="0">
                <a:latin typeface="+mn-lt"/>
              </a:rPr>
              <a:t>dintre PC </a:t>
            </a:r>
            <a:r>
              <a:rPr lang="en-US" sz="2800" b="1" dirty="0" smtClean="0">
                <a:latin typeface="+mn-lt"/>
              </a:rPr>
              <a:t>cu </a:t>
            </a:r>
            <a:r>
              <a:rPr lang="en-US" sz="2800" b="1" dirty="0">
                <a:latin typeface="+mn-lt"/>
              </a:rPr>
              <a:t>un controller </a:t>
            </a:r>
            <a:r>
              <a:rPr lang="en-US" sz="2800" b="1" dirty="0" smtClean="0">
                <a:latin typeface="+mn-lt"/>
              </a:rPr>
              <a:t>extern</a:t>
            </a:r>
            <a:endParaRPr lang="en-US" sz="2800" b="1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71600"/>
            <a:ext cx="2119015" cy="3767138"/>
          </a:xfrm>
        </p:spPr>
      </p:pic>
      <p:sp>
        <p:nvSpPr>
          <p:cNvPr id="11" name="TextBox 10"/>
          <p:cNvSpPr txBox="1"/>
          <p:nvPr/>
        </p:nvSpPr>
        <p:spPr>
          <a:xfrm>
            <a:off x="762000" y="1371600"/>
            <a:ext cx="5257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Legatura interfetei grafice cu controller-ul extern se face via 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dirty="0"/>
              <a:t>niversal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erial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/>
              <a:t>us 3.0</a:t>
            </a:r>
            <a:r>
              <a:rPr lang="ro-RO" b="1" dirty="0" smtClean="0"/>
              <a:t>, </a:t>
            </a:r>
            <a:r>
              <a:rPr lang="ro-RO" b="1" dirty="0"/>
              <a:t>acesta </a:t>
            </a:r>
            <a:r>
              <a:rPr lang="ro-RO" b="1" dirty="0" smtClean="0"/>
              <a:t>arata </a:t>
            </a:r>
            <a:r>
              <a:rPr lang="ro-RO" b="1" dirty="0"/>
              <a:t>ca in figura alaturata</a:t>
            </a:r>
            <a:r>
              <a:rPr lang="ro-RO" b="1" dirty="0" smtClean="0"/>
              <a:t>.</a:t>
            </a:r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2" y="2967317"/>
            <a:ext cx="52527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72200" y="5725777"/>
            <a:ext cx="21336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200" b="1" dirty="0" smtClean="0"/>
              <a:t>Cod pentru reactiile de baza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279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60960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/>
              <a:t>Tehnologii utilizate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Limbajul de dezvoltare: Java si libraria Swing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Mediul de dezvoltare: IntelliJ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"/>
          <a:stretch/>
        </p:blipFill>
        <p:spPr>
          <a:xfrm>
            <a:off x="1295400" y="2119832"/>
            <a:ext cx="2057400" cy="1304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82" y="2023782"/>
            <a:ext cx="1481418" cy="14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2578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 smtClean="0"/>
              <a:t>Despre joc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4343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Bubble Shooter este o aplicatie desktop dezvoltata utilizand limbajul de programare Java si mediul de dezvoltare IntelliJ IDEA.</a:t>
            </a:r>
          </a:p>
          <a:p>
            <a:pPr>
              <a:buFont typeface="Wingdings" pitchFamily="2" charset="2"/>
              <a:buChar char="§"/>
            </a:pPr>
            <a:endParaRPr lang="en-US" b="1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Pentru functionalitatea interfetei grafice cu utilizatorul s-au reutilizat elemente si obiecte grafice din libraria Java Swing pentru a crea interfata grafica si a reda functionalitate acesteia.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4676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3200" b="1" dirty="0" smtClean="0"/>
              <a:t>Functionalitatile aplicatiei desktop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3886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smtClean="0"/>
              <a:t>Aplicatia dezvoltata are la baza urmatoarele functionalitati:</a:t>
            </a:r>
          </a:p>
          <a:p>
            <a:pPr marL="0" indent="0">
              <a:buNone/>
            </a:pPr>
            <a:endParaRPr lang="ro-RO" b="1" dirty="0" smtClean="0"/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Inceputul jocului 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Setarile de configurare a culorilor pentru bile.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Shooter-ul si incrementarea punctelor obtinute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Salvarea scorului si al jucatorilor castigatori</a:t>
            </a:r>
          </a:p>
          <a:p>
            <a:pPr>
              <a:buFont typeface="Wingdings" pitchFamily="2" charset="2"/>
              <a:buChar char="§"/>
            </a:pPr>
            <a:r>
              <a:rPr lang="ro-RO" b="1" dirty="0" smtClean="0"/>
              <a:t>Oprirea jocului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01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467600" cy="762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o-RO" sz="3600" b="1" dirty="0" smtClean="0"/>
              <a:t>Functionalitatea de incepere a jocului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996244" cy="322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5606" y="1524000"/>
            <a:ext cx="3200400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2000" b="1" dirty="0" smtClean="0"/>
              <a:t>Pagina principala a aplicatiei este reprezentata in imaginea alaturata:</a:t>
            </a:r>
          </a:p>
          <a:p>
            <a:endParaRPr lang="ro-RO" sz="2000" b="1" dirty="0"/>
          </a:p>
          <a:p>
            <a:r>
              <a:rPr lang="ro-RO" sz="2000" b="1" dirty="0" smtClean="0"/>
              <a:t>Pentru a incepe un joc nou utilizatorul va apasa pe butonul New Game.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06" y="4724400"/>
            <a:ext cx="336400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5606" y="5638800"/>
            <a:ext cx="3733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Initializarea butonului de New Game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1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 smtClean="0"/>
              <a:t>Functionalitatea de configurare a culorilor pentru bile – Partea 1</a:t>
            </a:r>
            <a:endParaRPr lang="en-US" sz="28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05451"/>
            <a:ext cx="36576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9760" y="2438400"/>
            <a:ext cx="38100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/>
              <a:t>Inainte de a incepe un nou joc, utilizatorul poate selecta initial numarul maxim sau minim de culori </a:t>
            </a:r>
            <a:r>
              <a:rPr lang="ro-RO" b="1" dirty="0" smtClean="0"/>
              <a:t>dorit ca in imaginea alaturata.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3" y="4800600"/>
            <a:ext cx="5174876" cy="12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96000" y="5140475"/>
            <a:ext cx="198119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sz="1600" b="1" dirty="0" smtClean="0"/>
              <a:t>Initalizarea culorilor pentru bile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38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800" b="1" dirty="0"/>
              <a:t>Functionalitatea de configurare a culorilor pentru bile – Partea </a:t>
            </a:r>
            <a:r>
              <a:rPr lang="ro-RO" sz="2800" b="1" dirty="0" smtClean="0"/>
              <a:t>2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40" y="1676400"/>
            <a:ext cx="362096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8724" y="2057400"/>
            <a:ext cx="3733800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Culorile pentru bile sunt generate aleatoru de algoritmul din imaginea atasata.</a:t>
            </a:r>
          </a:p>
          <a:p>
            <a:endParaRPr lang="ro-RO" b="1" dirty="0"/>
          </a:p>
          <a:p>
            <a:r>
              <a:rPr lang="ro-RO" b="1" dirty="0" smtClean="0"/>
              <a:t>Numarul maxim de posibilitati pentru culori este 8, iar numarul minim este 2. </a:t>
            </a:r>
          </a:p>
          <a:p>
            <a:endParaRPr lang="ro-RO" b="1" dirty="0"/>
          </a:p>
          <a:p>
            <a:r>
              <a:rPr lang="ro-RO" b="1" dirty="0" smtClean="0"/>
              <a:t>Astfel in functie de dorinta utilizatorului, se vor genera culorile in functie de cate isi doreste acesta in intervalul (2,8).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39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6200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 smtClean="0"/>
              <a:t>Functionalitatea pentru shooter si incrementarea punctelor – Partea 1</a:t>
            </a:r>
            <a:endParaRPr 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55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135406"/>
            <a:ext cx="4014538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Shooter-ul este redat de catre sageata din imaginea alaturata, utilizatorul poate trage catre o grupare de doua sau mai multe bile.</a:t>
            </a:r>
          </a:p>
          <a:p>
            <a:endParaRPr lang="ro-RO" b="1" dirty="0"/>
          </a:p>
          <a:p>
            <a:r>
              <a:rPr lang="ro-RO" b="1" dirty="0" smtClean="0"/>
              <a:t>O data tintita grupa de bile de aceeasi culoare cu bila, aceasta dispare si punctele se incrementeaza si afisate in sectiunea de sus din stanga a imaginii alaturate.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2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7200"/>
            <a:ext cx="7543800" cy="838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o-RO" sz="2400" b="1" dirty="0"/>
              <a:t>Functionalitatea pentru shooter si incrementarea punctelor – Partea </a:t>
            </a:r>
            <a:r>
              <a:rPr lang="ro-RO" sz="2400" b="1" dirty="0" smtClean="0"/>
              <a:t>2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84" y="2286000"/>
            <a:ext cx="36471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7165" y="1524000"/>
            <a:ext cx="36696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Contorizarea bilelor marcate de aceeasi culoare </a:t>
            </a:r>
            <a:endParaRPr lang="en-US" b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3733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6129" y="5105400"/>
            <a:ext cx="3733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b="1" dirty="0" smtClean="0"/>
              <a:t>Marcarea bilelor care au aceeasi culoare cu cea data de shooter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61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493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Joc Bubble Shooter</vt:lpstr>
      <vt:lpstr>Tehnologii utilizate</vt:lpstr>
      <vt:lpstr>Despre joc</vt:lpstr>
      <vt:lpstr>Functionalitatile aplicatiei desktop</vt:lpstr>
      <vt:lpstr>Functionalitatea de incepere a jocului</vt:lpstr>
      <vt:lpstr>Functionalitatea de configurare a culorilor pentru bile – Partea 1</vt:lpstr>
      <vt:lpstr>Functionalitatea de configurare a culorilor pentru bile – Partea 2</vt:lpstr>
      <vt:lpstr>Functionalitatea pentru shooter si incrementarea punctelor – Partea 1</vt:lpstr>
      <vt:lpstr>Functionalitatea pentru shooter si incrementarea punctelor – Partea 2</vt:lpstr>
      <vt:lpstr> Functionalitatea de salvare a scorului si al jucatorilor castigatori –Partea 1</vt:lpstr>
      <vt:lpstr>Functionalitatea de salvare a scorului si al jucatorilor castigatori –Partea 2</vt:lpstr>
      <vt:lpstr>     Functionalitatea de oprire a jocului</vt:lpstr>
      <vt:lpstr>Legatura dintre PC cu un controller extern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Bubble Shooter</dc:title>
  <dc:creator>Draghici Andreea Maria</dc:creator>
  <cp:lastModifiedBy>user</cp:lastModifiedBy>
  <cp:revision>62</cp:revision>
  <dcterms:created xsi:type="dcterms:W3CDTF">2006-08-16T00:00:00Z</dcterms:created>
  <dcterms:modified xsi:type="dcterms:W3CDTF">2023-03-24T17:10:16Z</dcterms:modified>
</cp:coreProperties>
</file>