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68" r:id="rId16"/>
    <p:sldId id="273" r:id="rId17"/>
    <p:sldId id="269" r:id="rId18"/>
    <p:sldId id="270" r:id="rId19"/>
    <p:sldId id="271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6" autoAdjust="0"/>
    <p:restoredTop sz="94685" autoAdjust="0"/>
  </p:normalViewPr>
  <p:slideViewPr>
    <p:cSldViewPr>
      <p:cViewPr varScale="1">
        <p:scale>
          <a:sx n="113" d="100"/>
          <a:sy n="113" d="100"/>
        </p:scale>
        <p:origin x="-157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mediagalaxy.ro/gamepad-myria-mg7413-tiber-x13-pc-ps3-negru/cpd/GAMMG7413TIBER/?cq_med=pla&amp;cq_plac=&amp;cq_net=x&amp;cq_term=&amp;cq_plt=gp&amp;gclid=EAIaIQobChMImLjkgZuT_gIVl8vVCh1eTwpREAYYAiABEgKzsvD_BwE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jinput.github.io/jinput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762000"/>
            <a:ext cx="6096000" cy="838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4800" b="1" dirty="0" smtClean="0"/>
              <a:t>Joc Bubble Shooter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267200"/>
            <a:ext cx="7772400" cy="990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Ciontu Claudia-Elena 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Draghici Andreea-Maria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CR4.S1A                                                                                   Interactiunea Om-Calculator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3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457200"/>
            <a:ext cx="7543800" cy="838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o-RO" sz="2400" b="1" dirty="0"/>
              <a:t>Functionalitatea pentru shooter si incrementarea punctelor – Partea </a:t>
            </a:r>
            <a:r>
              <a:rPr lang="ro-RO" sz="2400" b="1" dirty="0" smtClean="0"/>
              <a:t>2</a:t>
            </a:r>
            <a:endParaRPr lang="en-US" sz="2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684" y="2286000"/>
            <a:ext cx="364714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57165" y="1524000"/>
            <a:ext cx="366963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 smtClean="0"/>
              <a:t>Contorizarea bilelor marcate de aceeasi culoare </a:t>
            </a:r>
            <a:endParaRPr lang="en-US" b="1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37338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56129" y="5105400"/>
            <a:ext cx="37338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 smtClean="0"/>
              <a:t>Marcarea bilelor care au aceeasi culoare cu cea data de shooter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61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483" y="457200"/>
            <a:ext cx="7559488" cy="762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o-RO" sz="3600" dirty="0"/>
              <a:t/>
            </a:r>
            <a:br>
              <a:rPr lang="ro-RO" sz="3600" dirty="0"/>
            </a:br>
            <a:r>
              <a:rPr lang="ro-RO" sz="2400" b="1" dirty="0" smtClean="0"/>
              <a:t>Functionalitatea de salvare a </a:t>
            </a:r>
            <a:r>
              <a:rPr lang="ro-RO" sz="2400" b="1" dirty="0"/>
              <a:t>scorului si al jucatorilor </a:t>
            </a:r>
            <a:r>
              <a:rPr lang="ro-RO" sz="2400" b="1" dirty="0" smtClean="0"/>
              <a:t>castigatori –Partea 1</a:t>
            </a:r>
            <a:endParaRPr lang="en-US" sz="2400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722" y="1447800"/>
            <a:ext cx="3918857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6312" y="1676400"/>
            <a:ext cx="3581400" cy="39703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 smtClean="0"/>
              <a:t>La finalizarea jocului, va aparea un modal cu mesajul You win!, unde utilizatorul va trebui sa isi introduca numele pentru a fi inregistrat in clasament. </a:t>
            </a:r>
          </a:p>
          <a:p>
            <a:endParaRPr lang="ro-RO" b="1" dirty="0"/>
          </a:p>
          <a:p>
            <a:r>
              <a:rPr lang="ro-RO" b="1" dirty="0" smtClean="0"/>
              <a:t>De altfel, aceste informatii vor fi salvate si intr-un fisier extern .text, astfel incat pe viitor la o noua sesiune de joc noii utilizatori sa poata vedea direct in interfata scorurile salvate, cat si numele jucatorilor castigatori, ca in a doua imagine atasata de jos.</a:t>
            </a:r>
            <a:endParaRPr lang="en-U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49"/>
          <a:stretch/>
        </p:blipFill>
        <p:spPr bwMode="auto">
          <a:xfrm>
            <a:off x="4419600" y="5051601"/>
            <a:ext cx="3939989" cy="750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762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o-RO" sz="2800" b="1" dirty="0"/>
              <a:t>Functionalitatea de salvare a scorului si al jucatorilor castigatori –Partea </a:t>
            </a:r>
            <a:r>
              <a:rPr lang="ro-RO" sz="2800" b="1" dirty="0" smtClean="0"/>
              <a:t>2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057400"/>
            <a:ext cx="3657600" cy="1676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o-RO" sz="1800" b="1" dirty="0" smtClean="0"/>
              <a:t>Metodele pentru salvarea scorului intr-un fisier text si de incarcare din fisierul text apoi propagat in interfata grafica.</a:t>
            </a:r>
            <a:endParaRPr lang="en-US" sz="1800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0"/>
            <a:ext cx="3733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4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467600" cy="533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o-RO" sz="3600" b="1" dirty="0" smtClean="0"/>
              <a:t/>
            </a:r>
            <a:br>
              <a:rPr lang="ro-RO" sz="3600" b="1" dirty="0" smtClean="0"/>
            </a:br>
            <a:r>
              <a:rPr lang="ro-RO" sz="3600" b="1" dirty="0" smtClean="0"/>
              <a:t/>
            </a:r>
            <a:br>
              <a:rPr lang="ro-RO" sz="3600" b="1" dirty="0" smtClean="0"/>
            </a:br>
            <a:r>
              <a:rPr lang="ro-RO" sz="3600" b="1" dirty="0"/>
              <a:t/>
            </a:r>
            <a:br>
              <a:rPr lang="ro-RO" sz="3600" b="1" dirty="0"/>
            </a:br>
            <a:r>
              <a:rPr lang="ro-RO" sz="3600" b="1" dirty="0" smtClean="0"/>
              <a:t/>
            </a:r>
            <a:br>
              <a:rPr lang="ro-RO" sz="3600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ro-RO" sz="3100" b="1" dirty="0"/>
              <a:t>Functionalitatea de oprire a jocului</a:t>
            </a:r>
            <a:endParaRPr lang="en-US" sz="36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t="1615" r="981"/>
          <a:stretch/>
        </p:blipFill>
        <p:spPr bwMode="auto">
          <a:xfrm>
            <a:off x="4724400" y="1219200"/>
            <a:ext cx="358364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8200" y="1371600"/>
            <a:ext cx="37338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/>
              <a:t>Pentru a opri fortat un joc utilizatorul va apasa pe butonul Stop </a:t>
            </a:r>
            <a:r>
              <a:rPr lang="ro-RO" b="1" dirty="0" smtClean="0"/>
              <a:t>Game din imaginea alaturata.</a:t>
            </a:r>
            <a:endParaRPr lang="en-US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0"/>
            <a:ext cx="3689056" cy="1120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956072" y="5715000"/>
            <a:ext cx="372358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ro-RO" b="1" dirty="0"/>
              <a:t>Initializarea butonului de </a:t>
            </a:r>
            <a:r>
              <a:rPr lang="ro-RO" b="1" dirty="0" smtClean="0"/>
              <a:t>Stop Game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966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162800" cy="838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b="1" dirty="0" smtClean="0"/>
              <a:t>Cuprins -&gt; Assignment 2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92009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533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2800" b="1" dirty="0">
                <a:latin typeface="+mn-lt"/>
              </a:rPr>
              <a:t>Legatura </a:t>
            </a:r>
            <a:r>
              <a:rPr lang="ro-RO" sz="2800" b="1" dirty="0" smtClean="0">
                <a:latin typeface="+mn-lt"/>
              </a:rPr>
              <a:t>dintre PC </a:t>
            </a:r>
            <a:r>
              <a:rPr lang="en-US" sz="2800" b="1" dirty="0" smtClean="0">
                <a:latin typeface="+mn-lt"/>
              </a:rPr>
              <a:t>cu </a:t>
            </a:r>
            <a:r>
              <a:rPr lang="en-US" sz="2800" b="1" dirty="0">
                <a:latin typeface="+mn-lt"/>
              </a:rPr>
              <a:t>un controller </a:t>
            </a:r>
            <a:r>
              <a:rPr lang="en-US" sz="2800" b="1" dirty="0" smtClean="0">
                <a:latin typeface="+mn-lt"/>
              </a:rPr>
              <a:t>extern</a:t>
            </a:r>
            <a:endParaRPr lang="en-US" sz="2800" b="1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71600"/>
            <a:ext cx="2119015" cy="3767138"/>
          </a:xfrm>
        </p:spPr>
      </p:pic>
      <p:sp>
        <p:nvSpPr>
          <p:cNvPr id="11" name="TextBox 10"/>
          <p:cNvSpPr txBox="1"/>
          <p:nvPr/>
        </p:nvSpPr>
        <p:spPr>
          <a:xfrm>
            <a:off x="762000" y="1371600"/>
            <a:ext cx="52578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/>
              <a:t>Legatura interfetei grafice cu controller-ul extern se face via </a:t>
            </a:r>
            <a:r>
              <a:rPr lang="en-US" b="1" dirty="0">
                <a:solidFill>
                  <a:srgbClr val="FF0000"/>
                </a:solidFill>
              </a:rPr>
              <a:t>U</a:t>
            </a:r>
            <a:r>
              <a:rPr lang="en-US" b="1" dirty="0"/>
              <a:t>niversal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erial 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/>
              <a:t>us 3.0</a:t>
            </a:r>
            <a:r>
              <a:rPr lang="ro-RO" b="1" dirty="0" smtClean="0"/>
              <a:t>, </a:t>
            </a:r>
            <a:r>
              <a:rPr lang="ro-RO" b="1" dirty="0"/>
              <a:t>acesta </a:t>
            </a:r>
            <a:r>
              <a:rPr lang="ro-RO" b="1" dirty="0" smtClean="0"/>
              <a:t>arata </a:t>
            </a:r>
            <a:r>
              <a:rPr lang="ro-RO" b="1" dirty="0"/>
              <a:t>ca in figura alaturata</a:t>
            </a:r>
            <a:r>
              <a:rPr lang="ro-RO" b="1" dirty="0" smtClean="0"/>
              <a:t>.</a:t>
            </a:r>
          </a:p>
          <a:p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72" y="2967317"/>
            <a:ext cx="525276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172200" y="5725777"/>
            <a:ext cx="2133600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sz="1200" b="1" dirty="0" smtClean="0"/>
              <a:t>Cod pentru reactiile de baza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27987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7239000" cy="838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b="1" dirty="0" smtClean="0"/>
              <a:t>Cuprins -&gt; Assignment 3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26170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533400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+mn-lt"/>
              </a:rPr>
              <a:t>Specificatii tehnice despre </a:t>
            </a:r>
            <a:r>
              <a:rPr lang="en-US" sz="2800" b="1" dirty="0" smtClean="0">
                <a:latin typeface="+mn-lt"/>
                <a:hlinkClick r:id="rId2"/>
              </a:rPr>
              <a:t>Joystick</a:t>
            </a:r>
            <a:endParaRPr lang="en-US" sz="2800" b="1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94"/>
          <a:stretch/>
        </p:blipFill>
        <p:spPr>
          <a:xfrm>
            <a:off x="5334000" y="1371600"/>
            <a:ext cx="2963733" cy="3733800"/>
          </a:xfrm>
        </p:spPr>
      </p:pic>
      <p:sp>
        <p:nvSpPr>
          <p:cNvPr id="10" name="TextBox 9"/>
          <p:cNvSpPr txBox="1"/>
          <p:nvPr/>
        </p:nvSpPr>
        <p:spPr>
          <a:xfrm flipH="1">
            <a:off x="762000" y="1524000"/>
            <a:ext cx="4419600" cy="42473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Tip produs: </a:t>
            </a:r>
            <a:r>
              <a:rPr lang="en-US" b="1" dirty="0" smtClean="0"/>
              <a:t>Controller Myria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Compatibilitate: </a:t>
            </a:r>
            <a:r>
              <a:rPr lang="en-US" b="1" dirty="0" smtClean="0"/>
              <a:t>PC, Android, PS3.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Model: </a:t>
            </a:r>
            <a:r>
              <a:rPr lang="en-US" b="1" dirty="0" smtClean="0"/>
              <a:t>MG7413 TIBER X13.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Conectivitate: </a:t>
            </a:r>
            <a:r>
              <a:rPr lang="en-US" b="1" dirty="0" smtClean="0"/>
              <a:t>cu fir.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Interfata: </a:t>
            </a:r>
            <a:r>
              <a:rPr lang="en-US" b="1" dirty="0" smtClean="0"/>
              <a:t>USB tip 3.0.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Senzori: </a:t>
            </a:r>
            <a:r>
              <a:rPr lang="en-US" b="1" dirty="0" smtClean="0"/>
              <a:t>Double Shock.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Pad: </a:t>
            </a:r>
            <a:r>
              <a:rPr lang="en-US" b="1" dirty="0" smtClean="0"/>
              <a:t>D-pad de precizie.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Butoane: </a:t>
            </a:r>
            <a:r>
              <a:rPr lang="en-US" b="1" dirty="0" smtClean="0"/>
              <a:t>stick-uri analogice.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Numar butoane: </a:t>
            </a:r>
            <a:r>
              <a:rPr lang="en-US" b="1" dirty="0" smtClean="0"/>
              <a:t>10.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Alimentare: </a:t>
            </a:r>
            <a:r>
              <a:rPr lang="en-US" b="1" dirty="0" smtClean="0"/>
              <a:t>via USB.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Facilitati: </a:t>
            </a:r>
            <a:r>
              <a:rPr lang="en-US" b="1" dirty="0" smtClean="0"/>
              <a:t>Plug and Play.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Greutate: </a:t>
            </a:r>
            <a:r>
              <a:rPr lang="en-US" b="1" dirty="0" smtClean="0"/>
              <a:t>0.245 (Kg).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Culoare: </a:t>
            </a:r>
            <a:r>
              <a:rPr lang="en-US" b="1" dirty="0" smtClean="0"/>
              <a:t>Negru cu verde.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Lungime cablu: </a:t>
            </a:r>
            <a:r>
              <a:rPr lang="en-US" b="1" dirty="0" smtClean="0"/>
              <a:t>1.8 (m).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Dimensiuni: </a:t>
            </a:r>
            <a:r>
              <a:rPr lang="en-US" b="1" dirty="0" smtClean="0"/>
              <a:t>15.5 x 10.5 x 6.3 ( L x A x I cm).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5340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543800" cy="533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+mn-lt"/>
                <a:hlinkClick r:id="rId2"/>
              </a:rPr>
              <a:t>Conectarea </a:t>
            </a:r>
            <a:r>
              <a:rPr lang="en-US" sz="2800" b="1" dirty="0" smtClean="0">
                <a:latin typeface="+mn-lt"/>
              </a:rPr>
              <a:t>cu Joystick-ul</a:t>
            </a:r>
            <a:endParaRPr lang="en-US" sz="2800" b="1" dirty="0">
              <a:latin typeface="+mn-lt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7"/>
          <a:stretch/>
        </p:blipFill>
        <p:spPr bwMode="auto">
          <a:xfrm>
            <a:off x="6172200" y="1398280"/>
            <a:ext cx="2141280" cy="2698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8724" y="2286000"/>
            <a:ext cx="51816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Adaugarea</a:t>
            </a:r>
            <a:r>
              <a:rPr lang="en-US" b="1" dirty="0"/>
              <a:t> </a:t>
            </a:r>
            <a:r>
              <a:rPr lang="en-US" b="1" dirty="0" err="1"/>
              <a:t>librariei</a:t>
            </a:r>
            <a:r>
              <a:rPr lang="en-US" b="1" dirty="0"/>
              <a:t> </a:t>
            </a:r>
            <a:r>
              <a:rPr lang="en-US" b="1" dirty="0" smtClean="0"/>
              <a:t>JInput </a:t>
            </a:r>
            <a:r>
              <a:rPr lang="en-US" b="1" dirty="0"/>
              <a:t>in IntelliJ IDEA, cat si a </a:t>
            </a:r>
            <a:r>
              <a:rPr lang="en-US" b="1" dirty="0" err="1"/>
              <a:t>dll-urilor</a:t>
            </a:r>
            <a:r>
              <a:rPr lang="en-US" b="1" dirty="0"/>
              <a:t> </a:t>
            </a:r>
            <a:r>
              <a:rPr lang="en-US" b="1" dirty="0" err="1" smtClean="0"/>
              <a:t>necesare</a:t>
            </a:r>
            <a:r>
              <a:rPr lang="en-US" b="1" dirty="0" smtClean="0"/>
              <a:t>.</a:t>
            </a:r>
            <a:endParaRPr lang="en-US" b="1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7348" y="3581400"/>
            <a:ext cx="518160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Mai exact este un API Java, ce are in spate </a:t>
            </a:r>
            <a:r>
              <a:rPr lang="en-US" b="1" dirty="0" err="1" smtClean="0"/>
              <a:t>implementate</a:t>
            </a:r>
            <a:r>
              <a:rPr lang="en-US" b="1" dirty="0" smtClean="0"/>
              <a:t> metode pentru </a:t>
            </a:r>
            <a:r>
              <a:rPr lang="en-US" b="1" dirty="0" err="1" smtClean="0"/>
              <a:t>descoperirea</a:t>
            </a:r>
            <a:r>
              <a:rPr lang="en-US" b="1" dirty="0" smtClean="0"/>
              <a:t> controller-ului, conectarea la </a:t>
            </a:r>
            <a:r>
              <a:rPr lang="en-US" b="1" dirty="0" err="1" smtClean="0"/>
              <a:t>acesta</a:t>
            </a:r>
            <a:r>
              <a:rPr lang="en-US" b="1" dirty="0" smtClean="0"/>
              <a:t> si </a:t>
            </a:r>
            <a:r>
              <a:rPr lang="en-US" b="1" dirty="0" err="1" smtClean="0"/>
              <a:t>intrarea</a:t>
            </a:r>
            <a:r>
              <a:rPr lang="en-US" b="1" dirty="0" smtClean="0"/>
              <a:t> </a:t>
            </a:r>
            <a:r>
              <a:rPr lang="en-US" b="1" dirty="0" err="1" smtClean="0"/>
              <a:t>interogata</a:t>
            </a:r>
            <a:r>
              <a:rPr lang="en-US" b="1" dirty="0" smtClean="0"/>
              <a:t>. Include Plugin-uri care permite </a:t>
            </a:r>
            <a:r>
              <a:rPr lang="en-US" b="1" dirty="0" err="1" smtClean="0"/>
              <a:t>adaptarea</a:t>
            </a:r>
            <a:r>
              <a:rPr lang="en-US" b="1" dirty="0" smtClean="0"/>
              <a:t> </a:t>
            </a:r>
            <a:r>
              <a:rPr lang="en-US" b="1" dirty="0" err="1" smtClean="0"/>
              <a:t>acestuia</a:t>
            </a:r>
            <a:r>
              <a:rPr lang="en-US" b="1" dirty="0" smtClean="0"/>
              <a:t> la diferite </a:t>
            </a:r>
            <a:r>
              <a:rPr lang="en-US" b="1" dirty="0" err="1" smtClean="0"/>
              <a:t>platforme</a:t>
            </a:r>
            <a:r>
              <a:rPr lang="en-US" b="1" dirty="0" smtClean="0"/>
              <a:t> specifice.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978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533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+mn-lt"/>
              </a:rPr>
              <a:t>Utilizare API JInput</a:t>
            </a:r>
            <a:endParaRPr lang="en-US" sz="2800" b="1" dirty="0">
              <a:latin typeface="+mn-lt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485502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0" y="5484888"/>
            <a:ext cx="289560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Cod pentru detectarea si conectarea controller-ului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8907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4200"/>
            <a:ext cx="7467600" cy="838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b="1" dirty="0"/>
              <a:t>Cuprins -&gt; Assignment </a:t>
            </a:r>
            <a:r>
              <a:rPr lang="en-US" sz="4000" b="1" dirty="0" smtClean="0"/>
              <a:t>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36088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239000" cy="609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o-RO" sz="2800" b="1" dirty="0" smtClean="0">
                <a:latin typeface="+mn-lt"/>
              </a:rPr>
              <a:t>Link catre aplicatia dezvoltata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90800"/>
            <a:ext cx="7315200" cy="20909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https://github.com/AndreeaDraghici/BubbleShooterGame.git</a:t>
            </a:r>
          </a:p>
        </p:txBody>
      </p:sp>
    </p:spTree>
    <p:extLst>
      <p:ext uri="{BB962C8B-B14F-4D97-AF65-F5344CB8AC3E}">
        <p14:creationId xmlns:p14="http://schemas.microsoft.com/office/powerpoint/2010/main" val="407302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6096000" cy="762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400" b="1" dirty="0" smtClean="0"/>
              <a:t>Tehnologii utilizate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543800" cy="44196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algn="just">
              <a:buFont typeface="Wingdings" pitchFamily="2" charset="2"/>
              <a:buChar char="§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Limbajul de dezvoltare: Java si libraria Swing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Mediul de dezvoltare: IntelliJ IDEA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9"/>
          <a:stretch/>
        </p:blipFill>
        <p:spPr>
          <a:xfrm>
            <a:off x="1295400" y="2119832"/>
            <a:ext cx="2057400" cy="1304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82" y="2023782"/>
            <a:ext cx="1481418" cy="148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5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257800" cy="609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000" b="1" dirty="0" smtClean="0"/>
              <a:t>Despre joc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543800" cy="4343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b="1" dirty="0" smtClean="0"/>
              <a:t>Bubble Shooter este o aplicatie desktop dezvoltata utilizand limbajul de programare Java si mediul de dezvoltare IntelliJ IDEA.</a:t>
            </a:r>
          </a:p>
          <a:p>
            <a:pPr>
              <a:buFont typeface="Wingdings" pitchFamily="2" charset="2"/>
              <a:buChar char="§"/>
            </a:pPr>
            <a:endParaRPr lang="en-US" b="1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Pentru functionalitatea interfetei grafice cu utilizatorul s-au reutilizat elemente si obiecte grafice din libraria Java Swing pentru a crea interfata grafica si a reda functionalitate acesteia.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467600" cy="609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o-RO" sz="3200" b="1" dirty="0" smtClean="0"/>
              <a:t>Functionalitatile aplicatiei desktop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620000" cy="3886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o-RO" b="1" dirty="0" smtClean="0"/>
              <a:t>Aplicatia dezvoltata are la baza urmatoarele functionalitati:</a:t>
            </a:r>
          </a:p>
          <a:p>
            <a:pPr marL="0" indent="0">
              <a:buNone/>
            </a:pPr>
            <a:endParaRPr lang="ro-RO" b="1" dirty="0" smtClean="0"/>
          </a:p>
          <a:p>
            <a:pPr>
              <a:buFont typeface="Wingdings" pitchFamily="2" charset="2"/>
              <a:buChar char="§"/>
            </a:pPr>
            <a:r>
              <a:rPr lang="ro-RO" b="1" dirty="0" smtClean="0"/>
              <a:t>Inceputul jocului </a:t>
            </a:r>
          </a:p>
          <a:p>
            <a:pPr>
              <a:buFont typeface="Wingdings" pitchFamily="2" charset="2"/>
              <a:buChar char="§"/>
            </a:pPr>
            <a:r>
              <a:rPr lang="ro-RO" b="1" dirty="0" smtClean="0"/>
              <a:t>Setarile de configurare a culorilor pentru bile.</a:t>
            </a:r>
          </a:p>
          <a:p>
            <a:pPr>
              <a:buFont typeface="Wingdings" pitchFamily="2" charset="2"/>
              <a:buChar char="§"/>
            </a:pPr>
            <a:r>
              <a:rPr lang="ro-RO" b="1" dirty="0" smtClean="0"/>
              <a:t>Shooter-ul si incrementarea punctelor obtinute</a:t>
            </a:r>
          </a:p>
          <a:p>
            <a:pPr>
              <a:buFont typeface="Wingdings" pitchFamily="2" charset="2"/>
              <a:buChar char="§"/>
            </a:pPr>
            <a:r>
              <a:rPr lang="ro-RO" b="1" dirty="0" smtClean="0"/>
              <a:t>Salvarea scorului si al jucatorilor castigatori</a:t>
            </a:r>
          </a:p>
          <a:p>
            <a:pPr>
              <a:buFont typeface="Wingdings" pitchFamily="2" charset="2"/>
              <a:buChar char="§"/>
            </a:pPr>
            <a:r>
              <a:rPr lang="ro-RO" b="1" dirty="0" smtClean="0"/>
              <a:t>Oprirea jocului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01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467600" cy="762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o-RO" sz="3600" b="1" dirty="0" smtClean="0"/>
              <a:t>Functionalitatea de incepere a jocului</a:t>
            </a:r>
            <a:endParaRPr lang="en-US" sz="36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24000"/>
            <a:ext cx="3996244" cy="3223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5606" y="1524000"/>
            <a:ext cx="3200400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sz="2000" b="1" dirty="0" smtClean="0"/>
              <a:t>Pagina principala a aplicatiei este reprezentata in imaginea alaturata:</a:t>
            </a:r>
          </a:p>
          <a:p>
            <a:endParaRPr lang="ro-RO" sz="2000" b="1" dirty="0"/>
          </a:p>
          <a:p>
            <a:r>
              <a:rPr lang="ro-RO" sz="2000" b="1" dirty="0" smtClean="0"/>
              <a:t>Pentru a incepe un joc nou utilizatorul va apasa pe butonul New Game.</a:t>
            </a:r>
            <a:endParaRPr lang="en-US" sz="2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06" y="4724400"/>
            <a:ext cx="3364006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25606" y="5638800"/>
            <a:ext cx="37338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o-RO" b="1" dirty="0" smtClean="0"/>
              <a:t>Initializarea butonului de New Game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11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1066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o-RO" sz="2800" b="1" dirty="0" smtClean="0"/>
              <a:t>Functionalitatea de configurare a culorilor pentru bile – Partea 1</a:t>
            </a:r>
            <a:endParaRPr lang="en-US" sz="2800" b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05451"/>
            <a:ext cx="36576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59760" y="2438400"/>
            <a:ext cx="381000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/>
              <a:t>Inainte de a incepe un nou joc, utilizatorul poate selecta initial numarul maxim sau minim de culori </a:t>
            </a:r>
            <a:r>
              <a:rPr lang="ro-RO" b="1" dirty="0" smtClean="0"/>
              <a:t>dorit ca in imaginea alaturata.</a:t>
            </a:r>
            <a:endParaRPr lang="en-US" b="1" dirty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13" y="4800600"/>
            <a:ext cx="5174876" cy="1264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96000" y="5140475"/>
            <a:ext cx="19811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sz="1600" b="1" dirty="0" smtClean="0"/>
              <a:t>Initalizarea culorilor pentru bile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738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1066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o-RO" sz="2800" b="1" dirty="0"/>
              <a:t>Functionalitatea de configurare a culorilor pentru bile – Partea </a:t>
            </a:r>
            <a:r>
              <a:rPr lang="ro-RO" sz="2800" b="1" dirty="0" smtClean="0"/>
              <a:t>2</a:t>
            </a:r>
            <a:endParaRPr lang="en-US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40" y="1676400"/>
            <a:ext cx="362096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8724" y="2057400"/>
            <a:ext cx="3733800" cy="341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 smtClean="0"/>
              <a:t>Culorile pentru bile sunt generate aleatoru de algoritmul din imaginea atasata.</a:t>
            </a:r>
          </a:p>
          <a:p>
            <a:endParaRPr lang="ro-RO" b="1" dirty="0"/>
          </a:p>
          <a:p>
            <a:r>
              <a:rPr lang="ro-RO" b="1" dirty="0" smtClean="0"/>
              <a:t>Numarul maxim de posibilitati pentru culori este 8, iar numarul minim este 2. </a:t>
            </a:r>
          </a:p>
          <a:p>
            <a:endParaRPr lang="ro-RO" b="1" dirty="0"/>
          </a:p>
          <a:p>
            <a:r>
              <a:rPr lang="ro-RO" b="1" dirty="0" smtClean="0"/>
              <a:t>Astfel in functie de dorinta utilizatorului, se vor genera culorile in functie de cate isi doreste acesta in intervalul (2,8).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39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620000" cy="914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o-RO" sz="2400" b="1" dirty="0" smtClean="0"/>
              <a:t>Functionalitatea pentru shooter si incrementarea punctelor – Partea 1</a:t>
            </a:r>
            <a:endParaRPr lang="en-US" sz="24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24000"/>
            <a:ext cx="355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135406"/>
            <a:ext cx="4014538" cy="28623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 smtClean="0"/>
              <a:t>Shooter-ul este redat de catre sageata din imaginea alaturata, utilizatorul poate trage catre o grupare de doua sau mai multe bile.</a:t>
            </a:r>
          </a:p>
          <a:p>
            <a:endParaRPr lang="ro-RO" b="1" dirty="0"/>
          </a:p>
          <a:p>
            <a:r>
              <a:rPr lang="ro-RO" b="1" dirty="0" smtClean="0"/>
              <a:t>O data tintita grupa de bile de aceeasi culoare cu bila, aceasta dispare si punctele se incrementeaza si afisate in sectiunea de sus din stanga a imaginii alaturate.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529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672</Words>
  <Application>Microsoft Office PowerPoint</Application>
  <PresentationFormat>On-screen Show (4:3)</PresentationFormat>
  <Paragraphs>81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NewsPrint</vt:lpstr>
      <vt:lpstr>Joc Bubble Shooter</vt:lpstr>
      <vt:lpstr>Cuprins -&gt; Assignment 1</vt:lpstr>
      <vt:lpstr>Tehnologii utilizate</vt:lpstr>
      <vt:lpstr>Despre joc</vt:lpstr>
      <vt:lpstr>Functionalitatile aplicatiei desktop</vt:lpstr>
      <vt:lpstr>Functionalitatea de incepere a jocului</vt:lpstr>
      <vt:lpstr>Functionalitatea de configurare a culorilor pentru bile – Partea 1</vt:lpstr>
      <vt:lpstr>Functionalitatea de configurare a culorilor pentru bile – Partea 2</vt:lpstr>
      <vt:lpstr>Functionalitatea pentru shooter si incrementarea punctelor – Partea 1</vt:lpstr>
      <vt:lpstr>Functionalitatea pentru shooter si incrementarea punctelor – Partea 2</vt:lpstr>
      <vt:lpstr> Functionalitatea de salvare a scorului si al jucatorilor castigatori –Partea 1</vt:lpstr>
      <vt:lpstr>Functionalitatea de salvare a scorului si al jucatorilor castigatori –Partea 2</vt:lpstr>
      <vt:lpstr>     Functionalitatea de oprire a jocului</vt:lpstr>
      <vt:lpstr>Cuprins -&gt; Assignment 2</vt:lpstr>
      <vt:lpstr>Legatura dintre PC cu un controller extern</vt:lpstr>
      <vt:lpstr>Cuprins -&gt; Assignment 3</vt:lpstr>
      <vt:lpstr>Specificatii tehnice despre Joystick</vt:lpstr>
      <vt:lpstr>Conectarea cu Joystick-ul</vt:lpstr>
      <vt:lpstr>Utilizare API JInput</vt:lpstr>
      <vt:lpstr>Link catre aplicatia dezvoltata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Joc Bubble Shooter</dc:title>
  <dc:creator>Draghici Andreea Maria</dc:creator>
  <cp:lastModifiedBy>user</cp:lastModifiedBy>
  <cp:revision>76</cp:revision>
  <dcterms:created xsi:type="dcterms:W3CDTF">2006-08-16T00:00:00Z</dcterms:created>
  <dcterms:modified xsi:type="dcterms:W3CDTF">2023-04-08T06:34:09Z</dcterms:modified>
</cp:coreProperties>
</file>