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D3A309-20A9-447D-B5F1-8EF0C9B7E70B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FB3AB1-B196-4956-ADDF-A8636EAEA1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143001"/>
          </a:xfrm>
        </p:spPr>
        <p:txBody>
          <a:bodyPr/>
          <a:lstStyle/>
          <a:p>
            <a:r>
              <a:rPr lang="en-US" dirty="0" err="1" smtClean="0"/>
              <a:t>UiPath</a:t>
            </a:r>
            <a:r>
              <a:rPr lang="en-US" dirty="0" smtClean="0"/>
              <a:t> Brief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cum am </a:t>
            </a:r>
            <a:r>
              <a:rPr lang="en-US" dirty="0" err="1" smtClean="0"/>
              <a:t>lucrat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echipa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4599801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Team: </a:t>
            </a:r>
            <a:r>
              <a:rPr lang="en-US" sz="3000" dirty="0" err="1" smtClean="0">
                <a:solidFill>
                  <a:schemeClr val="tx2"/>
                </a:solidFill>
              </a:rPr>
              <a:t>RoboDucks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Parting thoughts:</a:t>
            </a:r>
          </a:p>
          <a:p>
            <a:pPr fontAlgn="base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Great mentor interactions and continuous support and patience when faced with varied and surprising issues, as well as other teams interactions (Juniors RPA) </a:t>
            </a:r>
          </a:p>
          <a:p>
            <a:pPr fontAlgn="base"/>
            <a:r>
              <a:rPr lang="en-US" i="1" dirty="0" err="1"/>
              <a:t>Banca</a:t>
            </a:r>
            <a:r>
              <a:rPr lang="en-US" i="1" dirty="0"/>
              <a:t> </a:t>
            </a:r>
            <a:r>
              <a:rPr lang="en-US" i="1" dirty="0" err="1"/>
              <a:t>Transilvania</a:t>
            </a:r>
            <a:r>
              <a:rPr lang="en-US" dirty="0"/>
              <a:t> feedback which was faster, more reliable and comprehensive than the one from mfinante.gov.ro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Parting thoughts:</a:t>
            </a:r>
          </a:p>
          <a:p>
            <a:pPr fontAlgn="base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Great mentor interactions and continuous support and patience when faced with varied and surprising issues, as well as other teams interactions (Juniors RPA) </a:t>
            </a:r>
          </a:p>
          <a:p>
            <a:pPr fontAlgn="base"/>
            <a:r>
              <a:rPr lang="en-US" i="1" dirty="0" err="1"/>
              <a:t>Banca</a:t>
            </a:r>
            <a:r>
              <a:rPr lang="en-US" i="1" dirty="0"/>
              <a:t> </a:t>
            </a:r>
            <a:r>
              <a:rPr lang="en-US" i="1" dirty="0" err="1"/>
              <a:t>Transilvania</a:t>
            </a:r>
            <a:r>
              <a:rPr lang="en-US" dirty="0"/>
              <a:t> feedback which was faster, more reliable and comprehensive than the one from mfinante.gov.ro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Parting thoughts:</a:t>
            </a:r>
          </a:p>
          <a:p>
            <a:pPr fontAlgn="base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Great mentor interactions and continuous support and patience when faced with varied and surprising issues, as well as other teams interactions (Juniors RPA) </a:t>
            </a:r>
          </a:p>
          <a:p>
            <a:pPr fontAlgn="base"/>
            <a:r>
              <a:rPr lang="en-US" i="1" dirty="0" err="1"/>
              <a:t>Banca</a:t>
            </a:r>
            <a:r>
              <a:rPr lang="en-US" i="1" dirty="0"/>
              <a:t> </a:t>
            </a:r>
            <a:r>
              <a:rPr lang="en-US" i="1" dirty="0" err="1"/>
              <a:t>Transilvania</a:t>
            </a:r>
            <a:r>
              <a:rPr lang="en-US" dirty="0"/>
              <a:t> feedback which was faster, more reliable and comprehensive than the one from mfinante.gov.ro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</TotalTime>
  <Words>14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UiPath Brief  cum am lucrat prezentare echipa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Andreia</dc:creator>
  <cp:lastModifiedBy>Andreia</cp:lastModifiedBy>
  <cp:revision>3</cp:revision>
  <dcterms:created xsi:type="dcterms:W3CDTF">2018-11-25T09:43:18Z</dcterms:created>
  <dcterms:modified xsi:type="dcterms:W3CDTF">2018-11-25T10:21:23Z</dcterms:modified>
</cp:coreProperties>
</file>