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4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72F4FA-EE2B-4E97-B8AF-727172AED1ED}">
          <p14:sldIdLst>
            <p14:sldId id="257"/>
            <p14:sldId id="258"/>
            <p14:sldId id="264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2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57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8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29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3106"/>
            <a:ext cx="7259241" cy="93027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Team: </a:t>
            </a:r>
            <a:r>
              <a:rPr lang="en-US" sz="5200" dirty="0" err="1">
                <a:solidFill>
                  <a:schemeClr val="tx2"/>
                </a:solidFill>
              </a:rPr>
              <a:t>RoboDucks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21C01-2AC1-47A0-B89A-924BBD3591CA}"/>
              </a:ext>
            </a:extLst>
          </p:cNvPr>
          <p:cNvSpPr txBox="1"/>
          <p:nvPr/>
        </p:nvSpPr>
        <p:spPr>
          <a:xfrm>
            <a:off x="2382" y="2057400"/>
            <a:ext cx="9141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dirty="0"/>
              <a:t>Automation Challenge - Shortest Path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89CFD1-9EC4-4400-8B3A-84EF265546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8236"/>
            <a:ext cx="3434348" cy="12474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36EB32-6D70-453E-A611-358244E984D2}"/>
              </a:ext>
            </a:extLst>
          </p:cNvPr>
          <p:cNvSpPr txBox="1"/>
          <p:nvPr/>
        </p:nvSpPr>
        <p:spPr>
          <a:xfrm>
            <a:off x="1143000" y="4095928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RPA League: 36-Hour Hackathon</a:t>
            </a:r>
          </a:p>
        </p:txBody>
      </p:sp>
    </p:spTree>
    <p:extLst>
      <p:ext uri="{BB962C8B-B14F-4D97-AF65-F5344CB8AC3E}">
        <p14:creationId xmlns:p14="http://schemas.microsoft.com/office/powerpoint/2010/main" val="2821981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"/>
            <a:ext cx="7010400" cy="5715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  <a:endParaRPr lang="ro-RO" b="1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  <a:p>
            <a:pPr algn="l"/>
            <a:r>
              <a:rPr lang="ro-RO" dirty="0">
                <a:solidFill>
                  <a:schemeClr val="bg1"/>
                </a:solidFill>
              </a:rPr>
              <a:t>Team description</a:t>
            </a:r>
          </a:p>
          <a:p>
            <a:pPr algn="l"/>
            <a:endParaRPr lang="ro-RO" dirty="0">
              <a:solidFill>
                <a:schemeClr val="bg1"/>
              </a:solidFill>
            </a:endParaRPr>
          </a:p>
          <a:p>
            <a:pPr algn="l"/>
            <a:r>
              <a:rPr lang="ro-RO" dirty="0">
                <a:solidFill>
                  <a:schemeClr val="bg1"/>
                </a:solidFill>
              </a:rPr>
              <a:t>Why Ui Path Brief 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endParaRPr lang="ro-RO" dirty="0">
              <a:solidFill>
                <a:schemeClr val="bg1"/>
              </a:solidFill>
            </a:endParaRPr>
          </a:p>
          <a:p>
            <a:pPr algn="l"/>
            <a:r>
              <a:rPr lang="ro-RO" dirty="0">
                <a:solidFill>
                  <a:schemeClr val="bg1"/>
                </a:solidFill>
              </a:rPr>
              <a:t>Solution description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ro-RO" dirty="0">
              <a:solidFill>
                <a:schemeClr val="bg1"/>
              </a:solidFill>
            </a:endParaRPr>
          </a:p>
          <a:p>
            <a:pPr algn="l"/>
            <a:r>
              <a:rPr lang="ro-RO" dirty="0">
                <a:solidFill>
                  <a:schemeClr val="bg1"/>
                </a:solidFill>
              </a:rPr>
              <a:t>Challenges and solutions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ro-RO" dirty="0">
              <a:solidFill>
                <a:schemeClr val="bg1"/>
              </a:solidFill>
            </a:endParaRPr>
          </a:p>
          <a:p>
            <a:pPr algn="l"/>
            <a:r>
              <a:rPr lang="ro-RO" dirty="0">
                <a:solidFill>
                  <a:schemeClr val="bg1"/>
                </a:solidFill>
              </a:rPr>
              <a:t>Improvements </a:t>
            </a:r>
          </a:p>
          <a:p>
            <a:pPr algn="l"/>
            <a:endParaRPr lang="ro-RO" dirty="0">
              <a:solidFill>
                <a:schemeClr val="bg1"/>
              </a:solidFill>
            </a:endParaRPr>
          </a:p>
          <a:p>
            <a:pPr algn="l"/>
            <a:r>
              <a:rPr lang="ro-RO" dirty="0">
                <a:solidFill>
                  <a:schemeClr val="bg1"/>
                </a:solidFill>
              </a:rPr>
              <a:t>Q&amp;A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8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61F0-79FE-483B-AAFF-EFE0102E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6554867" cy="1524000"/>
          </a:xfrm>
        </p:spPr>
        <p:txBody>
          <a:bodyPr>
            <a:normAutofit/>
          </a:bodyPr>
          <a:lstStyle/>
          <a:p>
            <a:r>
              <a:rPr lang="ro-RO" sz="4800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AD91-3EF4-4526-8FB6-4FF1B50A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75930"/>
            <a:ext cx="6554867" cy="3767670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Andreea Curcan</a:t>
            </a:r>
          </a:p>
          <a:p>
            <a:r>
              <a:rPr lang="ro-RO" dirty="0">
                <a:solidFill>
                  <a:schemeClr val="tx1"/>
                </a:solidFill>
              </a:rPr>
              <a:t>Andreia Ciocanel</a:t>
            </a:r>
          </a:p>
          <a:p>
            <a:r>
              <a:rPr lang="ro-RO" dirty="0">
                <a:solidFill>
                  <a:schemeClr val="tx1"/>
                </a:solidFill>
              </a:rPr>
              <a:t>Alex Fierascu</a:t>
            </a:r>
          </a:p>
          <a:p>
            <a:r>
              <a:rPr lang="ro-RO" dirty="0">
                <a:solidFill>
                  <a:schemeClr val="tx1"/>
                </a:solidFill>
              </a:rPr>
              <a:t>Marius Birsan</a:t>
            </a:r>
          </a:p>
        </p:txBody>
      </p:sp>
    </p:spTree>
    <p:extLst>
      <p:ext uri="{BB962C8B-B14F-4D97-AF65-F5344CB8AC3E}">
        <p14:creationId xmlns:p14="http://schemas.microsoft.com/office/powerpoint/2010/main" val="311833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" y="23446"/>
            <a:ext cx="9138138" cy="814754"/>
          </a:xfrm>
        </p:spPr>
        <p:txBody>
          <a:bodyPr>
            <a:noAutofit/>
          </a:bodyPr>
          <a:lstStyle/>
          <a:p>
            <a:r>
              <a:rPr lang="ro-RO" sz="4800" dirty="0">
                <a:solidFill>
                  <a:schemeClr val="bg1"/>
                </a:solidFill>
              </a:rPr>
              <a:t>Why Ui Path brief?</a:t>
            </a:r>
          </a:p>
          <a:p>
            <a:endParaRPr lang="ro-RO" sz="4800" dirty="0">
              <a:solidFill>
                <a:schemeClr val="bg1"/>
              </a:solidFill>
            </a:endParaRPr>
          </a:p>
          <a:p>
            <a:endParaRPr lang="ro-RO" sz="48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8D686-28F5-41B9-93E4-6ABABAF4B352}"/>
              </a:ext>
            </a:extLst>
          </p:cNvPr>
          <p:cNvSpPr txBox="1"/>
          <p:nvPr/>
        </p:nvSpPr>
        <p:spPr>
          <a:xfrm>
            <a:off x="29308" y="1692057"/>
            <a:ext cx="91088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3200" dirty="0"/>
              <a:t>Challenging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o-RO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3200" dirty="0"/>
              <a:t>No initial clear cut solution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o-RO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3200" dirty="0"/>
              <a:t> OCR unpredictable results 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444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" y="23446"/>
            <a:ext cx="9138138" cy="586154"/>
          </a:xfrm>
        </p:spPr>
        <p:txBody>
          <a:bodyPr>
            <a:normAutofit lnSpcReduction="10000"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Solution description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82CB0-EFDE-41A2-88D0-55AA99D9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"/>
            <a:ext cx="7577173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" y="23446"/>
            <a:ext cx="9138138" cy="814754"/>
          </a:xfrm>
        </p:spPr>
        <p:txBody>
          <a:bodyPr>
            <a:noAutofit/>
          </a:bodyPr>
          <a:lstStyle/>
          <a:p>
            <a:r>
              <a:rPr lang="ro-RO" sz="4800" dirty="0">
                <a:solidFill>
                  <a:schemeClr val="bg1"/>
                </a:solidFill>
              </a:rPr>
              <a:t>Challenges and solutions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8D591-B14D-4D11-AFCE-98F39E470610}"/>
              </a:ext>
            </a:extLst>
          </p:cNvPr>
          <p:cNvSpPr txBox="1"/>
          <p:nvPr/>
        </p:nvSpPr>
        <p:spPr>
          <a:xfrm>
            <a:off x="0" y="875053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o-RO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OCR </a:t>
            </a:r>
            <a:endParaRPr lang="ro-RO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o-RO" sz="3200" dirty="0"/>
          </a:p>
          <a:p>
            <a:endParaRPr lang="ro-RO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3200" dirty="0"/>
              <a:t>Unexpected computing method for </a:t>
            </a:r>
            <a:r>
              <a:rPr lang="en-US" sz="3200" dirty="0"/>
              <a:t>end results</a:t>
            </a:r>
            <a:endParaRPr lang="ro-RO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o-RO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 versioning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17533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" y="23446"/>
            <a:ext cx="9138138" cy="814754"/>
          </a:xfrm>
        </p:spPr>
        <p:txBody>
          <a:bodyPr>
            <a:noAutofit/>
          </a:bodyPr>
          <a:lstStyle/>
          <a:p>
            <a:r>
              <a:rPr lang="ro-RO" sz="4800" dirty="0">
                <a:solidFill>
                  <a:schemeClr val="bg1"/>
                </a:solidFill>
              </a:rPr>
              <a:t>Improvements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B9E28-F972-40F1-8AF6-A3334B4479AE}"/>
              </a:ext>
            </a:extLst>
          </p:cNvPr>
          <p:cNvSpPr txBox="1"/>
          <p:nvPr/>
        </p:nvSpPr>
        <p:spPr>
          <a:xfrm>
            <a:off x="76200" y="1086683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Improvements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never be enough Try catches! (however in the spirit of a speedy</a:t>
            </a:r>
            <a:r>
              <a:rPr lang="ro-RO" dirty="0"/>
              <a:t> </a:t>
            </a:r>
            <a:r>
              <a:rPr lang="en-US" dirty="0"/>
              <a:t>implementation, this can be added at a later time)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More testing</a:t>
            </a:r>
          </a:p>
          <a:p>
            <a:endParaRPr lang="ro-RO" dirty="0"/>
          </a:p>
          <a:p>
            <a:endParaRPr lang="en-US" dirty="0"/>
          </a:p>
          <a:p>
            <a:r>
              <a:rPr lang="ro-RO" b="1" dirty="0"/>
              <a:t>Future development :</a:t>
            </a:r>
          </a:p>
          <a:p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Shortest path algorithm so the robot would become an unattended one</a:t>
            </a:r>
            <a:r>
              <a:rPr lang="ro-RO" dirty="0"/>
              <a:t> from an attended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better processing of the data - more cases treated in the case of OCR or</a:t>
            </a:r>
            <a:r>
              <a:rPr lang="ro-RO" dirty="0"/>
              <a:t> selectors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Robot starting from Orchestrator.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extend this application to monitor carbon footprint using external</a:t>
            </a:r>
            <a:r>
              <a:rPr lang="ro-RO" dirty="0"/>
              <a:t> </a:t>
            </a:r>
            <a:r>
              <a:rPr lang="en-US" dirty="0"/>
              <a:t>public services called from an API.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80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F32E-336A-46FA-B1F2-D1F5FF05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553200"/>
          </a:xfrm>
        </p:spPr>
        <p:txBody>
          <a:bodyPr>
            <a:normAutofit/>
          </a:bodyPr>
          <a:lstStyle/>
          <a:p>
            <a:pPr algn="ctr"/>
            <a:r>
              <a:rPr lang="ro-RO" sz="8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518727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Slice</vt:lpstr>
      <vt:lpstr>Team: RoboDucks</vt:lpstr>
      <vt:lpstr>PowerPoint Presentation</vt:lpstr>
      <vt:lpstr>Team members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RoboDucks</dc:title>
  <dc:creator>Fierascu, Alexandru</dc:creator>
  <cp:lastModifiedBy>Fierascu, Alexandru</cp:lastModifiedBy>
  <cp:revision>10</cp:revision>
  <dcterms:created xsi:type="dcterms:W3CDTF">2018-11-25T10:30:49Z</dcterms:created>
  <dcterms:modified xsi:type="dcterms:W3CDTF">2018-11-25T11:06:50Z</dcterms:modified>
</cp:coreProperties>
</file>