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  <p:sldId id="258" r:id="rId3"/>
    <p:sldId id="264" r:id="rId4"/>
    <p:sldId id="260" r:id="rId5"/>
    <p:sldId id="261" r:id="rId6"/>
    <p:sldId id="262" r:id="rId7"/>
    <p:sldId id="263" r:id="rId8"/>
    <p:sldId id="265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D72F4FA-EE2B-4E97-B8AF-727172AED1ED}">
          <p14:sldIdLst>
            <p14:sldId id="257"/>
            <p14:sldId id="258"/>
            <p14:sldId id="264"/>
            <p14:sldId id="260"/>
            <p14:sldId id="261"/>
            <p14:sldId id="262"/>
            <p14:sldId id="263"/>
            <p14:sldId id="265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1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4334933" y="1169931"/>
            <a:ext cx="4814835" cy="4993802"/>
            <a:chOff x="4334933" y="1169931"/>
            <a:chExt cx="4814835" cy="4993802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6009259" y="1169931"/>
              <a:ext cx="3134741" cy="31347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4334933" y="1348898"/>
              <a:ext cx="4814835" cy="48148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5225595" y="1469269"/>
              <a:ext cx="3912054" cy="3912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5304588" y="1307856"/>
              <a:ext cx="3839412" cy="3839412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5707078" y="1770196"/>
              <a:ext cx="3430571" cy="343057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533400"/>
            <a:ext cx="6154713" cy="3124201"/>
          </a:xfrm>
        </p:spPr>
        <p:txBody>
          <a:bodyPr anchor="b">
            <a:normAutofit/>
          </a:bodyPr>
          <a:lstStyle>
            <a:lvl1pPr algn="l">
              <a:defRPr sz="4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843868"/>
            <a:ext cx="4954250" cy="1913466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3A309-20A9-447D-B5F1-8EF0C9B7E70B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B3AB1-B196-4956-ADDF-A8636EAEA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226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33400" y="533400"/>
            <a:ext cx="8077200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762002" y="3843867"/>
            <a:ext cx="7281332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3A309-20A9-447D-B5F1-8EF0C9B7E70B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B3AB1-B196-4956-ADDF-A8636EAEA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09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2895600"/>
          </a:xfrm>
        </p:spPr>
        <p:txBody>
          <a:bodyPr anchor="ctr">
            <a:normAutofit/>
          </a:bodyPr>
          <a:lstStyle>
            <a:lvl1pPr algn="l">
              <a:defRPr sz="2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114800"/>
            <a:ext cx="6383552" cy="19050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3A309-20A9-447D-B5F1-8EF0C9B7E70B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B3AB1-B196-4956-ADDF-A8636EAEA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7727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3" y="533400"/>
            <a:ext cx="6859787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66800" y="3429000"/>
            <a:ext cx="6402467" cy="4826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301070"/>
            <a:ext cx="6382361" cy="171873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3A309-20A9-447D-B5F1-8EF0C9B7E70B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B3AB1-B196-4956-ADDF-A8636EAEA1FC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985771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429000"/>
            <a:ext cx="6382361" cy="1697400"/>
          </a:xfrm>
        </p:spPr>
        <p:txBody>
          <a:bodyPr anchor="b">
            <a:normAutofit/>
          </a:bodyPr>
          <a:lstStyle>
            <a:lvl1pPr algn="l">
              <a:defRPr sz="2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132980"/>
            <a:ext cx="6383552" cy="886819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3A309-20A9-447D-B5F1-8EF0C9B7E70B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B3AB1-B196-4956-ADDF-A8636EAEA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2823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4" y="533400"/>
            <a:ext cx="6859786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886200"/>
            <a:ext cx="638236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953000"/>
            <a:ext cx="63823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3A309-20A9-447D-B5F1-8EF0C9B7E70B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B3AB1-B196-4956-ADDF-A8636EAEA1FC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992962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7525658" cy="28956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928534"/>
            <a:ext cx="638236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766735"/>
            <a:ext cx="6382360" cy="12530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3A309-20A9-447D-B5F1-8EF0C9B7E70B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B3AB1-B196-4956-ADDF-A8636EAEA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0256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1"/>
            <a:ext cx="6554867" cy="376767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3A309-20A9-447D-B5F1-8EF0C9B7E70B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B3AB1-B196-4956-ADDF-A8636EAEA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6549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66406" y="533400"/>
            <a:ext cx="2044194" cy="4419600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0"/>
            <a:ext cx="5850012" cy="5486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3A309-20A9-447D-B5F1-8EF0C9B7E70B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B3AB1-B196-4956-ADDF-A8636EAEA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087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533400"/>
            <a:ext cx="6554867" cy="376767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3A309-20A9-447D-B5F1-8EF0C9B7E70B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B3AB1-B196-4956-ADDF-A8636EAEA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658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981199"/>
            <a:ext cx="6402468" cy="2319867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487333"/>
            <a:ext cx="6402467" cy="1532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3A309-20A9-447D-B5F1-8EF0C9B7E70B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B3AB1-B196-4956-ADDF-A8636EAEA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040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3"/>
          </p:nvPr>
        </p:nvSpPr>
        <p:spPr>
          <a:xfrm>
            <a:off x="533400" y="533400"/>
            <a:ext cx="3949967" cy="3767667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533400"/>
            <a:ext cx="3948238" cy="37592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3A309-20A9-447D-B5F1-8EF0C9B7E70B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B3AB1-B196-4956-ADDF-A8636EAEA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413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1" y="533400"/>
            <a:ext cx="3716866" cy="609600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399" y="1143000"/>
            <a:ext cx="3945467" cy="3158067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5016" y="566738"/>
            <a:ext cx="376405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1143000"/>
            <a:ext cx="3956705" cy="314960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3A309-20A9-447D-B5F1-8EF0C9B7E70B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B3AB1-B196-4956-ADDF-A8636EAEA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251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3A309-20A9-447D-B5F1-8EF0C9B7E70B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B3AB1-B196-4956-ADDF-A8636EAEA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358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3A309-20A9-447D-B5F1-8EF0C9B7E70B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B3AB1-B196-4956-ADDF-A8636EAEA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836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8667" y="533400"/>
            <a:ext cx="3200400" cy="1524000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9" y="533400"/>
            <a:ext cx="4438755" cy="54864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18667" y="2209802"/>
            <a:ext cx="32004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3A309-20A9-447D-B5F1-8EF0C9B7E70B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B3AB1-B196-4956-ADDF-A8636EAEA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647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5800" y="1447800"/>
            <a:ext cx="3563258" cy="11430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762000" y="914400"/>
            <a:ext cx="3280974" cy="48006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6027" y="2743200"/>
            <a:ext cx="3564223" cy="2082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3A309-20A9-447D-B5F1-8EF0C9B7E70B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33400" y="6172200"/>
            <a:ext cx="581172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B3AB1-B196-4956-ADDF-A8636EAEA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436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670675" y="3894667"/>
            <a:ext cx="2470456" cy="2658533"/>
            <a:chOff x="6687077" y="3259666"/>
            <a:chExt cx="2981857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8756120" y="3259666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6687077" y="3486677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7772400" y="3581400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7923214" y="3433394"/>
              <a:ext cx="1739738" cy="17397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8398935" y="3985317"/>
              <a:ext cx="1264017" cy="12640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33401"/>
            <a:ext cx="6554867" cy="37676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30245" y="6172203"/>
            <a:ext cx="1200463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84D3A309-20A9-447D-B5F1-8EF0C9B7E70B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6172200"/>
            <a:ext cx="5811724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4426" y="5578478"/>
            <a:ext cx="856907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8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7EFB3AB1-B196-4956-ADDF-A8636EAEA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9234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7E134C76-7FB4-4BB7-9322-DD8A4B179AC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Snip Single Corner Rectangle 17">
            <a:extLst>
              <a:ext uri="{FF2B5EF4-FFF2-40B4-BE49-F238E27FC236}">
                <a16:creationId xmlns:a16="http://schemas.microsoft.com/office/drawing/2014/main" xmlns="" id="{C0C57804-4F33-4D85-AA3E-DA0F214BBD9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V="1">
            <a:off x="0" y="1"/>
            <a:ext cx="9141618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483106"/>
            <a:ext cx="7259241" cy="930273"/>
          </a:xfrm>
        </p:spPr>
        <p:txBody>
          <a:bodyPr>
            <a:normAutofit/>
          </a:bodyPr>
          <a:lstStyle/>
          <a:p>
            <a:r>
              <a:rPr lang="en-US" sz="5200" dirty="0">
                <a:solidFill>
                  <a:schemeClr val="tx2"/>
                </a:solidFill>
              </a:rPr>
              <a:t>Team: </a:t>
            </a:r>
            <a:r>
              <a:rPr lang="en-US" sz="5200" dirty="0" err="1">
                <a:solidFill>
                  <a:schemeClr val="tx2"/>
                </a:solidFill>
              </a:rPr>
              <a:t>RoboDucks</a:t>
            </a:r>
            <a:endParaRPr lang="en-US" sz="5200" dirty="0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D8721C01-2AC1-47A0-B89A-924BBD3591CA}"/>
              </a:ext>
            </a:extLst>
          </p:cNvPr>
          <p:cNvSpPr txBox="1"/>
          <p:nvPr/>
        </p:nvSpPr>
        <p:spPr>
          <a:xfrm>
            <a:off x="2382" y="2057400"/>
            <a:ext cx="91416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4800" dirty="0"/>
              <a:t>Automation Challenge - Shortest Path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BB89CFD1-9EC4-4400-8B3A-84EF2655464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-28236"/>
            <a:ext cx="3434348" cy="124743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8F36EB32-6D70-453E-A611-358244E984D2}"/>
              </a:ext>
            </a:extLst>
          </p:cNvPr>
          <p:cNvSpPr txBox="1"/>
          <p:nvPr/>
        </p:nvSpPr>
        <p:spPr>
          <a:xfrm>
            <a:off x="1143000" y="4095928"/>
            <a:ext cx="693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2400" dirty="0"/>
              <a:t>RPA League: 36-Hour Hackathon</a:t>
            </a:r>
          </a:p>
        </p:txBody>
      </p:sp>
    </p:spTree>
    <p:extLst>
      <p:ext uri="{BB962C8B-B14F-4D97-AF65-F5344CB8AC3E}">
        <p14:creationId xmlns:p14="http://schemas.microsoft.com/office/powerpoint/2010/main" val="28219817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381000"/>
            <a:ext cx="7010400" cy="57150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AGENDA</a:t>
            </a:r>
            <a:endParaRPr lang="ro-RO" b="1" dirty="0">
              <a:solidFill>
                <a:schemeClr val="bg1"/>
              </a:solidFill>
            </a:endParaRPr>
          </a:p>
          <a:p>
            <a:endParaRPr lang="ro-RO" dirty="0">
              <a:solidFill>
                <a:schemeClr val="bg1"/>
              </a:solidFill>
            </a:endParaRPr>
          </a:p>
          <a:p>
            <a:pPr algn="l"/>
            <a:r>
              <a:rPr lang="ro-RO" dirty="0">
                <a:solidFill>
                  <a:schemeClr val="tx1"/>
                </a:solidFill>
              </a:rPr>
              <a:t>Team description</a:t>
            </a:r>
          </a:p>
          <a:p>
            <a:pPr algn="l"/>
            <a:endParaRPr lang="ro-RO" dirty="0">
              <a:solidFill>
                <a:schemeClr val="tx1"/>
              </a:solidFill>
            </a:endParaRPr>
          </a:p>
          <a:p>
            <a:pPr algn="l"/>
            <a:r>
              <a:rPr lang="ro-RO" dirty="0">
                <a:solidFill>
                  <a:schemeClr val="tx1"/>
                </a:solidFill>
              </a:rPr>
              <a:t>Why Ui Path Brief </a:t>
            </a:r>
            <a:r>
              <a:rPr lang="en-US" dirty="0">
                <a:solidFill>
                  <a:schemeClr val="tx1"/>
                </a:solidFill>
              </a:rPr>
              <a:t>?</a:t>
            </a:r>
          </a:p>
          <a:p>
            <a:pPr algn="l"/>
            <a:endParaRPr lang="ro-RO" dirty="0">
              <a:solidFill>
                <a:schemeClr val="tx1"/>
              </a:solidFill>
            </a:endParaRPr>
          </a:p>
          <a:p>
            <a:pPr algn="l"/>
            <a:r>
              <a:rPr lang="ro-RO" dirty="0">
                <a:solidFill>
                  <a:schemeClr val="tx1"/>
                </a:solidFill>
              </a:rPr>
              <a:t>Solution description</a:t>
            </a:r>
            <a:endParaRPr lang="en-US" dirty="0">
              <a:solidFill>
                <a:schemeClr val="tx1"/>
              </a:solidFill>
            </a:endParaRPr>
          </a:p>
          <a:p>
            <a:pPr algn="l"/>
            <a:endParaRPr lang="ro-RO" dirty="0">
              <a:solidFill>
                <a:schemeClr val="tx1"/>
              </a:solidFill>
            </a:endParaRPr>
          </a:p>
          <a:p>
            <a:pPr algn="l"/>
            <a:r>
              <a:rPr lang="ro-RO" dirty="0">
                <a:solidFill>
                  <a:schemeClr val="tx1"/>
                </a:solidFill>
              </a:rPr>
              <a:t>Challenges and solutions</a:t>
            </a:r>
            <a:endParaRPr lang="en-US" dirty="0">
              <a:solidFill>
                <a:schemeClr val="tx1"/>
              </a:solidFill>
            </a:endParaRPr>
          </a:p>
          <a:p>
            <a:pPr algn="l"/>
            <a:endParaRPr lang="ro-RO" dirty="0">
              <a:solidFill>
                <a:schemeClr val="tx1"/>
              </a:solidFill>
            </a:endParaRPr>
          </a:p>
          <a:p>
            <a:pPr algn="l"/>
            <a:r>
              <a:rPr lang="ro-RO" dirty="0">
                <a:solidFill>
                  <a:schemeClr val="tx1"/>
                </a:solidFill>
              </a:rPr>
              <a:t>Improvements </a:t>
            </a:r>
          </a:p>
          <a:p>
            <a:pPr algn="l"/>
            <a:endParaRPr lang="ro-RO" dirty="0">
              <a:solidFill>
                <a:schemeClr val="tx1"/>
              </a:solidFill>
            </a:endParaRPr>
          </a:p>
          <a:p>
            <a:pPr algn="l"/>
            <a:r>
              <a:rPr lang="ro-RO" dirty="0">
                <a:solidFill>
                  <a:schemeClr val="tx1"/>
                </a:solidFill>
              </a:rPr>
              <a:t>Q&amp;A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1981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E5661F0-79FE-483B-AAFF-EFE0102E0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381000"/>
            <a:ext cx="6554867" cy="1524000"/>
          </a:xfrm>
        </p:spPr>
        <p:txBody>
          <a:bodyPr>
            <a:normAutofit/>
          </a:bodyPr>
          <a:lstStyle/>
          <a:p>
            <a:r>
              <a:rPr lang="ro-RO" sz="4800" dirty="0">
                <a:solidFill>
                  <a:schemeClr val="bg1"/>
                </a:solidFill>
              </a:rPr>
              <a:t>Team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2CFAD91-3EF4-4526-8FB6-4FF1B50AF6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2175930"/>
            <a:ext cx="6554867" cy="3767670"/>
          </a:xfrm>
        </p:spPr>
        <p:txBody>
          <a:bodyPr/>
          <a:lstStyle/>
          <a:p>
            <a:r>
              <a:rPr lang="ro-RO" dirty="0">
                <a:solidFill>
                  <a:schemeClr val="tx1"/>
                </a:solidFill>
              </a:rPr>
              <a:t>Andreea Curcan</a:t>
            </a:r>
          </a:p>
          <a:p>
            <a:r>
              <a:rPr lang="ro-RO" dirty="0">
                <a:solidFill>
                  <a:schemeClr val="tx1"/>
                </a:solidFill>
              </a:rPr>
              <a:t>Andreia Ciocanel</a:t>
            </a:r>
          </a:p>
          <a:p>
            <a:r>
              <a:rPr lang="ro-RO" dirty="0">
                <a:solidFill>
                  <a:schemeClr val="tx1"/>
                </a:solidFill>
              </a:rPr>
              <a:t>Alex Fierascu</a:t>
            </a:r>
          </a:p>
          <a:p>
            <a:r>
              <a:rPr lang="ro-RO" dirty="0">
                <a:solidFill>
                  <a:schemeClr val="tx1"/>
                </a:solidFill>
              </a:rPr>
              <a:t>Marius Birsan</a:t>
            </a:r>
          </a:p>
        </p:txBody>
      </p:sp>
    </p:spTree>
    <p:extLst>
      <p:ext uri="{BB962C8B-B14F-4D97-AF65-F5344CB8AC3E}">
        <p14:creationId xmlns:p14="http://schemas.microsoft.com/office/powerpoint/2010/main" val="3118334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62" y="23446"/>
            <a:ext cx="9138138" cy="814754"/>
          </a:xfrm>
        </p:spPr>
        <p:txBody>
          <a:bodyPr>
            <a:noAutofit/>
          </a:bodyPr>
          <a:lstStyle/>
          <a:p>
            <a:r>
              <a:rPr lang="ro-RO" sz="4800" dirty="0">
                <a:solidFill>
                  <a:schemeClr val="bg1"/>
                </a:solidFill>
              </a:rPr>
              <a:t>Why Ui Path brief?</a:t>
            </a:r>
          </a:p>
          <a:p>
            <a:endParaRPr lang="ro-RO" sz="4800" dirty="0">
              <a:solidFill>
                <a:schemeClr val="bg1"/>
              </a:solidFill>
            </a:endParaRPr>
          </a:p>
          <a:p>
            <a:endParaRPr lang="ro-RO" sz="4800" dirty="0">
              <a:solidFill>
                <a:schemeClr val="bg1"/>
              </a:solidFill>
            </a:endParaRPr>
          </a:p>
          <a:p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12D8D686-28F5-41B9-93E4-6ABABAF4B352}"/>
              </a:ext>
            </a:extLst>
          </p:cNvPr>
          <p:cNvSpPr txBox="1"/>
          <p:nvPr/>
        </p:nvSpPr>
        <p:spPr>
          <a:xfrm>
            <a:off x="29308" y="1692057"/>
            <a:ext cx="910883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ro-RO" sz="3200" dirty="0"/>
              <a:t>Challenging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ro-RO" sz="32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ro-RO" sz="3200" dirty="0"/>
              <a:t>No initial clear cut solution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ro-RO" sz="32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ro-RO" sz="3200" dirty="0"/>
              <a:t> OCR unpredictable results </a:t>
            </a:r>
          </a:p>
          <a:p>
            <a:endParaRPr lang="ro-RO" dirty="0"/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984445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62" y="23446"/>
            <a:ext cx="9138138" cy="586154"/>
          </a:xfrm>
        </p:spPr>
        <p:txBody>
          <a:bodyPr>
            <a:normAutofit lnSpcReduction="10000"/>
          </a:bodyPr>
          <a:lstStyle/>
          <a:p>
            <a:r>
              <a:rPr lang="ro-RO" sz="3600" dirty="0">
                <a:solidFill>
                  <a:schemeClr val="bg1"/>
                </a:solidFill>
              </a:rPr>
              <a:t>Solution description</a:t>
            </a:r>
            <a:endParaRPr lang="en-US" sz="3600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60182CB0-EFDE-41A2-88D0-55AA99D909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28600"/>
            <a:ext cx="7577173" cy="662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746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62" y="23446"/>
            <a:ext cx="9138138" cy="814754"/>
          </a:xfrm>
        </p:spPr>
        <p:txBody>
          <a:bodyPr>
            <a:noAutofit/>
          </a:bodyPr>
          <a:lstStyle/>
          <a:p>
            <a:r>
              <a:rPr lang="ro-RO" sz="4800" dirty="0">
                <a:solidFill>
                  <a:schemeClr val="bg1"/>
                </a:solidFill>
              </a:rPr>
              <a:t>Challenges and solutions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C58D591-B14D-4D11-AFCE-98F39E470610}"/>
              </a:ext>
            </a:extLst>
          </p:cNvPr>
          <p:cNvSpPr txBox="1"/>
          <p:nvPr/>
        </p:nvSpPr>
        <p:spPr>
          <a:xfrm>
            <a:off x="0" y="875053"/>
            <a:ext cx="8991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ro-RO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OCR </a:t>
            </a:r>
            <a:endParaRPr lang="ro-RO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ro-RO" sz="3200" dirty="0"/>
          </a:p>
          <a:p>
            <a:endParaRPr lang="ro-RO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o-RO" sz="3200" dirty="0"/>
              <a:t>Unexpected computing method for </a:t>
            </a:r>
            <a:r>
              <a:rPr lang="en-US" sz="3200" dirty="0"/>
              <a:t>end results</a:t>
            </a:r>
            <a:endParaRPr lang="ro-RO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ro-RO" sz="3200" dirty="0"/>
          </a:p>
          <a:p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err="1"/>
              <a:t>Github</a:t>
            </a:r>
            <a:r>
              <a:rPr lang="en-US" sz="3200" dirty="0"/>
              <a:t> versioning</a:t>
            </a:r>
            <a:endParaRPr lang="ro-RO" sz="3200" dirty="0"/>
          </a:p>
        </p:txBody>
      </p:sp>
    </p:spTree>
    <p:extLst>
      <p:ext uri="{BB962C8B-B14F-4D97-AF65-F5344CB8AC3E}">
        <p14:creationId xmlns:p14="http://schemas.microsoft.com/office/powerpoint/2010/main" val="2175330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62" y="23446"/>
            <a:ext cx="9138138" cy="814754"/>
          </a:xfrm>
        </p:spPr>
        <p:txBody>
          <a:bodyPr>
            <a:noAutofit/>
          </a:bodyPr>
          <a:lstStyle/>
          <a:p>
            <a:r>
              <a:rPr lang="ro-RO" sz="4800" dirty="0">
                <a:solidFill>
                  <a:schemeClr val="bg1"/>
                </a:solidFill>
              </a:rPr>
              <a:t>Improvements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6EAB9E28-F972-40F1-8AF6-A3334B4479AE}"/>
              </a:ext>
            </a:extLst>
          </p:cNvPr>
          <p:cNvSpPr txBox="1"/>
          <p:nvPr/>
        </p:nvSpPr>
        <p:spPr>
          <a:xfrm>
            <a:off x="76200" y="1086683"/>
            <a:ext cx="88392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b="1" dirty="0"/>
              <a:t>Improvements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can never be enough Try catches! (however in the spirit of a speedy</a:t>
            </a:r>
            <a:r>
              <a:rPr lang="ro-RO" dirty="0"/>
              <a:t> </a:t>
            </a:r>
            <a:r>
              <a:rPr lang="en-US" dirty="0"/>
              <a:t>implementation, this can be added at a later time)</a:t>
            </a:r>
            <a:endParaRPr lang="ro-RO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o-RO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dirty="0"/>
              <a:t>More testing</a:t>
            </a:r>
          </a:p>
          <a:p>
            <a:endParaRPr lang="ro-RO" dirty="0"/>
          </a:p>
          <a:p>
            <a:endParaRPr lang="en-US" dirty="0"/>
          </a:p>
          <a:p>
            <a:r>
              <a:rPr lang="ro-RO" b="1" dirty="0"/>
              <a:t>Future development :</a:t>
            </a:r>
          </a:p>
          <a:p>
            <a:endParaRPr lang="ro-RO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Shortest path algorithm so the robot would become an unattended one</a:t>
            </a:r>
            <a:r>
              <a:rPr lang="ro-RO" dirty="0"/>
              <a:t> from an attended one.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o-RO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better processing of the data - more cases treated in the case of OCR or</a:t>
            </a:r>
            <a:r>
              <a:rPr lang="ro-RO" dirty="0"/>
              <a:t> selectors failure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o-RO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dirty="0"/>
              <a:t>Robot starting from Orchestrator.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o-RO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could extend this application to monitor carbon footprint using external</a:t>
            </a:r>
            <a:r>
              <a:rPr lang="ro-RO" dirty="0"/>
              <a:t> </a:t>
            </a:r>
            <a:r>
              <a:rPr lang="en-US" dirty="0"/>
              <a:t>public services called from an API.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15804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ACAF32E-336A-46FA-B1F2-D1F5FF05D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28600"/>
            <a:ext cx="8686800" cy="6553200"/>
          </a:xfrm>
        </p:spPr>
        <p:txBody>
          <a:bodyPr>
            <a:normAutofit/>
          </a:bodyPr>
          <a:lstStyle/>
          <a:p>
            <a:pPr algn="ctr"/>
            <a:r>
              <a:rPr lang="en-US" sz="8200" smtClean="0"/>
              <a:t>Thank you</a:t>
            </a:r>
            <a:br>
              <a:rPr lang="en-US" sz="8200" smtClean="0"/>
            </a:br>
            <a:r>
              <a:rPr lang="ro-RO" sz="8200" dirty="0" smtClean="0"/>
              <a:t>Q </a:t>
            </a:r>
            <a:r>
              <a:rPr lang="ro-RO" sz="8200" dirty="0"/>
              <a:t>&amp; A</a:t>
            </a:r>
          </a:p>
        </p:txBody>
      </p:sp>
    </p:spTree>
    <p:extLst>
      <p:ext uri="{BB962C8B-B14F-4D97-AF65-F5344CB8AC3E}">
        <p14:creationId xmlns:p14="http://schemas.microsoft.com/office/powerpoint/2010/main" val="3651872743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3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2700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160</Words>
  <Application>Microsoft Office PowerPoint</Application>
  <PresentationFormat>On-screen Show (4:3)</PresentationFormat>
  <Paragraphs>55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Slice</vt:lpstr>
      <vt:lpstr>Team: RoboDucks</vt:lpstr>
      <vt:lpstr>PowerPoint Presentation</vt:lpstr>
      <vt:lpstr>Team members</vt:lpstr>
      <vt:lpstr>PowerPoint Presentation</vt:lpstr>
      <vt:lpstr>PowerPoint Presentation</vt:lpstr>
      <vt:lpstr>PowerPoint Presentation</vt:lpstr>
      <vt:lpstr>PowerPoint Presentation</vt:lpstr>
      <vt:lpstr>Thank you Q &amp; 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Team: RoboDucks</dc:title>
  <dc:creator>Fierascu, Alexandru</dc:creator>
  <cp:lastModifiedBy>Andreia</cp:lastModifiedBy>
  <cp:revision>13</cp:revision>
  <dcterms:created xsi:type="dcterms:W3CDTF">2018-11-25T10:30:49Z</dcterms:created>
  <dcterms:modified xsi:type="dcterms:W3CDTF">2018-11-25T11:28:49Z</dcterms:modified>
</cp:coreProperties>
</file>