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AADD-37A1-443C-BF63-F2371F85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1466-C381-4D85-84EA-31C78B57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4E51-1E90-43F7-A171-E2D647B5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0D5B-4C74-41B2-BD1C-F169B37F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267D-14AB-4AFE-83C8-9FCE2E6D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35D9-74A4-48BB-B0C5-4AA9F916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676D6-C83E-4A47-B290-9407830A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01DF-F800-4B29-B8ED-20128C4C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211B-4035-4C4D-B1A7-228DF2DB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98AA-AB5F-46C1-8D65-4C8066A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34E46-768C-4732-B9B5-145FC8AF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BE5AC-1593-465B-B7FD-C4134870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1EB0-7917-4630-931E-93275565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41FF-A6B2-4770-9478-24D0C42D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7AB0-40B0-413E-BF6F-C01411B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82BA-3EC4-49F9-8607-A052C09D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A418-1EB0-4677-8471-CBBA3D28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6D40-E334-472A-A7BF-D5D232F2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3968-48BF-4EF9-A585-A1C75EB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7447-538C-4F76-AD58-E3992A8B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08F8-36B1-48BD-8979-C7891372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A0BF-C970-4297-8A99-A5014DA9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3214-78C6-42DF-AFB1-7F3836EF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21A8-C8C9-43A7-922A-848C8ECC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47C3-1532-4626-946E-3DB2624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75F-467C-49E5-ABA9-B9BFC7CC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6DE4-5787-4049-9234-DE83E3B81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371D-20C6-454D-A854-4C3DD041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0A91-5207-4F43-BBE6-3F6CC5A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84CE-A45D-4ECC-B2A8-E033DD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5803-75B9-421C-BC92-D980F16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61A9-809F-4E31-A06E-983A06ED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D464-2893-4144-AA3C-AFE798EA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277BF-EB78-46D9-B5C6-CDB477EF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E72C6-8D9F-4FCF-A0CB-13794AA2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0D206-A8E6-4E9F-AF39-05C4853A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80F50-957B-4A02-B29A-0D7AE825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A2D0A-0FBD-40ED-AD13-D20D320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2C12A-324D-42D0-8988-489B591C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7A86-6977-4E09-AB05-49208C6C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6238B-89C1-4F64-9E74-1EC45D84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A30-0759-43E1-9FBB-6CE18745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2EBEE-F9F4-431B-949C-0500322D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18E30-948D-4251-9DFA-E9C81899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C3ABF-B8D2-487B-9C81-A43D030D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4F31-E657-4086-8AE9-0B7AD53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DAEC-8ADF-4BFC-9D05-0CD08E0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FA99-B157-4923-BF49-7CAAD23A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56FC-64A8-4196-8474-B36E7E35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B863-ED1E-42B4-8F90-5E10A351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D929-A8E3-4C0A-9786-890E9FC4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11EF3-BE8B-40A1-85D1-92FE15B3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9250-4D96-412A-A9A0-0F026CBD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B465-88CA-4488-9B9F-03894918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5944-0E89-4431-937A-F1B980FE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78FB-CF95-41A9-BF5D-FD8DFDE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C3FC-3625-4A05-AA38-85ABD083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ECC3-F006-4BA4-83F2-CDC18F28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2BC09-8D81-47B3-97C4-49CB265F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2E3C-78EA-4813-96CE-BC242226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660D-D2DF-432D-B280-915C59A2B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6E2E-C51B-4228-9215-0B815C416425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FF70-2A9D-4BFE-9BBF-C859E317A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A8D5-2BDA-4461-ABFA-67DA3120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8E0C-A45B-4E3B-8B50-4925E96B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DCBA-B173-43C4-A489-73CCFF2FE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CE0A1-675B-4102-869A-6F7D7E58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1A647-02B3-4EB6-B1FC-90707F85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883" y="-152399"/>
            <a:ext cx="13419766" cy="71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DC7-73DF-4499-A40D-87CF5047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React</a:t>
            </a:r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Native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BB80-2A3D-4156-96CF-36EC5CCC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</a:t>
            </a:r>
          </a:p>
          <a:p>
            <a:r>
              <a:rPr lang="nl-B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Waarom</a:t>
            </a:r>
          </a:p>
          <a:p>
            <a:r>
              <a:rPr lang="nl-B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Concepten</a:t>
            </a:r>
          </a:p>
          <a:p>
            <a:r>
              <a:rPr lang="nl-B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Componenten</a:t>
            </a:r>
          </a:p>
          <a:p>
            <a:r>
              <a:rPr lang="nl-B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E9A18-0000-455E-BDB4-9234F0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260E-7721-4D8E-A4B2-4F4D159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Wat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632A-627F-4932-9398-471245E8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Maak mobiele applicaties voor iOS en Android door gebruik te maken van Javascript en de </a:t>
            </a:r>
            <a:r>
              <a:rPr lang="nl-BE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React</a:t>
            </a:r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BE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Ontworpen door Facebook / Instagram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Werkt in de “V” van MVC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Dynamische UI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AC753-1FA9-4CC5-9B30-534A7AA2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DEA6-568B-4782-85F6-EED0328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Waarom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B254-F7D4-4A36-9836-BE1173B2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Verbeterd het UI ontwerp proces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Bewerken zonder te vernieuwen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Werkt met componenten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02A39-3C4A-41D0-9480-C1AA63E52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E3C7-8241-493D-B40C-C2B18EB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Concepten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FF48-1F74-4EFC-B5CA-6CCC2895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Javascript klassen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Eigenschappen doorgeven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Staat op zich zelf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 –&gt; waardes in opslaan en wijzigen</a:t>
            </a:r>
          </a:p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Lijkt op HTLM -&gt; JSX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6B614-04F5-47B1-AA5C-170AD14B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731-EF9A-45E7-B3C9-DC0A0572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Componenten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1820-48E2-4542-8880-07808069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71700" cy="641350"/>
          </a:xfrm>
        </p:spPr>
        <p:txBody>
          <a:bodyPr/>
          <a:lstStyle/>
          <a:p>
            <a:pPr marL="0" indent="0">
              <a:buNone/>
            </a:pPr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ALLES</a:t>
            </a:r>
            <a:endParaRPr lang="nl-B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EBAC5-C283-47B2-AD7E-ADF1D554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0D5A5-5C30-440C-9C53-A0644A347DFF}"/>
              </a:ext>
            </a:extLst>
          </p:cNvPr>
          <p:cNvSpPr txBox="1"/>
          <p:nvPr/>
        </p:nvSpPr>
        <p:spPr>
          <a:xfrm>
            <a:off x="1390650" y="4314826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&lt;View&gt;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5ADDE-6FBC-424B-B919-E1E5712FC08F}"/>
              </a:ext>
            </a:extLst>
          </p:cNvPr>
          <p:cNvSpPr txBox="1"/>
          <p:nvPr/>
        </p:nvSpPr>
        <p:spPr>
          <a:xfrm>
            <a:off x="4248150" y="3114675"/>
            <a:ext cx="1263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46DF-E8A0-4B5B-8D40-CCC87ADF83ED}"/>
              </a:ext>
            </a:extLst>
          </p:cNvPr>
          <p:cNvSpPr txBox="1"/>
          <p:nvPr/>
        </p:nvSpPr>
        <p:spPr>
          <a:xfrm>
            <a:off x="5857875" y="4914246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&lt;Image&gt;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F4E24-3A3B-4920-9B55-174F69A3ED71}"/>
              </a:ext>
            </a:extLst>
          </p:cNvPr>
          <p:cNvSpPr txBox="1"/>
          <p:nvPr/>
        </p:nvSpPr>
        <p:spPr>
          <a:xfrm>
            <a:off x="7639050" y="4029075"/>
            <a:ext cx="2362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sz="32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ScrollView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F6F18-3783-4FB3-A21F-79030C9717F2}"/>
              </a:ext>
            </a:extLst>
          </p:cNvPr>
          <p:cNvSpPr txBox="1"/>
          <p:nvPr/>
        </p:nvSpPr>
        <p:spPr>
          <a:xfrm>
            <a:off x="2903469" y="2440396"/>
            <a:ext cx="805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TheGreatestComponentInTheWorld</a:t>
            </a:r>
            <a:r>
              <a:rPr lang="nl-BE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33C2-74A2-45C5-A566-8120C92FFBAF}"/>
              </a:ext>
            </a:extLst>
          </p:cNvPr>
          <p:cNvSpPr txBox="1"/>
          <p:nvPr/>
        </p:nvSpPr>
        <p:spPr>
          <a:xfrm>
            <a:off x="3105150" y="5934075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Button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1BF6D-9AE3-4F43-9179-298D676B13F0}"/>
              </a:ext>
            </a:extLst>
          </p:cNvPr>
          <p:cNvSpPr txBox="1"/>
          <p:nvPr/>
        </p:nvSpPr>
        <p:spPr>
          <a:xfrm>
            <a:off x="4743450" y="2143125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TextInput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0A4BE-D750-4259-89D9-43C885CE33D8}"/>
              </a:ext>
            </a:extLst>
          </p:cNvPr>
          <p:cNvSpPr txBox="1"/>
          <p:nvPr/>
        </p:nvSpPr>
        <p:spPr>
          <a:xfrm>
            <a:off x="838200" y="3429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CheckBox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F7FE3-5748-45D7-BEF6-2B8F3DFBD09F}"/>
              </a:ext>
            </a:extLst>
          </p:cNvPr>
          <p:cNvSpPr txBox="1"/>
          <p:nvPr/>
        </p:nvSpPr>
        <p:spPr>
          <a:xfrm>
            <a:off x="3876777" y="47622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&lt;Picker&gt;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10C86-792B-47F3-AFE2-69E11161D459}"/>
              </a:ext>
            </a:extLst>
          </p:cNvPr>
          <p:cNvSpPr txBox="1"/>
          <p:nvPr/>
        </p:nvSpPr>
        <p:spPr>
          <a:xfrm>
            <a:off x="8724900" y="516255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&lt;Slider&gt;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EA283-E44C-4C4C-98F1-F24D54A4373A}"/>
              </a:ext>
            </a:extLst>
          </p:cNvPr>
          <p:cNvSpPr txBox="1"/>
          <p:nvPr/>
        </p:nvSpPr>
        <p:spPr>
          <a:xfrm>
            <a:off x="9601200" y="32480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&lt;Switch&gt;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7C0CB-991A-4F62-B1E3-33C0AC544901}"/>
              </a:ext>
            </a:extLst>
          </p:cNvPr>
          <p:cNvSpPr txBox="1"/>
          <p:nvPr/>
        </p:nvSpPr>
        <p:spPr>
          <a:xfrm>
            <a:off x="7810500" y="1690688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ToolbarAndroid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1BBD9-27EA-42E7-9324-5EBB805DA752}"/>
              </a:ext>
            </a:extLst>
          </p:cNvPr>
          <p:cNvSpPr txBox="1"/>
          <p:nvPr/>
        </p:nvSpPr>
        <p:spPr>
          <a:xfrm>
            <a:off x="5715000" y="6124575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TouchableHighlight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DD139-F763-4514-ACC7-BADFA49E7463}"/>
              </a:ext>
            </a:extLst>
          </p:cNvPr>
          <p:cNvSpPr txBox="1"/>
          <p:nvPr/>
        </p:nvSpPr>
        <p:spPr>
          <a:xfrm>
            <a:off x="6096000" y="3352800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nl-BE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TouchableOpacity</a:t>
            </a:r>
            <a:r>
              <a:rPr lang="nl-B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F1C8-639B-4CE7-93D7-672E4BB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APIs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F344D-CADF-4D55-B6EB-6CE41609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5776913"/>
            <a:ext cx="800100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E86A9-04B9-41A0-8A8D-E09C71E7DF0C}"/>
              </a:ext>
            </a:extLst>
          </p:cNvPr>
          <p:cNvSpPr txBox="1"/>
          <p:nvPr/>
        </p:nvSpPr>
        <p:spPr>
          <a:xfrm>
            <a:off x="4752975" y="19812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Alert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90E78-7DED-4F70-9740-981F91E3CDE8}"/>
              </a:ext>
            </a:extLst>
          </p:cNvPr>
          <p:cNvSpPr txBox="1"/>
          <p:nvPr/>
        </p:nvSpPr>
        <p:spPr>
          <a:xfrm>
            <a:off x="5267325" y="299085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AppRegistry</a:t>
            </a:r>
            <a:endParaRPr lang="nl-BE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B775-5654-4050-8E52-80E87C6E5371}"/>
              </a:ext>
            </a:extLst>
          </p:cNvPr>
          <p:cNvSpPr txBox="1"/>
          <p:nvPr/>
        </p:nvSpPr>
        <p:spPr>
          <a:xfrm>
            <a:off x="7703586" y="198120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AppState</a:t>
            </a:r>
            <a:endParaRPr lang="nl-BE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6908B-074A-41E0-98D3-A6E8FB18DB7B}"/>
              </a:ext>
            </a:extLst>
          </p:cNvPr>
          <p:cNvSpPr txBox="1"/>
          <p:nvPr/>
        </p:nvSpPr>
        <p:spPr>
          <a:xfrm>
            <a:off x="990600" y="4704695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CameraRoll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E6B21-AD79-45E5-993C-F6F34D6FBAF0}"/>
              </a:ext>
            </a:extLst>
          </p:cNvPr>
          <p:cNvSpPr txBox="1"/>
          <p:nvPr/>
        </p:nvSpPr>
        <p:spPr>
          <a:xfrm>
            <a:off x="4752975" y="4353581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Clipboard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87A23-051C-43F7-BED3-25B742FF6200}"/>
              </a:ext>
            </a:extLst>
          </p:cNvPr>
          <p:cNvSpPr txBox="1"/>
          <p:nvPr/>
        </p:nvSpPr>
        <p:spPr>
          <a:xfrm>
            <a:off x="7540102" y="377568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37A62-CB4D-44A4-889A-54D7ACF2CC3E}"/>
              </a:ext>
            </a:extLst>
          </p:cNvPr>
          <p:cNvSpPr txBox="1"/>
          <p:nvPr/>
        </p:nvSpPr>
        <p:spPr>
          <a:xfrm>
            <a:off x="2153582" y="325246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Geolocation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F4F8-E81D-4C45-84BA-120146699E22}"/>
              </a:ext>
            </a:extLst>
          </p:cNvPr>
          <p:cNvSpPr txBox="1"/>
          <p:nvPr/>
        </p:nvSpPr>
        <p:spPr>
          <a:xfrm>
            <a:off x="1581150" y="219453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Share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717E1-9245-44B6-BCB7-2414F759EF9B}"/>
              </a:ext>
            </a:extLst>
          </p:cNvPr>
          <p:cNvSpPr txBox="1"/>
          <p:nvPr/>
        </p:nvSpPr>
        <p:spPr>
          <a:xfrm>
            <a:off x="3867150" y="5515303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StyleSheet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8738E-6924-47CC-9817-DE6CC33CCDA9}"/>
              </a:ext>
            </a:extLst>
          </p:cNvPr>
          <p:cNvSpPr txBox="1"/>
          <p:nvPr/>
        </p:nvSpPr>
        <p:spPr>
          <a:xfrm>
            <a:off x="7815924" y="5330637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AsyncStorage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D98-E41B-47FC-9D05-6C75EBB3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D7228-AF62-4360-931D-E9D024C5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07369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React Native</vt:lpstr>
      <vt:lpstr>Wat</vt:lpstr>
      <vt:lpstr>Waarom</vt:lpstr>
      <vt:lpstr>Concepten</vt:lpstr>
      <vt:lpstr>Componenten</vt:lpstr>
      <vt:lpstr>APIs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Penu Andreea</dc:creator>
  <cp:lastModifiedBy>Penu Andreea</cp:lastModifiedBy>
  <cp:revision>8</cp:revision>
  <dcterms:created xsi:type="dcterms:W3CDTF">2017-11-16T10:16:22Z</dcterms:created>
  <dcterms:modified xsi:type="dcterms:W3CDTF">2017-11-16T11:28:51Z</dcterms:modified>
</cp:coreProperties>
</file>