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0B62E-AFEB-4000-9818-9C951D46A260}" v="2" dt="2019-07-04T11:11:55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710A3-27DB-420F-970D-44D912978CA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o-RO"/>
        </a:p>
      </dgm:t>
    </dgm:pt>
    <dgm:pt modelId="{C87D414D-895F-4F9F-AE05-79CC31043C8B}">
      <dgm:prSet/>
      <dgm:spPr/>
      <dgm:t>
        <a:bodyPr/>
        <a:lstStyle/>
        <a:p>
          <a:r>
            <a:rPr lang="ro-RO"/>
            <a:t>1. Filtrarea Imaginii</a:t>
          </a:r>
        </a:p>
      </dgm:t>
    </dgm:pt>
    <dgm:pt modelId="{7EDD2ED5-3C07-4558-91CA-EB9768C770F5}" type="parTrans" cxnId="{37FA3B96-B5B3-4D36-977F-3964B3ABB7C7}">
      <dgm:prSet/>
      <dgm:spPr/>
      <dgm:t>
        <a:bodyPr/>
        <a:lstStyle/>
        <a:p>
          <a:endParaRPr lang="ro-RO"/>
        </a:p>
      </dgm:t>
    </dgm:pt>
    <dgm:pt modelId="{1B4B0DE1-FA62-4D36-AEE5-969B902F853F}" type="sibTrans" cxnId="{37FA3B96-B5B3-4D36-977F-3964B3ABB7C7}">
      <dgm:prSet/>
      <dgm:spPr/>
      <dgm:t>
        <a:bodyPr/>
        <a:lstStyle/>
        <a:p>
          <a:endParaRPr lang="ro-RO"/>
        </a:p>
      </dgm:t>
    </dgm:pt>
    <dgm:pt modelId="{819258D5-ECBF-4CDE-A0F0-793CE9A086DC}">
      <dgm:prSet/>
      <dgm:spPr/>
      <dgm:t>
        <a:bodyPr/>
        <a:lstStyle/>
        <a:p>
          <a:r>
            <a:rPr lang="ro-RO"/>
            <a:t>Modifică valorilor pixelilor, astfel încât culorile sunt schimbate.</a:t>
          </a:r>
        </a:p>
      </dgm:t>
    </dgm:pt>
    <dgm:pt modelId="{7C90A313-4A28-42DC-9F3C-B7611B9BED54}" type="parTrans" cxnId="{87B24438-20CC-496E-97E6-5F53F437646F}">
      <dgm:prSet/>
      <dgm:spPr/>
      <dgm:t>
        <a:bodyPr/>
        <a:lstStyle/>
        <a:p>
          <a:endParaRPr lang="ro-RO"/>
        </a:p>
      </dgm:t>
    </dgm:pt>
    <dgm:pt modelId="{81F0E1BD-0AA8-4BA2-AA4D-7B2DDF75472B}" type="sibTrans" cxnId="{87B24438-20CC-496E-97E6-5F53F437646F}">
      <dgm:prSet/>
      <dgm:spPr/>
      <dgm:t>
        <a:bodyPr/>
        <a:lstStyle/>
        <a:p>
          <a:endParaRPr lang="ro-RO"/>
        </a:p>
      </dgm:t>
    </dgm:pt>
    <dgm:pt modelId="{C5775FEC-1FB8-4A1C-8D69-456078ACCFCA}">
      <dgm:prSet/>
      <dgm:spPr/>
      <dgm:t>
        <a:bodyPr/>
        <a:lstStyle/>
        <a:p>
          <a:r>
            <a:rPr lang="ro-RO"/>
            <a:t>2. Deformarea Imaginii</a:t>
          </a:r>
        </a:p>
      </dgm:t>
    </dgm:pt>
    <dgm:pt modelId="{D2EEC8DD-A016-4BDE-8930-DD8526E98738}" type="parTrans" cxnId="{906411E4-65D8-4EAC-A451-62C946FDCFB4}">
      <dgm:prSet/>
      <dgm:spPr/>
      <dgm:t>
        <a:bodyPr/>
        <a:lstStyle/>
        <a:p>
          <a:endParaRPr lang="ro-RO"/>
        </a:p>
      </dgm:t>
    </dgm:pt>
    <dgm:pt modelId="{559184E3-036E-49D9-BB33-1FEEE12436FE}" type="sibTrans" cxnId="{906411E4-65D8-4EAC-A451-62C946FDCFB4}">
      <dgm:prSet/>
      <dgm:spPr/>
      <dgm:t>
        <a:bodyPr/>
        <a:lstStyle/>
        <a:p>
          <a:endParaRPr lang="ro-RO"/>
        </a:p>
      </dgm:t>
    </dgm:pt>
    <dgm:pt modelId="{BDE8AEB2-60FD-4EA1-8B88-D929C9CC4727}">
      <dgm:prSet/>
      <dgm:spPr/>
      <dgm:t>
        <a:bodyPr/>
        <a:lstStyle/>
        <a:p>
          <a:r>
            <a:rPr lang="ro-RO"/>
            <a:t>Modifică pozițiile pixelilor, culorile rămânând aceleași.</a:t>
          </a:r>
        </a:p>
      </dgm:t>
    </dgm:pt>
    <dgm:pt modelId="{7E5DA7D8-7315-46A7-B81E-40D699DA2AA6}" type="parTrans" cxnId="{7361EF57-C5F8-42CA-A9D4-58C1A25B279B}">
      <dgm:prSet/>
      <dgm:spPr/>
      <dgm:t>
        <a:bodyPr/>
        <a:lstStyle/>
        <a:p>
          <a:endParaRPr lang="ro-RO"/>
        </a:p>
      </dgm:t>
    </dgm:pt>
    <dgm:pt modelId="{0968E080-5D59-4193-A013-858A88ADCA77}" type="sibTrans" cxnId="{7361EF57-C5F8-42CA-A9D4-58C1A25B279B}">
      <dgm:prSet/>
      <dgm:spPr/>
      <dgm:t>
        <a:bodyPr/>
        <a:lstStyle/>
        <a:p>
          <a:endParaRPr lang="ro-RO"/>
        </a:p>
      </dgm:t>
    </dgm:pt>
    <dgm:pt modelId="{FE68A1B9-8207-416E-A218-21109A772220}" type="pres">
      <dgm:prSet presAssocID="{E5D710A3-27DB-420F-970D-44D912978CA5}" presName="Name0" presStyleCnt="0">
        <dgm:presLayoutVars>
          <dgm:dir/>
          <dgm:animLvl val="lvl"/>
          <dgm:resizeHandles val="exact"/>
        </dgm:presLayoutVars>
      </dgm:prSet>
      <dgm:spPr/>
    </dgm:pt>
    <dgm:pt modelId="{0213372B-EEDB-4158-B34E-47C444D0AD17}" type="pres">
      <dgm:prSet presAssocID="{C87D414D-895F-4F9F-AE05-79CC31043C8B}" presName="composite" presStyleCnt="0"/>
      <dgm:spPr/>
    </dgm:pt>
    <dgm:pt modelId="{58F59AAA-A251-4B79-ABC2-49D4DF88BCF5}" type="pres">
      <dgm:prSet presAssocID="{C87D414D-895F-4F9F-AE05-79CC31043C8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003F02F-2D34-4BA5-A953-2C252CED7960}" type="pres">
      <dgm:prSet presAssocID="{C87D414D-895F-4F9F-AE05-79CC31043C8B}" presName="desTx" presStyleLbl="alignAccFollowNode1" presStyleIdx="0" presStyleCnt="2">
        <dgm:presLayoutVars>
          <dgm:bulletEnabled val="1"/>
        </dgm:presLayoutVars>
      </dgm:prSet>
      <dgm:spPr/>
    </dgm:pt>
    <dgm:pt modelId="{F387B97F-C204-4B4C-B553-13F6E1037448}" type="pres">
      <dgm:prSet presAssocID="{1B4B0DE1-FA62-4D36-AEE5-969B902F853F}" presName="space" presStyleCnt="0"/>
      <dgm:spPr/>
    </dgm:pt>
    <dgm:pt modelId="{574591EF-868E-4D03-A7B2-615D0AE4303C}" type="pres">
      <dgm:prSet presAssocID="{C5775FEC-1FB8-4A1C-8D69-456078ACCFCA}" presName="composite" presStyleCnt="0"/>
      <dgm:spPr/>
    </dgm:pt>
    <dgm:pt modelId="{4C8C85E2-CA49-45C2-80F3-D643BB90B452}" type="pres">
      <dgm:prSet presAssocID="{C5775FEC-1FB8-4A1C-8D69-456078ACCFC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B4B38FE-3A51-48E4-B7EB-A8FA7E4C5018}" type="pres">
      <dgm:prSet presAssocID="{C5775FEC-1FB8-4A1C-8D69-456078ACCFC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E1C6E2A-F0CB-4954-A555-D555DB7A7118}" type="presOf" srcId="{C87D414D-895F-4F9F-AE05-79CC31043C8B}" destId="{58F59AAA-A251-4B79-ABC2-49D4DF88BCF5}" srcOrd="0" destOrd="0" presId="urn:microsoft.com/office/officeart/2005/8/layout/hList1"/>
    <dgm:cxn modelId="{66FA992A-3324-4CC8-81AC-F01F90172904}" type="presOf" srcId="{C5775FEC-1FB8-4A1C-8D69-456078ACCFCA}" destId="{4C8C85E2-CA49-45C2-80F3-D643BB90B452}" srcOrd="0" destOrd="0" presId="urn:microsoft.com/office/officeart/2005/8/layout/hList1"/>
    <dgm:cxn modelId="{87B24438-20CC-496E-97E6-5F53F437646F}" srcId="{C87D414D-895F-4F9F-AE05-79CC31043C8B}" destId="{819258D5-ECBF-4CDE-A0F0-793CE9A086DC}" srcOrd="0" destOrd="0" parTransId="{7C90A313-4A28-42DC-9F3C-B7611B9BED54}" sibTransId="{81F0E1BD-0AA8-4BA2-AA4D-7B2DDF75472B}"/>
    <dgm:cxn modelId="{19295C77-9447-4C7C-8D9E-CA1544509268}" type="presOf" srcId="{BDE8AEB2-60FD-4EA1-8B88-D929C9CC4727}" destId="{9B4B38FE-3A51-48E4-B7EB-A8FA7E4C5018}" srcOrd="0" destOrd="0" presId="urn:microsoft.com/office/officeart/2005/8/layout/hList1"/>
    <dgm:cxn modelId="{7361EF57-C5F8-42CA-A9D4-58C1A25B279B}" srcId="{C5775FEC-1FB8-4A1C-8D69-456078ACCFCA}" destId="{BDE8AEB2-60FD-4EA1-8B88-D929C9CC4727}" srcOrd="0" destOrd="0" parTransId="{7E5DA7D8-7315-46A7-B81E-40D699DA2AA6}" sibTransId="{0968E080-5D59-4193-A013-858A88ADCA77}"/>
    <dgm:cxn modelId="{81A0D791-7B78-4149-AFC4-BBE51EC61A18}" type="presOf" srcId="{819258D5-ECBF-4CDE-A0F0-793CE9A086DC}" destId="{3003F02F-2D34-4BA5-A953-2C252CED7960}" srcOrd="0" destOrd="0" presId="urn:microsoft.com/office/officeart/2005/8/layout/hList1"/>
    <dgm:cxn modelId="{9448B895-701D-4A43-A640-F094E8406DC5}" type="presOf" srcId="{E5D710A3-27DB-420F-970D-44D912978CA5}" destId="{FE68A1B9-8207-416E-A218-21109A772220}" srcOrd="0" destOrd="0" presId="urn:microsoft.com/office/officeart/2005/8/layout/hList1"/>
    <dgm:cxn modelId="{37FA3B96-B5B3-4D36-977F-3964B3ABB7C7}" srcId="{E5D710A3-27DB-420F-970D-44D912978CA5}" destId="{C87D414D-895F-4F9F-AE05-79CC31043C8B}" srcOrd="0" destOrd="0" parTransId="{7EDD2ED5-3C07-4558-91CA-EB9768C770F5}" sibTransId="{1B4B0DE1-FA62-4D36-AEE5-969B902F853F}"/>
    <dgm:cxn modelId="{906411E4-65D8-4EAC-A451-62C946FDCFB4}" srcId="{E5D710A3-27DB-420F-970D-44D912978CA5}" destId="{C5775FEC-1FB8-4A1C-8D69-456078ACCFCA}" srcOrd="1" destOrd="0" parTransId="{D2EEC8DD-A016-4BDE-8930-DD8526E98738}" sibTransId="{559184E3-036E-49D9-BB33-1FEEE12436FE}"/>
    <dgm:cxn modelId="{9C2ECE40-86CB-4819-8018-BB39E430408E}" type="presParOf" srcId="{FE68A1B9-8207-416E-A218-21109A772220}" destId="{0213372B-EEDB-4158-B34E-47C444D0AD17}" srcOrd="0" destOrd="0" presId="urn:microsoft.com/office/officeart/2005/8/layout/hList1"/>
    <dgm:cxn modelId="{77CEAC0E-1834-4410-B210-D86E436893FC}" type="presParOf" srcId="{0213372B-EEDB-4158-B34E-47C444D0AD17}" destId="{58F59AAA-A251-4B79-ABC2-49D4DF88BCF5}" srcOrd="0" destOrd="0" presId="urn:microsoft.com/office/officeart/2005/8/layout/hList1"/>
    <dgm:cxn modelId="{26B88513-C528-4F9B-95E8-ABD3251197A0}" type="presParOf" srcId="{0213372B-EEDB-4158-B34E-47C444D0AD17}" destId="{3003F02F-2D34-4BA5-A953-2C252CED7960}" srcOrd="1" destOrd="0" presId="urn:microsoft.com/office/officeart/2005/8/layout/hList1"/>
    <dgm:cxn modelId="{9DD6ACD3-2073-4B69-9A5B-515C84E5419E}" type="presParOf" srcId="{FE68A1B9-8207-416E-A218-21109A772220}" destId="{F387B97F-C204-4B4C-B553-13F6E1037448}" srcOrd="1" destOrd="0" presId="urn:microsoft.com/office/officeart/2005/8/layout/hList1"/>
    <dgm:cxn modelId="{E2424BA9-D28F-44A7-8C19-86F8569232CB}" type="presParOf" srcId="{FE68A1B9-8207-416E-A218-21109A772220}" destId="{574591EF-868E-4D03-A7B2-615D0AE4303C}" srcOrd="2" destOrd="0" presId="urn:microsoft.com/office/officeart/2005/8/layout/hList1"/>
    <dgm:cxn modelId="{39E7D984-C068-49E9-9F90-A806BF367E33}" type="presParOf" srcId="{574591EF-868E-4D03-A7B2-615D0AE4303C}" destId="{4C8C85E2-CA49-45C2-80F3-D643BB90B452}" srcOrd="0" destOrd="0" presId="urn:microsoft.com/office/officeart/2005/8/layout/hList1"/>
    <dgm:cxn modelId="{6AF58DE7-FFDA-441F-8C0E-27DF5FAC1103}" type="presParOf" srcId="{574591EF-868E-4D03-A7B2-615D0AE4303C}" destId="{9B4B38FE-3A51-48E4-B7EB-A8FA7E4C50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7E6F7B-078A-48EC-B01B-3FE2B11A7B06}" type="doc">
      <dgm:prSet loTypeId="urn:microsoft.com/office/officeart/2005/8/layout/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ro-RO"/>
        </a:p>
      </dgm:t>
    </dgm:pt>
    <dgm:pt modelId="{DD71B196-694F-4ABD-8010-EB5D3471DEE7}">
      <dgm:prSet/>
      <dgm:spPr/>
      <dgm:t>
        <a:bodyPr/>
        <a:lstStyle/>
        <a:p>
          <a:r>
            <a:rPr lang="ro-RO"/>
            <a:t>Detecția zgomotului în imagini corupte.</a:t>
          </a:r>
        </a:p>
      </dgm:t>
    </dgm:pt>
    <dgm:pt modelId="{7B81BA7D-184A-4E23-870E-E2535090C85B}" type="parTrans" cxnId="{49CC4E06-42DF-4311-9E3F-A25AB5E3F495}">
      <dgm:prSet/>
      <dgm:spPr/>
      <dgm:t>
        <a:bodyPr/>
        <a:lstStyle/>
        <a:p>
          <a:endParaRPr lang="ro-RO"/>
        </a:p>
      </dgm:t>
    </dgm:pt>
    <dgm:pt modelId="{81178A14-600D-43C5-A532-76D444457776}" type="sibTrans" cxnId="{49CC4E06-42DF-4311-9E3F-A25AB5E3F495}">
      <dgm:prSet/>
      <dgm:spPr/>
      <dgm:t>
        <a:bodyPr/>
        <a:lstStyle/>
        <a:p>
          <a:endParaRPr lang="ro-RO"/>
        </a:p>
      </dgm:t>
    </dgm:pt>
    <dgm:pt modelId="{0FDD7888-46A5-44FF-B223-4672BDF258BF}">
      <dgm:prSet/>
      <dgm:spPr/>
      <dgm:t>
        <a:bodyPr/>
        <a:lstStyle/>
        <a:p>
          <a:r>
            <a:rPr lang="ro-RO"/>
            <a:t>Reducerea zgomotului din imagini.</a:t>
          </a:r>
        </a:p>
      </dgm:t>
    </dgm:pt>
    <dgm:pt modelId="{5F2B6627-2E27-427C-BEB4-EE98D148E25D}" type="parTrans" cxnId="{B3490B8A-3FEC-4816-B88D-A061EA4E14B3}">
      <dgm:prSet/>
      <dgm:spPr/>
      <dgm:t>
        <a:bodyPr/>
        <a:lstStyle/>
        <a:p>
          <a:endParaRPr lang="ro-RO"/>
        </a:p>
      </dgm:t>
    </dgm:pt>
    <dgm:pt modelId="{7C68A403-C762-49AC-B268-9F8DC1C1A1BC}" type="sibTrans" cxnId="{B3490B8A-3FEC-4816-B88D-A061EA4E14B3}">
      <dgm:prSet/>
      <dgm:spPr/>
      <dgm:t>
        <a:bodyPr/>
        <a:lstStyle/>
        <a:p>
          <a:endParaRPr lang="ro-RO"/>
        </a:p>
      </dgm:t>
    </dgm:pt>
    <dgm:pt modelId="{90452C62-B09B-4B5F-9A1C-9D0ABC0416BC}">
      <dgm:prSet/>
      <dgm:spPr/>
      <dgm:t>
        <a:bodyPr/>
        <a:lstStyle/>
        <a:p>
          <a:r>
            <a:rPr lang="ro-RO"/>
            <a:t>Reconstituirea fotografiei originale.</a:t>
          </a:r>
        </a:p>
      </dgm:t>
    </dgm:pt>
    <dgm:pt modelId="{49BACD9C-8D90-411A-AE09-F54085CDE365}" type="parTrans" cxnId="{C4FE5E26-0951-4EA3-A59A-5C9D90BCA0E1}">
      <dgm:prSet/>
      <dgm:spPr/>
      <dgm:t>
        <a:bodyPr/>
        <a:lstStyle/>
        <a:p>
          <a:endParaRPr lang="ro-RO"/>
        </a:p>
      </dgm:t>
    </dgm:pt>
    <dgm:pt modelId="{D402111C-6601-4422-B7B9-721BE383C5A1}" type="sibTrans" cxnId="{C4FE5E26-0951-4EA3-A59A-5C9D90BCA0E1}">
      <dgm:prSet/>
      <dgm:spPr/>
      <dgm:t>
        <a:bodyPr/>
        <a:lstStyle/>
        <a:p>
          <a:endParaRPr lang="ro-RO"/>
        </a:p>
      </dgm:t>
    </dgm:pt>
    <dgm:pt modelId="{B8E4F4EB-0BB3-4A77-8802-729A0ACFA347}" type="pres">
      <dgm:prSet presAssocID="{937E6F7B-078A-48EC-B01B-3FE2B11A7B06}" presName="diagram" presStyleCnt="0">
        <dgm:presLayoutVars>
          <dgm:dir/>
          <dgm:resizeHandles val="exact"/>
        </dgm:presLayoutVars>
      </dgm:prSet>
      <dgm:spPr/>
    </dgm:pt>
    <dgm:pt modelId="{118FF805-CA91-49CC-86AC-CCF45A400831}" type="pres">
      <dgm:prSet presAssocID="{DD71B196-694F-4ABD-8010-EB5D3471DEE7}" presName="node" presStyleLbl="node1" presStyleIdx="0" presStyleCnt="3">
        <dgm:presLayoutVars>
          <dgm:bulletEnabled val="1"/>
        </dgm:presLayoutVars>
      </dgm:prSet>
      <dgm:spPr/>
    </dgm:pt>
    <dgm:pt modelId="{B479465A-7A70-4B84-98BD-CB9C5682E72E}" type="pres">
      <dgm:prSet presAssocID="{81178A14-600D-43C5-A532-76D444457776}" presName="sibTrans" presStyleLbl="sibTrans2D1" presStyleIdx="0" presStyleCnt="2"/>
      <dgm:spPr/>
    </dgm:pt>
    <dgm:pt modelId="{3817086B-64A6-4A19-BE9B-BE85CA0CA795}" type="pres">
      <dgm:prSet presAssocID="{81178A14-600D-43C5-A532-76D444457776}" presName="connectorText" presStyleLbl="sibTrans2D1" presStyleIdx="0" presStyleCnt="2"/>
      <dgm:spPr/>
    </dgm:pt>
    <dgm:pt modelId="{F5EF20C0-82BB-43E3-828E-85FA4BFE40F0}" type="pres">
      <dgm:prSet presAssocID="{0FDD7888-46A5-44FF-B223-4672BDF258BF}" presName="node" presStyleLbl="node1" presStyleIdx="1" presStyleCnt="3">
        <dgm:presLayoutVars>
          <dgm:bulletEnabled val="1"/>
        </dgm:presLayoutVars>
      </dgm:prSet>
      <dgm:spPr/>
    </dgm:pt>
    <dgm:pt modelId="{47A38B55-9AA9-4E6E-BB43-103555877340}" type="pres">
      <dgm:prSet presAssocID="{7C68A403-C762-49AC-B268-9F8DC1C1A1BC}" presName="sibTrans" presStyleLbl="sibTrans2D1" presStyleIdx="1" presStyleCnt="2"/>
      <dgm:spPr/>
    </dgm:pt>
    <dgm:pt modelId="{22C6FB67-EEC9-4109-B3AC-5BB6918766A3}" type="pres">
      <dgm:prSet presAssocID="{7C68A403-C762-49AC-B268-9F8DC1C1A1BC}" presName="connectorText" presStyleLbl="sibTrans2D1" presStyleIdx="1" presStyleCnt="2"/>
      <dgm:spPr/>
    </dgm:pt>
    <dgm:pt modelId="{2831F2F1-058D-4DF9-A115-E8EA9C545485}" type="pres">
      <dgm:prSet presAssocID="{90452C62-B09B-4B5F-9A1C-9D0ABC0416BC}" presName="node" presStyleLbl="node1" presStyleIdx="2" presStyleCnt="3">
        <dgm:presLayoutVars>
          <dgm:bulletEnabled val="1"/>
        </dgm:presLayoutVars>
      </dgm:prSet>
      <dgm:spPr/>
    </dgm:pt>
  </dgm:ptLst>
  <dgm:cxnLst>
    <dgm:cxn modelId="{CB194401-2229-4E67-A475-709A5725EDFB}" type="presOf" srcId="{0FDD7888-46A5-44FF-B223-4672BDF258BF}" destId="{F5EF20C0-82BB-43E3-828E-85FA4BFE40F0}" srcOrd="0" destOrd="0" presId="urn:microsoft.com/office/officeart/2005/8/layout/process5"/>
    <dgm:cxn modelId="{49CC4E06-42DF-4311-9E3F-A25AB5E3F495}" srcId="{937E6F7B-078A-48EC-B01B-3FE2B11A7B06}" destId="{DD71B196-694F-4ABD-8010-EB5D3471DEE7}" srcOrd="0" destOrd="0" parTransId="{7B81BA7D-184A-4E23-870E-E2535090C85B}" sibTransId="{81178A14-600D-43C5-A532-76D444457776}"/>
    <dgm:cxn modelId="{50E8E319-DC2B-4A73-BB65-03ECB1B9156C}" type="presOf" srcId="{90452C62-B09B-4B5F-9A1C-9D0ABC0416BC}" destId="{2831F2F1-058D-4DF9-A115-E8EA9C545485}" srcOrd="0" destOrd="0" presId="urn:microsoft.com/office/officeart/2005/8/layout/process5"/>
    <dgm:cxn modelId="{C4FE5E26-0951-4EA3-A59A-5C9D90BCA0E1}" srcId="{937E6F7B-078A-48EC-B01B-3FE2B11A7B06}" destId="{90452C62-B09B-4B5F-9A1C-9D0ABC0416BC}" srcOrd="2" destOrd="0" parTransId="{49BACD9C-8D90-411A-AE09-F54085CDE365}" sibTransId="{D402111C-6601-4422-B7B9-721BE383C5A1}"/>
    <dgm:cxn modelId="{83E26D2B-2943-4649-88AF-8047886B967B}" type="presOf" srcId="{81178A14-600D-43C5-A532-76D444457776}" destId="{3817086B-64A6-4A19-BE9B-BE85CA0CA795}" srcOrd="1" destOrd="0" presId="urn:microsoft.com/office/officeart/2005/8/layout/process5"/>
    <dgm:cxn modelId="{DD4C8737-1204-4993-BC32-E3BA1405F399}" type="presOf" srcId="{81178A14-600D-43C5-A532-76D444457776}" destId="{B479465A-7A70-4B84-98BD-CB9C5682E72E}" srcOrd="0" destOrd="0" presId="urn:microsoft.com/office/officeart/2005/8/layout/process5"/>
    <dgm:cxn modelId="{FE5D0259-A5DB-4D14-A4D0-996446E9449B}" type="presOf" srcId="{7C68A403-C762-49AC-B268-9F8DC1C1A1BC}" destId="{47A38B55-9AA9-4E6E-BB43-103555877340}" srcOrd="0" destOrd="0" presId="urn:microsoft.com/office/officeart/2005/8/layout/process5"/>
    <dgm:cxn modelId="{B3490B8A-3FEC-4816-B88D-A061EA4E14B3}" srcId="{937E6F7B-078A-48EC-B01B-3FE2B11A7B06}" destId="{0FDD7888-46A5-44FF-B223-4672BDF258BF}" srcOrd="1" destOrd="0" parTransId="{5F2B6627-2E27-427C-BEB4-EE98D148E25D}" sibTransId="{7C68A403-C762-49AC-B268-9F8DC1C1A1BC}"/>
    <dgm:cxn modelId="{11F6578F-20A8-482B-AC3E-3EE3C5F8F153}" type="presOf" srcId="{7C68A403-C762-49AC-B268-9F8DC1C1A1BC}" destId="{22C6FB67-EEC9-4109-B3AC-5BB6918766A3}" srcOrd="1" destOrd="0" presId="urn:microsoft.com/office/officeart/2005/8/layout/process5"/>
    <dgm:cxn modelId="{C4419F9A-9AF5-4FA5-9F29-FED0AB77E89E}" type="presOf" srcId="{DD71B196-694F-4ABD-8010-EB5D3471DEE7}" destId="{118FF805-CA91-49CC-86AC-CCF45A400831}" srcOrd="0" destOrd="0" presId="urn:microsoft.com/office/officeart/2005/8/layout/process5"/>
    <dgm:cxn modelId="{E02739F8-0EC8-4254-9D45-1AD696FE8F33}" type="presOf" srcId="{937E6F7B-078A-48EC-B01B-3FE2B11A7B06}" destId="{B8E4F4EB-0BB3-4A77-8802-729A0ACFA347}" srcOrd="0" destOrd="0" presId="urn:microsoft.com/office/officeart/2005/8/layout/process5"/>
    <dgm:cxn modelId="{E7FB0D4D-3253-410B-A0EA-6E62E4CAB24B}" type="presParOf" srcId="{B8E4F4EB-0BB3-4A77-8802-729A0ACFA347}" destId="{118FF805-CA91-49CC-86AC-CCF45A400831}" srcOrd="0" destOrd="0" presId="urn:microsoft.com/office/officeart/2005/8/layout/process5"/>
    <dgm:cxn modelId="{1A4C304F-816F-4172-9CA2-588278536B40}" type="presParOf" srcId="{B8E4F4EB-0BB3-4A77-8802-729A0ACFA347}" destId="{B479465A-7A70-4B84-98BD-CB9C5682E72E}" srcOrd="1" destOrd="0" presId="urn:microsoft.com/office/officeart/2005/8/layout/process5"/>
    <dgm:cxn modelId="{BDC4F170-41C2-4B9D-B9A3-2B72038FEC02}" type="presParOf" srcId="{B479465A-7A70-4B84-98BD-CB9C5682E72E}" destId="{3817086B-64A6-4A19-BE9B-BE85CA0CA795}" srcOrd="0" destOrd="0" presId="urn:microsoft.com/office/officeart/2005/8/layout/process5"/>
    <dgm:cxn modelId="{BF80BEAA-AE01-495D-92AC-FC153005BC17}" type="presParOf" srcId="{B8E4F4EB-0BB3-4A77-8802-729A0ACFA347}" destId="{F5EF20C0-82BB-43E3-828E-85FA4BFE40F0}" srcOrd="2" destOrd="0" presId="urn:microsoft.com/office/officeart/2005/8/layout/process5"/>
    <dgm:cxn modelId="{1F32F708-0D72-45E7-B1C2-872B2198DC89}" type="presParOf" srcId="{B8E4F4EB-0BB3-4A77-8802-729A0ACFA347}" destId="{47A38B55-9AA9-4E6E-BB43-103555877340}" srcOrd="3" destOrd="0" presId="urn:microsoft.com/office/officeart/2005/8/layout/process5"/>
    <dgm:cxn modelId="{236AB7D9-0681-4583-B010-29E4975F51CA}" type="presParOf" srcId="{47A38B55-9AA9-4E6E-BB43-103555877340}" destId="{22C6FB67-EEC9-4109-B3AC-5BB6918766A3}" srcOrd="0" destOrd="0" presId="urn:microsoft.com/office/officeart/2005/8/layout/process5"/>
    <dgm:cxn modelId="{5BD6113B-393A-4D13-932A-8BE67B514F70}" type="presParOf" srcId="{B8E4F4EB-0BB3-4A77-8802-729A0ACFA347}" destId="{2831F2F1-058D-4DF9-A115-E8EA9C545485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7B3318-83AE-4F88-AD2D-9AB72DB2548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o-RO"/>
        </a:p>
      </dgm:t>
    </dgm:pt>
    <dgm:pt modelId="{23B5A73A-8F5D-4F67-8501-DDA9E5D38CEA}">
      <dgm:prSet/>
      <dgm:spPr/>
      <dgm:t>
        <a:bodyPr/>
        <a:lstStyle/>
        <a:p>
          <a:r>
            <a:rPr lang="ro-RO"/>
            <a:t>Împărțirea imaginii în blocuri distincte.</a:t>
          </a:r>
        </a:p>
      </dgm:t>
    </dgm:pt>
    <dgm:pt modelId="{ACAE68B4-6A55-45DF-97E6-BE00A70290F0}" type="parTrans" cxnId="{DCC226E8-0FD8-42CB-961E-5C31833CD787}">
      <dgm:prSet/>
      <dgm:spPr/>
      <dgm:t>
        <a:bodyPr/>
        <a:lstStyle/>
        <a:p>
          <a:endParaRPr lang="ro-RO"/>
        </a:p>
      </dgm:t>
    </dgm:pt>
    <dgm:pt modelId="{6E8EB4DA-A76C-4D48-8F69-EB33160E1E95}" type="sibTrans" cxnId="{DCC226E8-0FD8-42CB-961E-5C31833CD787}">
      <dgm:prSet/>
      <dgm:spPr/>
      <dgm:t>
        <a:bodyPr/>
        <a:lstStyle/>
        <a:p>
          <a:endParaRPr lang="ro-RO"/>
        </a:p>
      </dgm:t>
    </dgm:pt>
    <dgm:pt modelId="{EB0703D7-1A03-447D-9AEE-85E98B2F3616}">
      <dgm:prSet/>
      <dgm:spPr/>
      <dgm:t>
        <a:bodyPr/>
        <a:lstStyle/>
        <a:p>
          <a:r>
            <a:rPr lang="ro-RO"/>
            <a:t>Calcularea Peer Group – ului pentru pixelul central.</a:t>
          </a:r>
        </a:p>
      </dgm:t>
    </dgm:pt>
    <dgm:pt modelId="{16E55803-FC22-48B7-9290-A3BEC7215496}" type="parTrans" cxnId="{DD28242B-AB63-4A72-8CFD-A5EEDD1D7289}">
      <dgm:prSet/>
      <dgm:spPr/>
      <dgm:t>
        <a:bodyPr/>
        <a:lstStyle/>
        <a:p>
          <a:endParaRPr lang="ro-RO"/>
        </a:p>
      </dgm:t>
    </dgm:pt>
    <dgm:pt modelId="{01EA713D-FAE5-43CA-B5ED-780DB9500BE8}" type="sibTrans" cxnId="{DD28242B-AB63-4A72-8CFD-A5EEDD1D7289}">
      <dgm:prSet/>
      <dgm:spPr/>
      <dgm:t>
        <a:bodyPr/>
        <a:lstStyle/>
        <a:p>
          <a:endParaRPr lang="ro-RO"/>
        </a:p>
      </dgm:t>
    </dgm:pt>
    <dgm:pt modelId="{BFBFDD7E-8CAD-43E6-88C1-947551D20CA9}" type="pres">
      <dgm:prSet presAssocID="{817B3318-83AE-4F88-AD2D-9AB72DB2548E}" presName="diagram" presStyleCnt="0">
        <dgm:presLayoutVars>
          <dgm:dir/>
          <dgm:resizeHandles val="exact"/>
        </dgm:presLayoutVars>
      </dgm:prSet>
      <dgm:spPr/>
    </dgm:pt>
    <dgm:pt modelId="{2EB2B8E9-C6C2-4505-8EB8-C613DB0FFDD8}" type="pres">
      <dgm:prSet presAssocID="{23B5A73A-8F5D-4F67-8501-DDA9E5D38CEA}" presName="node" presStyleLbl="node1" presStyleIdx="0" presStyleCnt="2">
        <dgm:presLayoutVars>
          <dgm:bulletEnabled val="1"/>
        </dgm:presLayoutVars>
      </dgm:prSet>
      <dgm:spPr/>
    </dgm:pt>
    <dgm:pt modelId="{38028B8A-72D0-4132-AADB-08FFE7980EAA}" type="pres">
      <dgm:prSet presAssocID="{6E8EB4DA-A76C-4D48-8F69-EB33160E1E95}" presName="sibTrans" presStyleLbl="sibTrans2D1" presStyleIdx="0" presStyleCnt="1"/>
      <dgm:spPr/>
    </dgm:pt>
    <dgm:pt modelId="{658102DC-09A9-4269-A25D-133866F3130C}" type="pres">
      <dgm:prSet presAssocID="{6E8EB4DA-A76C-4D48-8F69-EB33160E1E95}" presName="connectorText" presStyleLbl="sibTrans2D1" presStyleIdx="0" presStyleCnt="1"/>
      <dgm:spPr/>
    </dgm:pt>
    <dgm:pt modelId="{631DACB0-EE05-44E1-8E47-04DFC8D4015D}" type="pres">
      <dgm:prSet presAssocID="{EB0703D7-1A03-447D-9AEE-85E98B2F3616}" presName="node" presStyleLbl="node1" presStyleIdx="1" presStyleCnt="2">
        <dgm:presLayoutVars>
          <dgm:bulletEnabled val="1"/>
        </dgm:presLayoutVars>
      </dgm:prSet>
      <dgm:spPr/>
    </dgm:pt>
  </dgm:ptLst>
  <dgm:cxnLst>
    <dgm:cxn modelId="{97007323-1907-4FFD-81D8-A16DFB0644E1}" type="presOf" srcId="{6E8EB4DA-A76C-4D48-8F69-EB33160E1E95}" destId="{658102DC-09A9-4269-A25D-133866F3130C}" srcOrd="1" destOrd="0" presId="urn:microsoft.com/office/officeart/2005/8/layout/process5"/>
    <dgm:cxn modelId="{DD28242B-AB63-4A72-8CFD-A5EEDD1D7289}" srcId="{817B3318-83AE-4F88-AD2D-9AB72DB2548E}" destId="{EB0703D7-1A03-447D-9AEE-85E98B2F3616}" srcOrd="1" destOrd="0" parTransId="{16E55803-FC22-48B7-9290-A3BEC7215496}" sibTransId="{01EA713D-FAE5-43CA-B5ED-780DB9500BE8}"/>
    <dgm:cxn modelId="{1972C631-E339-4A6B-BCF4-D43277646EBA}" type="presOf" srcId="{6E8EB4DA-A76C-4D48-8F69-EB33160E1E95}" destId="{38028B8A-72D0-4132-AADB-08FFE7980EAA}" srcOrd="0" destOrd="0" presId="urn:microsoft.com/office/officeart/2005/8/layout/process5"/>
    <dgm:cxn modelId="{55C11780-1A68-4C73-A011-0C5E45DE99B1}" type="presOf" srcId="{23B5A73A-8F5D-4F67-8501-DDA9E5D38CEA}" destId="{2EB2B8E9-C6C2-4505-8EB8-C613DB0FFDD8}" srcOrd="0" destOrd="0" presId="urn:microsoft.com/office/officeart/2005/8/layout/process5"/>
    <dgm:cxn modelId="{928A4996-D9AC-4FF5-8ED5-936EDF20130B}" type="presOf" srcId="{817B3318-83AE-4F88-AD2D-9AB72DB2548E}" destId="{BFBFDD7E-8CAD-43E6-88C1-947551D20CA9}" srcOrd="0" destOrd="0" presId="urn:microsoft.com/office/officeart/2005/8/layout/process5"/>
    <dgm:cxn modelId="{5A6439AC-7D65-42F9-A864-7C76C80035BC}" type="presOf" srcId="{EB0703D7-1A03-447D-9AEE-85E98B2F3616}" destId="{631DACB0-EE05-44E1-8E47-04DFC8D4015D}" srcOrd="0" destOrd="0" presId="urn:microsoft.com/office/officeart/2005/8/layout/process5"/>
    <dgm:cxn modelId="{DCC226E8-0FD8-42CB-961E-5C31833CD787}" srcId="{817B3318-83AE-4F88-AD2D-9AB72DB2548E}" destId="{23B5A73A-8F5D-4F67-8501-DDA9E5D38CEA}" srcOrd="0" destOrd="0" parTransId="{ACAE68B4-6A55-45DF-97E6-BE00A70290F0}" sibTransId="{6E8EB4DA-A76C-4D48-8F69-EB33160E1E95}"/>
    <dgm:cxn modelId="{AE5D7004-C2B5-47D4-8868-306FBA667C21}" type="presParOf" srcId="{BFBFDD7E-8CAD-43E6-88C1-947551D20CA9}" destId="{2EB2B8E9-C6C2-4505-8EB8-C613DB0FFDD8}" srcOrd="0" destOrd="0" presId="urn:microsoft.com/office/officeart/2005/8/layout/process5"/>
    <dgm:cxn modelId="{BEF41D6B-DF78-4C28-96AA-6E8F3C8222C9}" type="presParOf" srcId="{BFBFDD7E-8CAD-43E6-88C1-947551D20CA9}" destId="{38028B8A-72D0-4132-AADB-08FFE7980EAA}" srcOrd="1" destOrd="0" presId="urn:microsoft.com/office/officeart/2005/8/layout/process5"/>
    <dgm:cxn modelId="{0AE9003B-0DAC-49E0-9029-41E731BAA2A3}" type="presParOf" srcId="{38028B8A-72D0-4132-AADB-08FFE7980EAA}" destId="{658102DC-09A9-4269-A25D-133866F3130C}" srcOrd="0" destOrd="0" presId="urn:microsoft.com/office/officeart/2005/8/layout/process5"/>
    <dgm:cxn modelId="{07396304-8037-47DA-94F9-5032BD207501}" type="presParOf" srcId="{BFBFDD7E-8CAD-43E6-88C1-947551D20CA9}" destId="{631DACB0-EE05-44E1-8E47-04DFC8D4015D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AC8951-3963-4620-9FB9-EB216CDCEE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o-RO"/>
        </a:p>
      </dgm:t>
    </dgm:pt>
    <dgm:pt modelId="{64C77803-5D71-4848-97A8-2E62331EFEA2}">
      <dgm:prSet/>
      <dgm:spPr/>
      <dgm:t>
        <a:bodyPr/>
        <a:lstStyle/>
        <a:p>
          <a:r>
            <a:rPr lang="ro-RO"/>
            <a:t>Necorupt = pixel care face parte din peer group</a:t>
          </a:r>
        </a:p>
      </dgm:t>
    </dgm:pt>
    <dgm:pt modelId="{AF8DED90-9508-484D-AE51-2D0BF7C699E7}" type="parTrans" cxnId="{D3F6D7DE-F19F-4E36-898C-22112DE598B9}">
      <dgm:prSet/>
      <dgm:spPr/>
      <dgm:t>
        <a:bodyPr/>
        <a:lstStyle/>
        <a:p>
          <a:endParaRPr lang="ro-RO"/>
        </a:p>
      </dgm:t>
    </dgm:pt>
    <dgm:pt modelId="{EE9F3A64-CF61-43C6-8FC4-9648659D8199}" type="sibTrans" cxnId="{D3F6D7DE-F19F-4E36-898C-22112DE598B9}">
      <dgm:prSet/>
      <dgm:spPr/>
      <dgm:t>
        <a:bodyPr/>
        <a:lstStyle/>
        <a:p>
          <a:endParaRPr lang="ro-RO"/>
        </a:p>
      </dgm:t>
    </dgm:pt>
    <dgm:pt modelId="{07130676-80F4-41B9-AC8B-D1321C6B050F}">
      <dgm:prSet/>
      <dgm:spPr/>
      <dgm:t>
        <a:bodyPr/>
        <a:lstStyle/>
        <a:p>
          <a:r>
            <a:rPr lang="ro-RO"/>
            <a:t>Nediagnosticat = pixel care nu face parte din peer group</a:t>
          </a:r>
        </a:p>
      </dgm:t>
    </dgm:pt>
    <dgm:pt modelId="{D9287A75-8344-44E8-A447-41DF61B3C635}" type="parTrans" cxnId="{8DA20E0A-259C-47C9-B5C0-FDBFE988C0EB}">
      <dgm:prSet/>
      <dgm:spPr/>
      <dgm:t>
        <a:bodyPr/>
        <a:lstStyle/>
        <a:p>
          <a:endParaRPr lang="ro-RO"/>
        </a:p>
      </dgm:t>
    </dgm:pt>
    <dgm:pt modelId="{337A945E-C50F-444F-B583-52422A89ABEC}" type="sibTrans" cxnId="{8DA20E0A-259C-47C9-B5C0-FDBFE988C0EB}">
      <dgm:prSet/>
      <dgm:spPr/>
      <dgm:t>
        <a:bodyPr/>
        <a:lstStyle/>
        <a:p>
          <a:endParaRPr lang="ro-RO"/>
        </a:p>
      </dgm:t>
    </dgm:pt>
    <dgm:pt modelId="{6334B2B7-1C93-424E-8783-EDEA44D027F9}">
      <dgm:prSet/>
      <dgm:spPr/>
      <dgm:t>
        <a:bodyPr/>
        <a:lstStyle/>
        <a:p>
          <a:r>
            <a:rPr lang="ro-RO"/>
            <a:t>Corupt = pixelul central, dacă lungimea peer group –ului este mai mică decât m + 1</a:t>
          </a:r>
        </a:p>
      </dgm:t>
    </dgm:pt>
    <dgm:pt modelId="{1FD9B98B-81BE-4B8D-8512-88CFB5E1DD35}" type="parTrans" cxnId="{CB7B8ECB-6B71-45D8-8ADD-E98B91A0936C}">
      <dgm:prSet/>
      <dgm:spPr/>
      <dgm:t>
        <a:bodyPr/>
        <a:lstStyle/>
        <a:p>
          <a:endParaRPr lang="ro-RO"/>
        </a:p>
      </dgm:t>
    </dgm:pt>
    <dgm:pt modelId="{3F4FFA2A-DEC5-4B44-8B3F-12CE225FB1AC}" type="sibTrans" cxnId="{CB7B8ECB-6B71-45D8-8ADD-E98B91A0936C}">
      <dgm:prSet/>
      <dgm:spPr/>
      <dgm:t>
        <a:bodyPr/>
        <a:lstStyle/>
        <a:p>
          <a:endParaRPr lang="ro-RO"/>
        </a:p>
      </dgm:t>
    </dgm:pt>
    <dgm:pt modelId="{8B392FE9-CF29-4730-9CE4-494EC406F139}" type="pres">
      <dgm:prSet presAssocID="{59AC8951-3963-4620-9FB9-EB216CDCEE1A}" presName="vert0" presStyleCnt="0">
        <dgm:presLayoutVars>
          <dgm:dir/>
          <dgm:animOne val="branch"/>
          <dgm:animLvl val="lvl"/>
        </dgm:presLayoutVars>
      </dgm:prSet>
      <dgm:spPr/>
    </dgm:pt>
    <dgm:pt modelId="{623E0C6B-5C56-40BD-8025-3E95DC8369D4}" type="pres">
      <dgm:prSet presAssocID="{64C77803-5D71-4848-97A8-2E62331EFEA2}" presName="thickLine" presStyleLbl="alignNode1" presStyleIdx="0" presStyleCnt="3"/>
      <dgm:spPr/>
    </dgm:pt>
    <dgm:pt modelId="{17DD3839-DB71-4F8E-ADBF-42926970FA0A}" type="pres">
      <dgm:prSet presAssocID="{64C77803-5D71-4848-97A8-2E62331EFEA2}" presName="horz1" presStyleCnt="0"/>
      <dgm:spPr/>
    </dgm:pt>
    <dgm:pt modelId="{9CDC7CF0-5747-41D2-AFD3-0122298AECC7}" type="pres">
      <dgm:prSet presAssocID="{64C77803-5D71-4848-97A8-2E62331EFEA2}" presName="tx1" presStyleLbl="revTx" presStyleIdx="0" presStyleCnt="3"/>
      <dgm:spPr/>
    </dgm:pt>
    <dgm:pt modelId="{4F4AF5B8-1A75-43F4-8883-328C748DE574}" type="pres">
      <dgm:prSet presAssocID="{64C77803-5D71-4848-97A8-2E62331EFEA2}" presName="vert1" presStyleCnt="0"/>
      <dgm:spPr/>
    </dgm:pt>
    <dgm:pt modelId="{9B264532-3EA5-42A9-AFD4-6AB90EB9D1EB}" type="pres">
      <dgm:prSet presAssocID="{07130676-80F4-41B9-AC8B-D1321C6B050F}" presName="thickLine" presStyleLbl="alignNode1" presStyleIdx="1" presStyleCnt="3"/>
      <dgm:spPr/>
    </dgm:pt>
    <dgm:pt modelId="{15767AF8-E06C-481F-857E-274EF051F090}" type="pres">
      <dgm:prSet presAssocID="{07130676-80F4-41B9-AC8B-D1321C6B050F}" presName="horz1" presStyleCnt="0"/>
      <dgm:spPr/>
    </dgm:pt>
    <dgm:pt modelId="{50600657-7F34-400A-869C-A47DB9F490B0}" type="pres">
      <dgm:prSet presAssocID="{07130676-80F4-41B9-AC8B-D1321C6B050F}" presName="tx1" presStyleLbl="revTx" presStyleIdx="1" presStyleCnt="3"/>
      <dgm:spPr/>
    </dgm:pt>
    <dgm:pt modelId="{CD2D71FA-2401-44EC-886E-2BF7A8C958C3}" type="pres">
      <dgm:prSet presAssocID="{07130676-80F4-41B9-AC8B-D1321C6B050F}" presName="vert1" presStyleCnt="0"/>
      <dgm:spPr/>
    </dgm:pt>
    <dgm:pt modelId="{F0BFBE26-04DE-4599-9F64-EE6BFD5B21F8}" type="pres">
      <dgm:prSet presAssocID="{6334B2B7-1C93-424E-8783-EDEA44D027F9}" presName="thickLine" presStyleLbl="alignNode1" presStyleIdx="2" presStyleCnt="3"/>
      <dgm:spPr/>
    </dgm:pt>
    <dgm:pt modelId="{B0AA7B2B-7914-41F6-B491-BADD06ED0D55}" type="pres">
      <dgm:prSet presAssocID="{6334B2B7-1C93-424E-8783-EDEA44D027F9}" presName="horz1" presStyleCnt="0"/>
      <dgm:spPr/>
    </dgm:pt>
    <dgm:pt modelId="{AB1A797D-8D7A-4F05-BFC7-361B1D4A7004}" type="pres">
      <dgm:prSet presAssocID="{6334B2B7-1C93-424E-8783-EDEA44D027F9}" presName="tx1" presStyleLbl="revTx" presStyleIdx="2" presStyleCnt="3"/>
      <dgm:spPr/>
    </dgm:pt>
    <dgm:pt modelId="{25BEF9EF-0B97-4CC6-A182-3448E733CA86}" type="pres">
      <dgm:prSet presAssocID="{6334B2B7-1C93-424E-8783-EDEA44D027F9}" presName="vert1" presStyleCnt="0"/>
      <dgm:spPr/>
    </dgm:pt>
  </dgm:ptLst>
  <dgm:cxnLst>
    <dgm:cxn modelId="{8DA20E0A-259C-47C9-B5C0-FDBFE988C0EB}" srcId="{59AC8951-3963-4620-9FB9-EB216CDCEE1A}" destId="{07130676-80F4-41B9-AC8B-D1321C6B050F}" srcOrd="1" destOrd="0" parTransId="{D9287A75-8344-44E8-A447-41DF61B3C635}" sibTransId="{337A945E-C50F-444F-B583-52422A89ABEC}"/>
    <dgm:cxn modelId="{AF783525-2C11-4E7C-B8D4-6521CACE8140}" type="presOf" srcId="{07130676-80F4-41B9-AC8B-D1321C6B050F}" destId="{50600657-7F34-400A-869C-A47DB9F490B0}" srcOrd="0" destOrd="0" presId="urn:microsoft.com/office/officeart/2008/layout/LinedList"/>
    <dgm:cxn modelId="{F8B91E38-3F93-4A49-8595-6E34E38CF293}" type="presOf" srcId="{6334B2B7-1C93-424E-8783-EDEA44D027F9}" destId="{AB1A797D-8D7A-4F05-BFC7-361B1D4A7004}" srcOrd="0" destOrd="0" presId="urn:microsoft.com/office/officeart/2008/layout/LinedList"/>
    <dgm:cxn modelId="{B2174544-D1E0-4E0B-8942-D9C791E96A2B}" type="presOf" srcId="{59AC8951-3963-4620-9FB9-EB216CDCEE1A}" destId="{8B392FE9-CF29-4730-9CE4-494EC406F139}" srcOrd="0" destOrd="0" presId="urn:microsoft.com/office/officeart/2008/layout/LinedList"/>
    <dgm:cxn modelId="{543FAF96-956D-494E-A9B8-F89AFDD9BBEC}" type="presOf" srcId="{64C77803-5D71-4848-97A8-2E62331EFEA2}" destId="{9CDC7CF0-5747-41D2-AFD3-0122298AECC7}" srcOrd="0" destOrd="0" presId="urn:microsoft.com/office/officeart/2008/layout/LinedList"/>
    <dgm:cxn modelId="{CB7B8ECB-6B71-45D8-8ADD-E98B91A0936C}" srcId="{59AC8951-3963-4620-9FB9-EB216CDCEE1A}" destId="{6334B2B7-1C93-424E-8783-EDEA44D027F9}" srcOrd="2" destOrd="0" parTransId="{1FD9B98B-81BE-4B8D-8512-88CFB5E1DD35}" sibTransId="{3F4FFA2A-DEC5-4B44-8B3F-12CE225FB1AC}"/>
    <dgm:cxn modelId="{D3F6D7DE-F19F-4E36-898C-22112DE598B9}" srcId="{59AC8951-3963-4620-9FB9-EB216CDCEE1A}" destId="{64C77803-5D71-4848-97A8-2E62331EFEA2}" srcOrd="0" destOrd="0" parTransId="{AF8DED90-9508-484D-AE51-2D0BF7C699E7}" sibTransId="{EE9F3A64-CF61-43C6-8FC4-9648659D8199}"/>
    <dgm:cxn modelId="{CD89E192-6DE2-43CF-B280-A9E47BB276AE}" type="presParOf" srcId="{8B392FE9-CF29-4730-9CE4-494EC406F139}" destId="{623E0C6B-5C56-40BD-8025-3E95DC8369D4}" srcOrd="0" destOrd="0" presId="urn:microsoft.com/office/officeart/2008/layout/LinedList"/>
    <dgm:cxn modelId="{E9BFB3E2-E7B9-47A4-A6D9-08F343E6B995}" type="presParOf" srcId="{8B392FE9-CF29-4730-9CE4-494EC406F139}" destId="{17DD3839-DB71-4F8E-ADBF-42926970FA0A}" srcOrd="1" destOrd="0" presId="urn:microsoft.com/office/officeart/2008/layout/LinedList"/>
    <dgm:cxn modelId="{91145AC4-32A8-40F6-9C4F-523A5380C5EF}" type="presParOf" srcId="{17DD3839-DB71-4F8E-ADBF-42926970FA0A}" destId="{9CDC7CF0-5747-41D2-AFD3-0122298AECC7}" srcOrd="0" destOrd="0" presId="urn:microsoft.com/office/officeart/2008/layout/LinedList"/>
    <dgm:cxn modelId="{AC517CF4-E7E9-4603-9F78-CC3A3E594645}" type="presParOf" srcId="{17DD3839-DB71-4F8E-ADBF-42926970FA0A}" destId="{4F4AF5B8-1A75-43F4-8883-328C748DE574}" srcOrd="1" destOrd="0" presId="urn:microsoft.com/office/officeart/2008/layout/LinedList"/>
    <dgm:cxn modelId="{D3CC7B48-7E7D-4FEF-844C-6318CB659AF8}" type="presParOf" srcId="{8B392FE9-CF29-4730-9CE4-494EC406F139}" destId="{9B264532-3EA5-42A9-AFD4-6AB90EB9D1EB}" srcOrd="2" destOrd="0" presId="urn:microsoft.com/office/officeart/2008/layout/LinedList"/>
    <dgm:cxn modelId="{5B27B869-8C93-47C9-8209-EA826F606238}" type="presParOf" srcId="{8B392FE9-CF29-4730-9CE4-494EC406F139}" destId="{15767AF8-E06C-481F-857E-274EF051F090}" srcOrd="3" destOrd="0" presId="urn:microsoft.com/office/officeart/2008/layout/LinedList"/>
    <dgm:cxn modelId="{D6C4FC87-9D92-47F2-85A9-2E1CE03496CB}" type="presParOf" srcId="{15767AF8-E06C-481F-857E-274EF051F090}" destId="{50600657-7F34-400A-869C-A47DB9F490B0}" srcOrd="0" destOrd="0" presId="urn:microsoft.com/office/officeart/2008/layout/LinedList"/>
    <dgm:cxn modelId="{AAECA7B2-E1B1-476C-AB51-714179457A3B}" type="presParOf" srcId="{15767AF8-E06C-481F-857E-274EF051F090}" destId="{CD2D71FA-2401-44EC-886E-2BF7A8C958C3}" srcOrd="1" destOrd="0" presId="urn:microsoft.com/office/officeart/2008/layout/LinedList"/>
    <dgm:cxn modelId="{C4AE2B84-D6C4-4E46-92AB-015A9612329D}" type="presParOf" srcId="{8B392FE9-CF29-4730-9CE4-494EC406F139}" destId="{F0BFBE26-04DE-4599-9F64-EE6BFD5B21F8}" srcOrd="4" destOrd="0" presId="urn:microsoft.com/office/officeart/2008/layout/LinedList"/>
    <dgm:cxn modelId="{0E66D5BA-C292-4CDA-A2EC-59F3855C0FAA}" type="presParOf" srcId="{8B392FE9-CF29-4730-9CE4-494EC406F139}" destId="{B0AA7B2B-7914-41F6-B491-BADD06ED0D55}" srcOrd="5" destOrd="0" presId="urn:microsoft.com/office/officeart/2008/layout/LinedList"/>
    <dgm:cxn modelId="{9C34B0B7-E567-4F66-BA45-B6E4EBCD37B4}" type="presParOf" srcId="{B0AA7B2B-7914-41F6-B491-BADD06ED0D55}" destId="{AB1A797D-8D7A-4F05-BFC7-361B1D4A7004}" srcOrd="0" destOrd="0" presId="urn:microsoft.com/office/officeart/2008/layout/LinedList"/>
    <dgm:cxn modelId="{0B22F2D9-F151-4D43-954F-9537ED578ED7}" type="presParOf" srcId="{B0AA7B2B-7914-41F6-B491-BADD06ED0D55}" destId="{25BEF9EF-0B97-4CC6-A182-3448E733CA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A0B2EC-B858-4C6C-80EB-8B7CAF901A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o-RO"/>
        </a:p>
      </dgm:t>
    </dgm:pt>
    <dgm:pt modelId="{CA2FF8BF-FA8C-4AF0-B5DA-C578675CC1C1}">
      <dgm:prSet/>
      <dgm:spPr/>
      <dgm:t>
        <a:bodyPr/>
        <a:lstStyle/>
        <a:p>
          <a:r>
            <a:rPr lang="ro-RO"/>
            <a:t>Recalcularea peer group – ului pentru pixelii nediagnosticați</a:t>
          </a:r>
        </a:p>
      </dgm:t>
    </dgm:pt>
    <dgm:pt modelId="{CCEDB78F-92AD-4528-9D96-DADC6611F4A1}" type="parTrans" cxnId="{728B7358-DD9C-492C-B25D-5D83BC580205}">
      <dgm:prSet/>
      <dgm:spPr/>
      <dgm:t>
        <a:bodyPr/>
        <a:lstStyle/>
        <a:p>
          <a:endParaRPr lang="ro-RO"/>
        </a:p>
      </dgm:t>
    </dgm:pt>
    <dgm:pt modelId="{7F9C602E-C4F2-4EA3-8E91-E3AB1F94D187}" type="sibTrans" cxnId="{728B7358-DD9C-492C-B25D-5D83BC580205}">
      <dgm:prSet/>
      <dgm:spPr/>
      <dgm:t>
        <a:bodyPr/>
        <a:lstStyle/>
        <a:p>
          <a:endParaRPr lang="ro-RO"/>
        </a:p>
      </dgm:t>
    </dgm:pt>
    <dgm:pt modelId="{0D498709-C9AA-4F5E-96F6-046B0F86E2EB}">
      <dgm:prSet/>
      <dgm:spPr/>
      <dgm:t>
        <a:bodyPr/>
        <a:lstStyle/>
        <a:p>
          <a:r>
            <a:rPr lang="ro-RO"/>
            <a:t>Pixelul central este necorupt dacă lungimea peer group – ului = m'</a:t>
          </a:r>
        </a:p>
      </dgm:t>
    </dgm:pt>
    <dgm:pt modelId="{8726F118-07BC-410D-AF19-7A2C31C8AB6B}" type="parTrans" cxnId="{6CE30E4D-8F6B-42C9-9652-8A3829C4918F}">
      <dgm:prSet/>
      <dgm:spPr/>
      <dgm:t>
        <a:bodyPr/>
        <a:lstStyle/>
        <a:p>
          <a:endParaRPr lang="ro-RO"/>
        </a:p>
      </dgm:t>
    </dgm:pt>
    <dgm:pt modelId="{C26B1F3D-5296-475F-9932-00D36E148FDD}" type="sibTrans" cxnId="{6CE30E4D-8F6B-42C9-9652-8A3829C4918F}">
      <dgm:prSet/>
      <dgm:spPr/>
      <dgm:t>
        <a:bodyPr/>
        <a:lstStyle/>
        <a:p>
          <a:endParaRPr lang="ro-RO"/>
        </a:p>
      </dgm:t>
    </dgm:pt>
    <dgm:pt modelId="{5029C688-D534-405F-8D3C-B09582C4103C}">
      <dgm:prSet/>
      <dgm:spPr/>
      <dgm:t>
        <a:bodyPr/>
        <a:lstStyle/>
        <a:p>
          <a:r>
            <a:rPr lang="ro-RO"/>
            <a:t>Altfel, dacă lungimea este diferită de m', dar este mai mare sau egală cu m + 1, pixelii care fac parte din peer group sunt declarați necorupți</a:t>
          </a:r>
        </a:p>
      </dgm:t>
    </dgm:pt>
    <dgm:pt modelId="{E2A53DD3-06E8-4535-81F2-99484778B49F}" type="parTrans" cxnId="{3C413059-3519-44F0-9002-674E48E75A45}">
      <dgm:prSet/>
      <dgm:spPr/>
      <dgm:t>
        <a:bodyPr/>
        <a:lstStyle/>
        <a:p>
          <a:endParaRPr lang="ro-RO"/>
        </a:p>
      </dgm:t>
    </dgm:pt>
    <dgm:pt modelId="{6331E1A0-96A2-43D6-AC34-3A6526EAD714}" type="sibTrans" cxnId="{3C413059-3519-44F0-9002-674E48E75A45}">
      <dgm:prSet/>
      <dgm:spPr/>
      <dgm:t>
        <a:bodyPr/>
        <a:lstStyle/>
        <a:p>
          <a:endParaRPr lang="ro-RO"/>
        </a:p>
      </dgm:t>
    </dgm:pt>
    <dgm:pt modelId="{1ED9D2AB-51DE-45B8-8066-7907A9E2150E}">
      <dgm:prSet/>
      <dgm:spPr/>
      <dgm:t>
        <a:bodyPr/>
        <a:lstStyle/>
        <a:p>
          <a:r>
            <a:rPr lang="ro-RO"/>
            <a:t>Dacă niciuna din cele două condiții nu este îndeplinită, pixelul central este corupt.</a:t>
          </a:r>
        </a:p>
      </dgm:t>
    </dgm:pt>
    <dgm:pt modelId="{3E6618CE-D7B7-4635-AA38-712E20C6BC0A}" type="parTrans" cxnId="{5479D6BF-8C85-45BC-8893-99FDC73CFAEA}">
      <dgm:prSet/>
      <dgm:spPr/>
      <dgm:t>
        <a:bodyPr/>
        <a:lstStyle/>
        <a:p>
          <a:endParaRPr lang="ro-RO"/>
        </a:p>
      </dgm:t>
    </dgm:pt>
    <dgm:pt modelId="{E566C534-ACC2-40C4-905E-018E21FEA85B}" type="sibTrans" cxnId="{5479D6BF-8C85-45BC-8893-99FDC73CFAEA}">
      <dgm:prSet/>
      <dgm:spPr/>
      <dgm:t>
        <a:bodyPr/>
        <a:lstStyle/>
        <a:p>
          <a:endParaRPr lang="ro-RO"/>
        </a:p>
      </dgm:t>
    </dgm:pt>
    <dgm:pt modelId="{512C2BD2-1BC8-483C-8271-E149BEE7837E}" type="pres">
      <dgm:prSet presAssocID="{41A0B2EC-B858-4C6C-80EB-8B7CAF901A21}" presName="vert0" presStyleCnt="0">
        <dgm:presLayoutVars>
          <dgm:dir/>
          <dgm:animOne val="branch"/>
          <dgm:animLvl val="lvl"/>
        </dgm:presLayoutVars>
      </dgm:prSet>
      <dgm:spPr/>
    </dgm:pt>
    <dgm:pt modelId="{570572F2-CF69-4A7C-B6B1-73CA5BE63C1C}" type="pres">
      <dgm:prSet presAssocID="{CA2FF8BF-FA8C-4AF0-B5DA-C578675CC1C1}" presName="thickLine" presStyleLbl="alignNode1" presStyleIdx="0" presStyleCnt="4"/>
      <dgm:spPr/>
    </dgm:pt>
    <dgm:pt modelId="{FE51D0BD-9612-41D2-8EBB-08CE516A7D8D}" type="pres">
      <dgm:prSet presAssocID="{CA2FF8BF-FA8C-4AF0-B5DA-C578675CC1C1}" presName="horz1" presStyleCnt="0"/>
      <dgm:spPr/>
    </dgm:pt>
    <dgm:pt modelId="{787A1FDC-9E70-4919-B44A-9C047D596EB0}" type="pres">
      <dgm:prSet presAssocID="{CA2FF8BF-FA8C-4AF0-B5DA-C578675CC1C1}" presName="tx1" presStyleLbl="revTx" presStyleIdx="0" presStyleCnt="4"/>
      <dgm:spPr/>
    </dgm:pt>
    <dgm:pt modelId="{D54D8606-B6CC-4027-81A5-5161A3780B68}" type="pres">
      <dgm:prSet presAssocID="{CA2FF8BF-FA8C-4AF0-B5DA-C578675CC1C1}" presName="vert1" presStyleCnt="0"/>
      <dgm:spPr/>
    </dgm:pt>
    <dgm:pt modelId="{E44A1CFB-80EC-433C-85B3-32D8471EF050}" type="pres">
      <dgm:prSet presAssocID="{0D498709-C9AA-4F5E-96F6-046B0F86E2EB}" presName="thickLine" presStyleLbl="alignNode1" presStyleIdx="1" presStyleCnt="4"/>
      <dgm:spPr/>
    </dgm:pt>
    <dgm:pt modelId="{CE827991-85C2-4477-A194-FD28E18D08CF}" type="pres">
      <dgm:prSet presAssocID="{0D498709-C9AA-4F5E-96F6-046B0F86E2EB}" presName="horz1" presStyleCnt="0"/>
      <dgm:spPr/>
    </dgm:pt>
    <dgm:pt modelId="{49376D22-8D9A-430A-AE7B-3B19323E09A1}" type="pres">
      <dgm:prSet presAssocID="{0D498709-C9AA-4F5E-96F6-046B0F86E2EB}" presName="tx1" presStyleLbl="revTx" presStyleIdx="1" presStyleCnt="4"/>
      <dgm:spPr/>
    </dgm:pt>
    <dgm:pt modelId="{B12AF086-293C-489F-9F8D-EEA5AEAD08EB}" type="pres">
      <dgm:prSet presAssocID="{0D498709-C9AA-4F5E-96F6-046B0F86E2EB}" presName="vert1" presStyleCnt="0"/>
      <dgm:spPr/>
    </dgm:pt>
    <dgm:pt modelId="{1F42829D-4B1D-43C9-9066-727EE75BE5CE}" type="pres">
      <dgm:prSet presAssocID="{5029C688-D534-405F-8D3C-B09582C4103C}" presName="thickLine" presStyleLbl="alignNode1" presStyleIdx="2" presStyleCnt="4"/>
      <dgm:spPr/>
    </dgm:pt>
    <dgm:pt modelId="{12C8A59C-7D43-4DA4-80BF-DD9CB8261E78}" type="pres">
      <dgm:prSet presAssocID="{5029C688-D534-405F-8D3C-B09582C4103C}" presName="horz1" presStyleCnt="0"/>
      <dgm:spPr/>
    </dgm:pt>
    <dgm:pt modelId="{7B4CAD73-B857-4EA3-9025-D8DB999D444C}" type="pres">
      <dgm:prSet presAssocID="{5029C688-D534-405F-8D3C-B09582C4103C}" presName="tx1" presStyleLbl="revTx" presStyleIdx="2" presStyleCnt="4"/>
      <dgm:spPr/>
    </dgm:pt>
    <dgm:pt modelId="{8AABCEEB-83A4-410C-84D8-DCE1224CA672}" type="pres">
      <dgm:prSet presAssocID="{5029C688-D534-405F-8D3C-B09582C4103C}" presName="vert1" presStyleCnt="0"/>
      <dgm:spPr/>
    </dgm:pt>
    <dgm:pt modelId="{403A3A7E-F01D-4851-8843-33C4889CB4C6}" type="pres">
      <dgm:prSet presAssocID="{1ED9D2AB-51DE-45B8-8066-7907A9E2150E}" presName="thickLine" presStyleLbl="alignNode1" presStyleIdx="3" presStyleCnt="4"/>
      <dgm:spPr/>
    </dgm:pt>
    <dgm:pt modelId="{0C1BE799-D8DA-4941-BE55-9F3F064B9A13}" type="pres">
      <dgm:prSet presAssocID="{1ED9D2AB-51DE-45B8-8066-7907A9E2150E}" presName="horz1" presStyleCnt="0"/>
      <dgm:spPr/>
    </dgm:pt>
    <dgm:pt modelId="{3D4D607F-A582-4183-A22D-9F1A32FA0BE2}" type="pres">
      <dgm:prSet presAssocID="{1ED9D2AB-51DE-45B8-8066-7907A9E2150E}" presName="tx1" presStyleLbl="revTx" presStyleIdx="3" presStyleCnt="4"/>
      <dgm:spPr/>
    </dgm:pt>
    <dgm:pt modelId="{ABEE45A5-7FA8-404F-9B69-FD80DAAC97BC}" type="pres">
      <dgm:prSet presAssocID="{1ED9D2AB-51DE-45B8-8066-7907A9E2150E}" presName="vert1" presStyleCnt="0"/>
      <dgm:spPr/>
    </dgm:pt>
  </dgm:ptLst>
  <dgm:cxnLst>
    <dgm:cxn modelId="{2820AB23-C301-4AA1-9D52-7B9F28F7325F}" type="presOf" srcId="{0D498709-C9AA-4F5E-96F6-046B0F86E2EB}" destId="{49376D22-8D9A-430A-AE7B-3B19323E09A1}" srcOrd="0" destOrd="0" presId="urn:microsoft.com/office/officeart/2008/layout/LinedList"/>
    <dgm:cxn modelId="{6CE30E4D-8F6B-42C9-9652-8A3829C4918F}" srcId="{41A0B2EC-B858-4C6C-80EB-8B7CAF901A21}" destId="{0D498709-C9AA-4F5E-96F6-046B0F86E2EB}" srcOrd="1" destOrd="0" parTransId="{8726F118-07BC-410D-AF19-7A2C31C8AB6B}" sibTransId="{C26B1F3D-5296-475F-9932-00D36E148FDD}"/>
    <dgm:cxn modelId="{728B7358-DD9C-492C-B25D-5D83BC580205}" srcId="{41A0B2EC-B858-4C6C-80EB-8B7CAF901A21}" destId="{CA2FF8BF-FA8C-4AF0-B5DA-C578675CC1C1}" srcOrd="0" destOrd="0" parTransId="{CCEDB78F-92AD-4528-9D96-DADC6611F4A1}" sibTransId="{7F9C602E-C4F2-4EA3-8E91-E3AB1F94D187}"/>
    <dgm:cxn modelId="{3C413059-3519-44F0-9002-674E48E75A45}" srcId="{41A0B2EC-B858-4C6C-80EB-8B7CAF901A21}" destId="{5029C688-D534-405F-8D3C-B09582C4103C}" srcOrd="2" destOrd="0" parTransId="{E2A53DD3-06E8-4535-81F2-99484778B49F}" sibTransId="{6331E1A0-96A2-43D6-AC34-3A6526EAD714}"/>
    <dgm:cxn modelId="{359FCD89-B82C-4A1C-8C82-106860CDF5D1}" type="presOf" srcId="{41A0B2EC-B858-4C6C-80EB-8B7CAF901A21}" destId="{512C2BD2-1BC8-483C-8271-E149BEE7837E}" srcOrd="0" destOrd="0" presId="urn:microsoft.com/office/officeart/2008/layout/LinedList"/>
    <dgm:cxn modelId="{C2CFFE8E-1012-4D3B-9DA2-890B45747E5F}" type="presOf" srcId="{5029C688-D534-405F-8D3C-B09582C4103C}" destId="{7B4CAD73-B857-4EA3-9025-D8DB999D444C}" srcOrd="0" destOrd="0" presId="urn:microsoft.com/office/officeart/2008/layout/LinedList"/>
    <dgm:cxn modelId="{5479D6BF-8C85-45BC-8893-99FDC73CFAEA}" srcId="{41A0B2EC-B858-4C6C-80EB-8B7CAF901A21}" destId="{1ED9D2AB-51DE-45B8-8066-7907A9E2150E}" srcOrd="3" destOrd="0" parTransId="{3E6618CE-D7B7-4635-AA38-712E20C6BC0A}" sibTransId="{E566C534-ACC2-40C4-905E-018E21FEA85B}"/>
    <dgm:cxn modelId="{4E5657E6-732E-4663-9073-FC12604421FE}" type="presOf" srcId="{CA2FF8BF-FA8C-4AF0-B5DA-C578675CC1C1}" destId="{787A1FDC-9E70-4919-B44A-9C047D596EB0}" srcOrd="0" destOrd="0" presId="urn:microsoft.com/office/officeart/2008/layout/LinedList"/>
    <dgm:cxn modelId="{5C0933EA-3535-4180-BE58-9F073E0A6020}" type="presOf" srcId="{1ED9D2AB-51DE-45B8-8066-7907A9E2150E}" destId="{3D4D607F-A582-4183-A22D-9F1A32FA0BE2}" srcOrd="0" destOrd="0" presId="urn:microsoft.com/office/officeart/2008/layout/LinedList"/>
    <dgm:cxn modelId="{C03A3737-0F47-4C27-8483-38D24F5FB04E}" type="presParOf" srcId="{512C2BD2-1BC8-483C-8271-E149BEE7837E}" destId="{570572F2-CF69-4A7C-B6B1-73CA5BE63C1C}" srcOrd="0" destOrd="0" presId="urn:microsoft.com/office/officeart/2008/layout/LinedList"/>
    <dgm:cxn modelId="{966EB4F8-36D9-439E-9EB9-8AFB0EA9EC2C}" type="presParOf" srcId="{512C2BD2-1BC8-483C-8271-E149BEE7837E}" destId="{FE51D0BD-9612-41D2-8EBB-08CE516A7D8D}" srcOrd="1" destOrd="0" presId="urn:microsoft.com/office/officeart/2008/layout/LinedList"/>
    <dgm:cxn modelId="{9738DB36-1BAF-45C7-A0FF-185CE2EBFA92}" type="presParOf" srcId="{FE51D0BD-9612-41D2-8EBB-08CE516A7D8D}" destId="{787A1FDC-9E70-4919-B44A-9C047D596EB0}" srcOrd="0" destOrd="0" presId="urn:microsoft.com/office/officeart/2008/layout/LinedList"/>
    <dgm:cxn modelId="{F3E3FD72-934F-4762-8ECD-5AEE1B17BA3F}" type="presParOf" srcId="{FE51D0BD-9612-41D2-8EBB-08CE516A7D8D}" destId="{D54D8606-B6CC-4027-81A5-5161A3780B68}" srcOrd="1" destOrd="0" presId="urn:microsoft.com/office/officeart/2008/layout/LinedList"/>
    <dgm:cxn modelId="{0BEB6FA6-040F-4CAF-B642-4FFEED0603C9}" type="presParOf" srcId="{512C2BD2-1BC8-483C-8271-E149BEE7837E}" destId="{E44A1CFB-80EC-433C-85B3-32D8471EF050}" srcOrd="2" destOrd="0" presId="urn:microsoft.com/office/officeart/2008/layout/LinedList"/>
    <dgm:cxn modelId="{70EF1CA7-CA8F-4C6B-A6BD-4F26450EE23F}" type="presParOf" srcId="{512C2BD2-1BC8-483C-8271-E149BEE7837E}" destId="{CE827991-85C2-4477-A194-FD28E18D08CF}" srcOrd="3" destOrd="0" presId="urn:microsoft.com/office/officeart/2008/layout/LinedList"/>
    <dgm:cxn modelId="{60CBCF1C-AD9D-4BCA-AAD4-21DFB0928E3E}" type="presParOf" srcId="{CE827991-85C2-4477-A194-FD28E18D08CF}" destId="{49376D22-8D9A-430A-AE7B-3B19323E09A1}" srcOrd="0" destOrd="0" presId="urn:microsoft.com/office/officeart/2008/layout/LinedList"/>
    <dgm:cxn modelId="{3BB7E74F-A415-4B79-B969-9695EE0F3FED}" type="presParOf" srcId="{CE827991-85C2-4477-A194-FD28E18D08CF}" destId="{B12AF086-293C-489F-9F8D-EEA5AEAD08EB}" srcOrd="1" destOrd="0" presId="urn:microsoft.com/office/officeart/2008/layout/LinedList"/>
    <dgm:cxn modelId="{D4859885-4456-4762-8CF7-F88180CB7E90}" type="presParOf" srcId="{512C2BD2-1BC8-483C-8271-E149BEE7837E}" destId="{1F42829D-4B1D-43C9-9066-727EE75BE5CE}" srcOrd="4" destOrd="0" presId="urn:microsoft.com/office/officeart/2008/layout/LinedList"/>
    <dgm:cxn modelId="{AE43576A-CB5E-4F3A-BD2D-5082CB67B1F6}" type="presParOf" srcId="{512C2BD2-1BC8-483C-8271-E149BEE7837E}" destId="{12C8A59C-7D43-4DA4-80BF-DD9CB8261E78}" srcOrd="5" destOrd="0" presId="urn:microsoft.com/office/officeart/2008/layout/LinedList"/>
    <dgm:cxn modelId="{D4F8F584-E552-4F72-A444-59AB4A26DA64}" type="presParOf" srcId="{12C8A59C-7D43-4DA4-80BF-DD9CB8261E78}" destId="{7B4CAD73-B857-4EA3-9025-D8DB999D444C}" srcOrd="0" destOrd="0" presId="urn:microsoft.com/office/officeart/2008/layout/LinedList"/>
    <dgm:cxn modelId="{1632F1CA-69E6-425A-B0B0-850CA4F57FFC}" type="presParOf" srcId="{12C8A59C-7D43-4DA4-80BF-DD9CB8261E78}" destId="{8AABCEEB-83A4-410C-84D8-DCE1224CA672}" srcOrd="1" destOrd="0" presId="urn:microsoft.com/office/officeart/2008/layout/LinedList"/>
    <dgm:cxn modelId="{15635008-B47A-4053-A45A-BD41523990F6}" type="presParOf" srcId="{512C2BD2-1BC8-483C-8271-E149BEE7837E}" destId="{403A3A7E-F01D-4851-8843-33C4889CB4C6}" srcOrd="6" destOrd="0" presId="urn:microsoft.com/office/officeart/2008/layout/LinedList"/>
    <dgm:cxn modelId="{22686796-9C92-4D7A-B908-7599954428EC}" type="presParOf" srcId="{512C2BD2-1BC8-483C-8271-E149BEE7837E}" destId="{0C1BE799-D8DA-4941-BE55-9F3F064B9A13}" srcOrd="7" destOrd="0" presId="urn:microsoft.com/office/officeart/2008/layout/LinedList"/>
    <dgm:cxn modelId="{A53D4DCE-32EF-492D-A171-7D448539719E}" type="presParOf" srcId="{0C1BE799-D8DA-4941-BE55-9F3F064B9A13}" destId="{3D4D607F-A582-4183-A22D-9F1A32FA0BE2}" srcOrd="0" destOrd="0" presId="urn:microsoft.com/office/officeart/2008/layout/LinedList"/>
    <dgm:cxn modelId="{15ADD227-DFA8-44C5-AA2F-88A705040559}" type="presParOf" srcId="{0C1BE799-D8DA-4941-BE55-9F3F064B9A13}" destId="{ABEE45A5-7FA8-404F-9B69-FD80DAAC97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59AAA-A251-4B79-ABC2-49D4DF88BCF5}">
      <dsp:nvSpPr>
        <dsp:cNvPr id="0" name=""/>
        <dsp:cNvSpPr/>
      </dsp:nvSpPr>
      <dsp:spPr>
        <a:xfrm>
          <a:off x="35" y="62635"/>
          <a:ext cx="3418284" cy="1339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700" kern="1200"/>
            <a:t>1. Filtrarea Imaginii</a:t>
          </a:r>
        </a:p>
      </dsp:txBody>
      <dsp:txXfrm>
        <a:off x="35" y="62635"/>
        <a:ext cx="3418284" cy="1339028"/>
      </dsp:txXfrm>
    </dsp:sp>
    <dsp:sp modelId="{3003F02F-2D34-4BA5-A953-2C252CED7960}">
      <dsp:nvSpPr>
        <dsp:cNvPr id="0" name=""/>
        <dsp:cNvSpPr/>
      </dsp:nvSpPr>
      <dsp:spPr>
        <a:xfrm>
          <a:off x="35" y="1401664"/>
          <a:ext cx="3418284" cy="36563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3700" kern="1200"/>
            <a:t>Modifică valorilor pixelilor, astfel încât culorile sunt schimbate.</a:t>
          </a:r>
        </a:p>
      </dsp:txBody>
      <dsp:txXfrm>
        <a:off x="35" y="1401664"/>
        <a:ext cx="3418284" cy="3656340"/>
      </dsp:txXfrm>
    </dsp:sp>
    <dsp:sp modelId="{4C8C85E2-CA49-45C2-80F3-D643BB90B452}">
      <dsp:nvSpPr>
        <dsp:cNvPr id="0" name=""/>
        <dsp:cNvSpPr/>
      </dsp:nvSpPr>
      <dsp:spPr>
        <a:xfrm>
          <a:off x="3896879" y="62635"/>
          <a:ext cx="3418284" cy="1339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700" kern="1200"/>
            <a:t>2. Deformarea Imaginii</a:t>
          </a:r>
        </a:p>
      </dsp:txBody>
      <dsp:txXfrm>
        <a:off x="3896879" y="62635"/>
        <a:ext cx="3418284" cy="1339028"/>
      </dsp:txXfrm>
    </dsp:sp>
    <dsp:sp modelId="{9B4B38FE-3A51-48E4-B7EB-A8FA7E4C5018}">
      <dsp:nvSpPr>
        <dsp:cNvPr id="0" name=""/>
        <dsp:cNvSpPr/>
      </dsp:nvSpPr>
      <dsp:spPr>
        <a:xfrm>
          <a:off x="3896879" y="1401664"/>
          <a:ext cx="3418284" cy="36563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3700" kern="1200"/>
            <a:t>Modifică pozițiile pixelilor, culorile rămânând aceleași.</a:t>
          </a:r>
        </a:p>
      </dsp:txBody>
      <dsp:txXfrm>
        <a:off x="3896879" y="1401664"/>
        <a:ext cx="3418284" cy="3656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FF805-CA91-49CC-86AC-CCF45A400831}">
      <dsp:nvSpPr>
        <dsp:cNvPr id="0" name=""/>
        <dsp:cNvSpPr/>
      </dsp:nvSpPr>
      <dsp:spPr>
        <a:xfrm>
          <a:off x="1428" y="122872"/>
          <a:ext cx="3046809" cy="18280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100" kern="1200"/>
            <a:t>Detecția zgomotului în imagini corupte.</a:t>
          </a:r>
        </a:p>
      </dsp:txBody>
      <dsp:txXfrm>
        <a:off x="54971" y="176415"/>
        <a:ext cx="2939723" cy="1720999"/>
      </dsp:txXfrm>
    </dsp:sp>
    <dsp:sp modelId="{B479465A-7A70-4B84-98BD-CB9C5682E72E}">
      <dsp:nvSpPr>
        <dsp:cNvPr id="0" name=""/>
        <dsp:cNvSpPr/>
      </dsp:nvSpPr>
      <dsp:spPr>
        <a:xfrm>
          <a:off x="3316357" y="659110"/>
          <a:ext cx="645923" cy="7556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2500" kern="1200"/>
        </a:p>
      </dsp:txBody>
      <dsp:txXfrm>
        <a:off x="3316357" y="810232"/>
        <a:ext cx="452146" cy="453364"/>
      </dsp:txXfrm>
    </dsp:sp>
    <dsp:sp modelId="{F5EF20C0-82BB-43E3-828E-85FA4BFE40F0}">
      <dsp:nvSpPr>
        <dsp:cNvPr id="0" name=""/>
        <dsp:cNvSpPr/>
      </dsp:nvSpPr>
      <dsp:spPr>
        <a:xfrm>
          <a:off x="4266961" y="122872"/>
          <a:ext cx="3046809" cy="1828085"/>
        </a:xfrm>
        <a:prstGeom prst="roundRect">
          <a:avLst>
            <a:gd name="adj" fmla="val 10000"/>
          </a:avLst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100" kern="1200"/>
            <a:t>Reducerea zgomotului din imagini.</a:t>
          </a:r>
        </a:p>
      </dsp:txBody>
      <dsp:txXfrm>
        <a:off x="4320504" y="176415"/>
        <a:ext cx="2939723" cy="1720999"/>
      </dsp:txXfrm>
    </dsp:sp>
    <dsp:sp modelId="{47A38B55-9AA9-4E6E-BB43-103555877340}">
      <dsp:nvSpPr>
        <dsp:cNvPr id="0" name=""/>
        <dsp:cNvSpPr/>
      </dsp:nvSpPr>
      <dsp:spPr>
        <a:xfrm rot="5400000">
          <a:off x="5467404" y="2164234"/>
          <a:ext cx="645923" cy="7556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2500" kern="1200"/>
        </a:p>
      </dsp:txBody>
      <dsp:txXfrm rot="-5400000">
        <a:off x="5563684" y="2219077"/>
        <a:ext cx="453364" cy="452146"/>
      </dsp:txXfrm>
    </dsp:sp>
    <dsp:sp modelId="{2831F2F1-058D-4DF9-A115-E8EA9C545485}">
      <dsp:nvSpPr>
        <dsp:cNvPr id="0" name=""/>
        <dsp:cNvSpPr/>
      </dsp:nvSpPr>
      <dsp:spPr>
        <a:xfrm>
          <a:off x="4266961" y="3169681"/>
          <a:ext cx="3046809" cy="1828085"/>
        </a:xfrm>
        <a:prstGeom prst="roundRect">
          <a:avLst>
            <a:gd name="adj" fmla="val 10000"/>
          </a:avLst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100" kern="1200"/>
            <a:t>Reconstituirea fotografiei originale.</a:t>
          </a:r>
        </a:p>
      </dsp:txBody>
      <dsp:txXfrm>
        <a:off x="4320504" y="3223224"/>
        <a:ext cx="2939723" cy="1720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2B8E9-C6C2-4505-8EB8-C613DB0FFDD8}">
      <dsp:nvSpPr>
        <dsp:cNvPr id="0" name=""/>
        <dsp:cNvSpPr/>
      </dsp:nvSpPr>
      <dsp:spPr>
        <a:xfrm>
          <a:off x="884429" y="2503"/>
          <a:ext cx="2714584" cy="1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Împărțirea imaginii în blocuri distincte.</a:t>
          </a:r>
        </a:p>
      </dsp:txBody>
      <dsp:txXfrm>
        <a:off x="932133" y="50207"/>
        <a:ext cx="2619176" cy="1533342"/>
      </dsp:txXfrm>
    </dsp:sp>
    <dsp:sp modelId="{38028B8A-72D0-4132-AADB-08FFE7980EAA}">
      <dsp:nvSpPr>
        <dsp:cNvPr id="0" name=""/>
        <dsp:cNvSpPr/>
      </dsp:nvSpPr>
      <dsp:spPr>
        <a:xfrm rot="5400000">
          <a:off x="1953975" y="1821274"/>
          <a:ext cx="575491" cy="673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1900" kern="1200"/>
        </a:p>
      </dsp:txBody>
      <dsp:txXfrm rot="-5400000">
        <a:off x="2039756" y="1870137"/>
        <a:ext cx="403930" cy="402844"/>
      </dsp:txXfrm>
    </dsp:sp>
    <dsp:sp modelId="{631DACB0-EE05-44E1-8E47-04DFC8D4015D}">
      <dsp:nvSpPr>
        <dsp:cNvPr id="0" name=""/>
        <dsp:cNvSpPr/>
      </dsp:nvSpPr>
      <dsp:spPr>
        <a:xfrm>
          <a:off x="884429" y="2717087"/>
          <a:ext cx="2714584" cy="16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Calcularea Peer Group – ului pentru pixelul central.</a:t>
          </a:r>
        </a:p>
      </dsp:txBody>
      <dsp:txXfrm>
        <a:off x="932133" y="2764791"/>
        <a:ext cx="2619176" cy="15333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E0C6B-5C56-40BD-8025-3E95DC8369D4}">
      <dsp:nvSpPr>
        <dsp:cNvPr id="0" name=""/>
        <dsp:cNvSpPr/>
      </dsp:nvSpPr>
      <dsp:spPr>
        <a:xfrm>
          <a:off x="0" y="2500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C7CF0-5747-41D2-AFD3-0122298AECC7}">
      <dsp:nvSpPr>
        <dsp:cNvPr id="0" name=""/>
        <dsp:cNvSpPr/>
      </dsp:nvSpPr>
      <dsp:spPr>
        <a:xfrm>
          <a:off x="0" y="2500"/>
          <a:ext cx="7315200" cy="1705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/>
            <a:t>Necorupt = pixel care face parte din peer group</a:t>
          </a:r>
        </a:p>
      </dsp:txBody>
      <dsp:txXfrm>
        <a:off x="0" y="2500"/>
        <a:ext cx="7315200" cy="1705213"/>
      </dsp:txXfrm>
    </dsp:sp>
    <dsp:sp modelId="{9B264532-3EA5-42A9-AFD4-6AB90EB9D1EB}">
      <dsp:nvSpPr>
        <dsp:cNvPr id="0" name=""/>
        <dsp:cNvSpPr/>
      </dsp:nvSpPr>
      <dsp:spPr>
        <a:xfrm>
          <a:off x="0" y="1707713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00657-7F34-400A-869C-A47DB9F490B0}">
      <dsp:nvSpPr>
        <dsp:cNvPr id="0" name=""/>
        <dsp:cNvSpPr/>
      </dsp:nvSpPr>
      <dsp:spPr>
        <a:xfrm>
          <a:off x="0" y="1707713"/>
          <a:ext cx="7315200" cy="1705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/>
            <a:t>Nediagnosticat = pixel care nu face parte din peer group</a:t>
          </a:r>
        </a:p>
      </dsp:txBody>
      <dsp:txXfrm>
        <a:off x="0" y="1707713"/>
        <a:ext cx="7315200" cy="1705213"/>
      </dsp:txXfrm>
    </dsp:sp>
    <dsp:sp modelId="{F0BFBE26-04DE-4599-9F64-EE6BFD5B21F8}">
      <dsp:nvSpPr>
        <dsp:cNvPr id="0" name=""/>
        <dsp:cNvSpPr/>
      </dsp:nvSpPr>
      <dsp:spPr>
        <a:xfrm>
          <a:off x="0" y="3412926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A797D-8D7A-4F05-BFC7-361B1D4A7004}">
      <dsp:nvSpPr>
        <dsp:cNvPr id="0" name=""/>
        <dsp:cNvSpPr/>
      </dsp:nvSpPr>
      <dsp:spPr>
        <a:xfrm>
          <a:off x="0" y="3412926"/>
          <a:ext cx="7315200" cy="1705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kern="1200"/>
            <a:t>Corupt = pixelul central, dacă lungimea peer group –ului este mai mică decât m + 1</a:t>
          </a:r>
        </a:p>
      </dsp:txBody>
      <dsp:txXfrm>
        <a:off x="0" y="3412926"/>
        <a:ext cx="7315200" cy="17052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572F2-CF69-4A7C-B6B1-73CA5BE63C1C}">
      <dsp:nvSpPr>
        <dsp:cNvPr id="0" name=""/>
        <dsp:cNvSpPr/>
      </dsp:nvSpPr>
      <dsp:spPr>
        <a:xfrm>
          <a:off x="0" y="0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A1FDC-9E70-4919-B44A-9C047D596EB0}">
      <dsp:nvSpPr>
        <dsp:cNvPr id="0" name=""/>
        <dsp:cNvSpPr/>
      </dsp:nvSpPr>
      <dsp:spPr>
        <a:xfrm>
          <a:off x="0" y="0"/>
          <a:ext cx="7315200" cy="1280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/>
            <a:t>Recalcularea peer group – ului pentru pixelii nediagnosticați</a:t>
          </a:r>
        </a:p>
      </dsp:txBody>
      <dsp:txXfrm>
        <a:off x="0" y="0"/>
        <a:ext cx="7315200" cy="1280159"/>
      </dsp:txXfrm>
    </dsp:sp>
    <dsp:sp modelId="{E44A1CFB-80EC-433C-85B3-32D8471EF050}">
      <dsp:nvSpPr>
        <dsp:cNvPr id="0" name=""/>
        <dsp:cNvSpPr/>
      </dsp:nvSpPr>
      <dsp:spPr>
        <a:xfrm>
          <a:off x="0" y="1280160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76D22-8D9A-430A-AE7B-3B19323E09A1}">
      <dsp:nvSpPr>
        <dsp:cNvPr id="0" name=""/>
        <dsp:cNvSpPr/>
      </dsp:nvSpPr>
      <dsp:spPr>
        <a:xfrm>
          <a:off x="0" y="1280159"/>
          <a:ext cx="7315200" cy="1280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/>
            <a:t>Pixelul central este necorupt dacă lungimea peer group – ului = m'</a:t>
          </a:r>
        </a:p>
      </dsp:txBody>
      <dsp:txXfrm>
        <a:off x="0" y="1280159"/>
        <a:ext cx="7315200" cy="1280159"/>
      </dsp:txXfrm>
    </dsp:sp>
    <dsp:sp modelId="{1F42829D-4B1D-43C9-9066-727EE75BE5CE}">
      <dsp:nvSpPr>
        <dsp:cNvPr id="0" name=""/>
        <dsp:cNvSpPr/>
      </dsp:nvSpPr>
      <dsp:spPr>
        <a:xfrm>
          <a:off x="0" y="2560320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CAD73-B857-4EA3-9025-D8DB999D444C}">
      <dsp:nvSpPr>
        <dsp:cNvPr id="0" name=""/>
        <dsp:cNvSpPr/>
      </dsp:nvSpPr>
      <dsp:spPr>
        <a:xfrm>
          <a:off x="0" y="2560319"/>
          <a:ext cx="7315200" cy="1280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/>
            <a:t>Altfel, dacă lungimea este diferită de m', dar este mai mare sau egală cu m + 1, pixelii care fac parte din peer group sunt declarați necorupți</a:t>
          </a:r>
        </a:p>
      </dsp:txBody>
      <dsp:txXfrm>
        <a:off x="0" y="2560319"/>
        <a:ext cx="7315200" cy="1280159"/>
      </dsp:txXfrm>
    </dsp:sp>
    <dsp:sp modelId="{403A3A7E-F01D-4851-8843-33C4889CB4C6}">
      <dsp:nvSpPr>
        <dsp:cNvPr id="0" name=""/>
        <dsp:cNvSpPr/>
      </dsp:nvSpPr>
      <dsp:spPr>
        <a:xfrm>
          <a:off x="0" y="3840480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D607F-A582-4183-A22D-9F1A32FA0BE2}">
      <dsp:nvSpPr>
        <dsp:cNvPr id="0" name=""/>
        <dsp:cNvSpPr/>
      </dsp:nvSpPr>
      <dsp:spPr>
        <a:xfrm>
          <a:off x="0" y="3840479"/>
          <a:ext cx="7315200" cy="1280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/>
            <a:t>Dacă niciuna din cele două condiții nu este îndeplinită, pixelul central este corupt.</a:t>
          </a:r>
        </a:p>
      </dsp:txBody>
      <dsp:txXfrm>
        <a:off x="0" y="3840479"/>
        <a:ext cx="7315200" cy="1280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Group Image Denoising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Ștefanovici</a:t>
            </a:r>
            <a:r>
              <a:rPr lang="en-US" dirty="0"/>
              <a:t> Diana Andreea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7D0A-1C9B-4212-9FBA-DD360345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Peer Group în detecția zgomotului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7641BA-D0AD-486D-A7F1-7A6489431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508" y="5522539"/>
            <a:ext cx="6326658" cy="559976"/>
          </a:xfrm>
          <a:prstGeom prst="rect">
            <a:avLst/>
          </a:prstGeom>
        </p:spPr>
      </p:pic>
      <p:graphicFrame>
        <p:nvGraphicFramePr>
          <p:cNvPr id="9" name="Nomogramă 9">
            <a:extLst>
              <a:ext uri="{FF2B5EF4-FFF2-40B4-BE49-F238E27FC236}">
                <a16:creationId xmlns:a16="http://schemas.microsoft.com/office/drawing/2014/main" id="{D7578A80-C82A-4E43-90C6-5BEC828B5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675881"/>
              </p:ext>
            </p:extLst>
          </p:nvPr>
        </p:nvGraphicFramePr>
        <p:xfrm>
          <a:off x="5722781" y="781729"/>
          <a:ext cx="4483443" cy="4348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941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769C-D70C-4099-94FD-11B013A5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Prima diagnosticare</a:t>
            </a:r>
          </a:p>
        </p:txBody>
      </p:sp>
      <p:graphicFrame>
        <p:nvGraphicFramePr>
          <p:cNvPr id="4" name="Nomogramă 3">
            <a:extLst>
              <a:ext uri="{FF2B5EF4-FFF2-40B4-BE49-F238E27FC236}">
                <a16:creationId xmlns:a16="http://schemas.microsoft.com/office/drawing/2014/main" id="{6A61ED50-6112-4F16-977C-B3B21354C836}"/>
              </a:ext>
            </a:extLst>
          </p:cNvPr>
          <p:cNvGraphicFramePr/>
          <p:nvPr/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97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29CB-C249-4E6B-9133-E811E9D2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 doua diagnosticare</a:t>
            </a:r>
          </a:p>
        </p:txBody>
      </p:sp>
      <p:graphicFrame>
        <p:nvGraphicFramePr>
          <p:cNvPr id="4" name="Nomogramă 3">
            <a:extLst>
              <a:ext uri="{FF2B5EF4-FFF2-40B4-BE49-F238E27FC236}">
                <a16:creationId xmlns:a16="http://schemas.microsoft.com/office/drawing/2014/main" id="{BD74CF42-75B5-432C-B875-FF9749CF8734}"/>
              </a:ext>
            </a:extLst>
          </p:cNvPr>
          <p:cNvGraphicFramePr/>
          <p:nvPr/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95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2A13-4014-4331-8EFD-B46EAE0F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Reducerea </a:t>
            </a:r>
            <a:r>
              <a:rPr lang="ro-RO"/>
              <a:t>zgomotului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1376-DBC9-4419-AF99-2FDE06BD2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8000"/>
              <a:t>Aplicarea filtrului median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268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2512-D256-4604-A045-D19B6029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Reconstituirea imaginii</a:t>
            </a:r>
          </a:p>
        </p:txBody>
      </p:sp>
      <p:pic>
        <p:nvPicPr>
          <p:cNvPr id="4" name="Picture 4" descr="O imagine care conține fotografie, persoană, afișare, postură&#10;&#10;Descrierea a fost generată cu un grad foarte mare de încredere">
            <a:extLst>
              <a:ext uri="{FF2B5EF4-FFF2-40B4-BE49-F238E27FC236}">
                <a16:creationId xmlns:a16="http://schemas.microsoft.com/office/drawing/2014/main" id="{CFE14A44-0E9C-426D-9DD9-23583B1A6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242" y="1300354"/>
            <a:ext cx="7309793" cy="42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5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4A9B726-12D9-4343-A2FE-7A6FB7890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4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1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80BA-D07C-4869-9E8B-0538891C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Procesarea Imaginii</a:t>
            </a:r>
            <a:endParaRPr lang="ro-RO"/>
          </a:p>
        </p:txBody>
      </p:sp>
      <p:graphicFrame>
        <p:nvGraphicFramePr>
          <p:cNvPr id="7" name="Nomogramă 7">
            <a:extLst>
              <a:ext uri="{FF2B5EF4-FFF2-40B4-BE49-F238E27FC236}">
                <a16:creationId xmlns:a16="http://schemas.microsoft.com/office/drawing/2014/main" id="{695DD2BB-DB13-43E5-ABD0-7EDD6A11EA05}"/>
              </a:ext>
            </a:extLst>
          </p:cNvPr>
          <p:cNvGraphicFramePr/>
          <p:nvPr/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67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875682-0790-427D-9A23-4B7265F0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DE4AAE-4785-4EA7-95DB-45200F5B8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2F0A3-D24F-406F-902E-306308B8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Filtrarea Imaginii</a:t>
            </a:r>
          </a:p>
        </p:txBody>
      </p:sp>
      <p:pic>
        <p:nvPicPr>
          <p:cNvPr id="4" name="Picture 4" descr="O imagine care conține arbore, exterior, cer, sol&#10;&#10;Descrierea a fost generată cu un grad foarte mare de încredere">
            <a:extLst>
              <a:ext uri="{FF2B5EF4-FFF2-40B4-BE49-F238E27FC236}">
                <a16:creationId xmlns:a16="http://schemas.microsoft.com/office/drawing/2014/main" id="{EA72CFF5-83CE-4927-B2DF-288AA5733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1633"/>
          <a:stretch/>
        </p:blipFill>
        <p:spPr>
          <a:xfrm>
            <a:off x="802118" y="470170"/>
            <a:ext cx="5236194" cy="3557016"/>
          </a:xfrm>
          <a:prstGeom prst="rect">
            <a:avLst/>
          </a:prstGeom>
        </p:spPr>
      </p:pic>
      <p:pic>
        <p:nvPicPr>
          <p:cNvPr id="6" name="Picture 6" descr="O imagine care conține arbore, exterior, cer, clădire&#10;&#10;Descrierea a fost generată cu un grad foarte mare de încredere">
            <a:extLst>
              <a:ext uri="{FF2B5EF4-FFF2-40B4-BE49-F238E27FC236}">
                <a16:creationId xmlns:a16="http://schemas.microsoft.com/office/drawing/2014/main" id="{13AE58B2-89DF-43E0-9379-FD613901C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49" r="-1" b="-1"/>
          <a:stretch/>
        </p:blipFill>
        <p:spPr>
          <a:xfrm>
            <a:off x="6559583" y="562847"/>
            <a:ext cx="5102330" cy="34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0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82ADF-9AB2-4D93-8C8E-43458028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Deformarea Imaginii</a:t>
            </a:r>
          </a:p>
        </p:txBody>
      </p:sp>
      <p:pic>
        <p:nvPicPr>
          <p:cNvPr id="6" name="Picture 6" descr="O imagine care conține exterior, arbore, cer, sol&#10;&#10;Descrierea a fost generată cu un grad foarte mare de încredere">
            <a:extLst>
              <a:ext uri="{FF2B5EF4-FFF2-40B4-BE49-F238E27FC236}">
                <a16:creationId xmlns:a16="http://schemas.microsoft.com/office/drawing/2014/main" id="{FF50902C-F17E-4519-9012-5F10652B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474" y="1210193"/>
            <a:ext cx="5201886" cy="2177714"/>
          </a:xfrm>
          <a:prstGeom prst="rect">
            <a:avLst/>
          </a:prstGeom>
        </p:spPr>
      </p:pic>
      <p:pic>
        <p:nvPicPr>
          <p:cNvPr id="4" name="Picture 4" descr="O imagine care conține arbore, exterior, cer, sol&#10;&#10;Descrierea a fost generată cu un grad foarte mare de încredere">
            <a:extLst>
              <a:ext uri="{FF2B5EF4-FFF2-40B4-BE49-F238E27FC236}">
                <a16:creationId xmlns:a16="http://schemas.microsoft.com/office/drawing/2014/main" id="{CD329413-48E9-4941-A1ED-A52335D0F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1812" y="371362"/>
            <a:ext cx="4626673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1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AA84B-B65E-4B09-B2FC-3F494D1F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Filtrarea Imaginii</a:t>
            </a:r>
            <a:endParaRPr lang="ro-R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Nomogramă 7">
            <a:extLst>
              <a:ext uri="{FF2B5EF4-FFF2-40B4-BE49-F238E27FC236}">
                <a16:creationId xmlns:a16="http://schemas.microsoft.com/office/drawing/2014/main" id="{E0015CC7-3D01-4F97-A519-F6482ED0E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092245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80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28FBB-11A4-447B-A16B-6028CB89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46" y="1658854"/>
            <a:ext cx="3258688" cy="3296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spc="-100" dirty="0"/>
              <a:t>Imagine </a:t>
            </a:r>
            <a:r>
              <a:rPr lang="en-US" sz="4600" spc="-100" dirty="0" err="1"/>
              <a:t>coruptă</a:t>
            </a:r>
            <a:r>
              <a:rPr lang="en-US" sz="4600" spc="-100" dirty="0"/>
              <a:t> de </a:t>
            </a:r>
            <a:r>
              <a:rPr lang="en-US" sz="4600" spc="-100" dirty="0" err="1"/>
              <a:t>zgomot</a:t>
            </a:r>
            <a:r>
              <a:rPr lang="en-US" sz="4600" spc="-100" dirty="0"/>
              <a:t> de tip </a:t>
            </a:r>
            <a:r>
              <a:rPr lang="en-US" sz="4600" spc="-100" dirty="0" err="1"/>
              <a:t>sare</a:t>
            </a:r>
            <a:r>
              <a:rPr lang="en-US" sz="4600" spc="-100" dirty="0"/>
              <a:t> </a:t>
            </a:r>
            <a:r>
              <a:rPr lang="en-US" sz="4600" spc="-100" dirty="0" err="1"/>
              <a:t>și</a:t>
            </a:r>
            <a:r>
              <a:rPr lang="en-US" sz="4600" spc="-100" dirty="0"/>
              <a:t> piper</a:t>
            </a:r>
            <a:endParaRPr lang="ro-RO" dirty="0"/>
          </a:p>
        </p:txBody>
      </p:sp>
      <p:pic>
        <p:nvPicPr>
          <p:cNvPr id="4" name="Picture 4" descr="O imagine care conține plantă, roșu, floare&#10;&#10;Descrierea a fost generată cu un grad foarte mare de încredere">
            <a:extLst>
              <a:ext uri="{FF2B5EF4-FFF2-40B4-BE49-F238E27FC236}">
                <a16:creationId xmlns:a16="http://schemas.microsoft.com/office/drawing/2014/main" id="{4A0F23A0-EF87-48EB-81ED-0461646E3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027978"/>
            <a:ext cx="6367271" cy="47938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002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69246-F54D-4494-80BC-00E0B1C4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46" y="1586772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spc="-100" dirty="0"/>
              <a:t>Imagine </a:t>
            </a:r>
            <a:r>
              <a:rPr lang="en-US" sz="5000" spc="-100" dirty="0" err="1"/>
              <a:t>coruptă</a:t>
            </a:r>
            <a:r>
              <a:rPr lang="en-US" sz="5000" spc="-100" dirty="0"/>
              <a:t> de </a:t>
            </a:r>
            <a:r>
              <a:rPr lang="en-US" sz="5000" spc="-100" dirty="0" err="1"/>
              <a:t>zgomot</a:t>
            </a:r>
            <a:r>
              <a:rPr lang="en-US" sz="5000" spc="-100" dirty="0"/>
              <a:t> de tip Gaussian</a:t>
            </a:r>
            <a:endParaRPr lang="ro-RO" dirty="0"/>
          </a:p>
        </p:txBody>
      </p:sp>
      <p:pic>
        <p:nvPicPr>
          <p:cNvPr id="4" name="Picture 4" descr="O imagine care conține obiect&#10;&#10;Descrierea a fost generată cu un grad mare de încredere">
            <a:extLst>
              <a:ext uri="{FF2B5EF4-FFF2-40B4-BE49-F238E27FC236}">
                <a16:creationId xmlns:a16="http://schemas.microsoft.com/office/drawing/2014/main" id="{5C9ABCCE-9125-4B53-A210-300F5EE4C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888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B186-6BE1-4E54-B8EF-7A5F27CC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Detecția zgomotului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C243-7EDD-46F5-8159-20EA6DCF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8000" dirty="0"/>
              <a:t>Metoda Peer Group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392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3A9C6-EAB5-48F4-9DD0-4E66AAE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ro-RO" dirty="0"/>
              <a:t>Peer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57A7-A3A3-42A5-8307-860B8A12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ro-RO" dirty="0">
                <a:solidFill>
                  <a:srgbClr val="FFFFFF"/>
                </a:solidFill>
              </a:rPr>
              <a:t>Este un grup ai căror membri au caracteristici similare</a:t>
            </a:r>
            <a:endParaRPr lang="ro-RO"/>
          </a:p>
          <a:p>
            <a:pPr marL="0" indent="0">
              <a:buNone/>
            </a:pPr>
            <a:endParaRPr lang="ro-RO">
              <a:solidFill>
                <a:srgbClr val="FFFFFF"/>
              </a:solidFill>
            </a:endParaRPr>
          </a:p>
        </p:txBody>
      </p:sp>
      <p:pic>
        <p:nvPicPr>
          <p:cNvPr id="6" name="Picture 6" descr="O imagine care conține cer&#10;&#10;Descrierea a fost generată cu un grad mare de încredere">
            <a:extLst>
              <a:ext uri="{FF2B5EF4-FFF2-40B4-BE49-F238E27FC236}">
                <a16:creationId xmlns:a16="http://schemas.microsoft.com/office/drawing/2014/main" id="{1269D394-A89B-4DD9-8998-BF1693DE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1489372"/>
            <a:ext cx="6193767" cy="387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026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Frame</vt:lpstr>
      <vt:lpstr>Peer Group Image Denoising</vt:lpstr>
      <vt:lpstr>Procesarea Imaginii</vt:lpstr>
      <vt:lpstr>Filtrarea Imaginii</vt:lpstr>
      <vt:lpstr>Deformarea Imaginii</vt:lpstr>
      <vt:lpstr>Filtrarea Imaginii</vt:lpstr>
      <vt:lpstr>Imagine coruptă de zgomot de tip sare și piper</vt:lpstr>
      <vt:lpstr>Imagine coruptă de zgomot de tip Gaussian</vt:lpstr>
      <vt:lpstr>Detecția zgomotului</vt:lpstr>
      <vt:lpstr>Peer Group</vt:lpstr>
      <vt:lpstr>Peer Group în detecția zgomotului</vt:lpstr>
      <vt:lpstr>Prima diagnosticare</vt:lpstr>
      <vt:lpstr>A doua diagnosticare</vt:lpstr>
      <vt:lpstr>Reducerea zgomotului</vt:lpstr>
      <vt:lpstr>Reconstituirea imaginii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367</cp:revision>
  <dcterms:created xsi:type="dcterms:W3CDTF">2014-08-26T23:50:58Z</dcterms:created>
  <dcterms:modified xsi:type="dcterms:W3CDTF">2019-07-04T12:17:12Z</dcterms:modified>
</cp:coreProperties>
</file>