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Corben"/>
      <p:regular r:id="rId25"/>
      <p:bold r:id="rId26"/>
    </p:embeddedFont>
    <p:embeddedFont>
      <p:font typeface="Public Sans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n-bold.fntdata"/><Relationship Id="rId25" Type="http://schemas.openxmlformats.org/officeDocument/2006/relationships/font" Target="fonts/Corben-regular.fntdata"/><Relationship Id="rId28" Type="http://schemas.openxmlformats.org/officeDocument/2006/relationships/font" Target="fonts/PublicSansMedium-bold.fntdata"/><Relationship Id="rId27" Type="http://schemas.openxmlformats.org/officeDocument/2006/relationships/font" Target="fonts/PublicSans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ublicSansMedium-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ublicSansMedi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48f55f69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48f55f69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48f55f69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48f55f69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8f55f690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8f55f690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48f55f69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48f55f69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8f55f69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8f55f69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8f55f690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48f55f690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a487ded9f_0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a487ded9f_0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a9d4e52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a9d4e52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9a9d4e52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9a9d4e52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8f55f69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48f55f69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8f55f69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8f55f69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48f55f69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48f55f69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8f55f69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48f55f69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48f55f69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48f55f69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8f55f69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8f55f69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10" name="Google Shape;10;p2"/>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941950" y="1166400"/>
            <a:ext cx="7260000" cy="1631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094575" y="3316126"/>
            <a:ext cx="4955100" cy="481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53" name="Shape 53"/>
        <p:cNvGrpSpPr/>
        <p:nvPr/>
      </p:nvGrpSpPr>
      <p:grpSpPr>
        <a:xfrm>
          <a:off x="0" y="0"/>
          <a:ext cx="0" cy="0"/>
          <a:chOff x="0" y="0"/>
          <a:chExt cx="0" cy="0"/>
        </a:xfrm>
      </p:grpSpPr>
      <p:pic>
        <p:nvPicPr>
          <p:cNvPr id="54" name="Google Shape;54;p11"/>
          <p:cNvPicPr preferRelativeResize="0"/>
          <p:nvPr/>
        </p:nvPicPr>
        <p:blipFill rotWithShape="1">
          <a:blip r:embed="rId2">
            <a:alphaModFix/>
          </a:blip>
          <a:srcRect b="327" l="0" r="0" t="327"/>
          <a:stretch/>
        </p:blipFill>
        <p:spPr>
          <a:xfrm rot="10800000">
            <a:off x="327824" y="184501"/>
            <a:ext cx="8488200" cy="4743300"/>
          </a:xfrm>
          <a:prstGeom prst="round2SameRect">
            <a:avLst>
              <a:gd fmla="val 16667" name="adj1"/>
              <a:gd fmla="val 0" name="adj2"/>
            </a:avLst>
          </a:prstGeom>
          <a:noFill/>
          <a:ln>
            <a:noFill/>
          </a:ln>
        </p:spPr>
      </p:pic>
      <p:sp>
        <p:nvSpPr>
          <p:cNvPr id="55" name="Google Shape;55;p11"/>
          <p:cNvSpPr/>
          <p:nvPr/>
        </p:nvSpPr>
        <p:spPr>
          <a:xfrm>
            <a:off x="-498576" y="-1069182"/>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2010100" y="718850"/>
            <a:ext cx="5123700" cy="2844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p:nvPr>
            <p:ph idx="1" type="subTitle"/>
          </p:nvPr>
        </p:nvSpPr>
        <p:spPr>
          <a:xfrm>
            <a:off x="2364500" y="3806837"/>
            <a:ext cx="4415100" cy="46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2"/>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327" l="0" r="0" t="327"/>
          <a:stretch/>
        </p:blipFill>
        <p:spPr>
          <a:xfrm flipH="1">
            <a:off x="327825" y="184500"/>
            <a:ext cx="8488200" cy="4743300"/>
          </a:xfrm>
          <a:prstGeom prst="round2SameRect">
            <a:avLst>
              <a:gd fmla="val 16667" name="adj1"/>
              <a:gd fmla="val 0" name="adj2"/>
            </a:avLst>
          </a:prstGeom>
          <a:noFill/>
          <a:ln>
            <a:noFill/>
          </a:ln>
        </p:spPr>
      </p:pic>
      <p:sp>
        <p:nvSpPr>
          <p:cNvPr id="61" name="Google Shape;61;p13"/>
          <p:cNvSpPr/>
          <p:nvPr/>
        </p:nvSpPr>
        <p:spPr>
          <a:xfrm flipH="1" rot="10800000">
            <a:off x="-498576" y="4729158"/>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715100" y="2124537"/>
            <a:ext cx="7713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3"/>
          <p:cNvSpPr txBox="1"/>
          <p:nvPr>
            <p:ph hasCustomPrompt="1" idx="2" type="title"/>
          </p:nvPr>
        </p:nvSpPr>
        <p:spPr>
          <a:xfrm>
            <a:off x="3792550" y="952213"/>
            <a:ext cx="1558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1" type="subTitle"/>
          </p:nvPr>
        </p:nvSpPr>
        <p:spPr>
          <a:xfrm>
            <a:off x="2196600" y="3309425"/>
            <a:ext cx="47511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dk2"/>
        </a:solidFill>
      </p:bgPr>
    </p:bg>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b="327" l="0" r="0" t="327"/>
          <a:stretch/>
        </p:blipFill>
        <p:spPr>
          <a:xfrm flipH="1">
            <a:off x="327824" y="184501"/>
            <a:ext cx="8488200" cy="4743300"/>
          </a:xfrm>
          <a:prstGeom prst="round2SameRect">
            <a:avLst>
              <a:gd fmla="val 16667" name="adj1"/>
              <a:gd fmla="val 0" name="adj2"/>
            </a:avLst>
          </a:prstGeom>
          <a:noFill/>
          <a:ln>
            <a:noFill/>
          </a:ln>
        </p:spPr>
      </p:pic>
      <p:sp>
        <p:nvSpPr>
          <p:cNvPr id="67" name="Google Shape;67;p14"/>
          <p:cNvSpPr/>
          <p:nvPr/>
        </p:nvSpPr>
        <p:spPr>
          <a:xfrm>
            <a:off x="-498576" y="4681625"/>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bg>
      <p:bgPr>
        <a:solidFill>
          <a:schemeClr val="dk2"/>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2">
            <a:alphaModFix/>
          </a:blip>
          <a:srcRect b="327" l="0" r="0" t="327"/>
          <a:stretch/>
        </p:blipFill>
        <p:spPr>
          <a:xfrm rot="10800000">
            <a:off x="327824" y="184501"/>
            <a:ext cx="8488200" cy="4743300"/>
          </a:xfrm>
          <a:prstGeom prst="round2SameRect">
            <a:avLst>
              <a:gd fmla="val 16667" name="adj1"/>
              <a:gd fmla="val 0" name="adj2"/>
            </a:avLst>
          </a:prstGeom>
          <a:noFill/>
          <a:ln>
            <a:noFill/>
          </a:ln>
        </p:spPr>
      </p:pic>
      <p:sp>
        <p:nvSpPr>
          <p:cNvPr id="71" name="Google Shape;71;p15"/>
          <p:cNvSpPr/>
          <p:nvPr/>
        </p:nvSpPr>
        <p:spPr>
          <a:xfrm flipH="1" rot="10800000">
            <a:off x="-275675" y="-982442"/>
            <a:ext cx="9695323"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2"/>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75" name="Google Shape;75;p16"/>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hasCustomPrompt="1" type="title"/>
          </p:nvPr>
        </p:nvSpPr>
        <p:spPr>
          <a:xfrm>
            <a:off x="846570" y="1442725"/>
            <a:ext cx="720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b="0" sz="3000"/>
            </a:lvl2pPr>
            <a:lvl3pPr lvl="2" rtl="0">
              <a:spcBef>
                <a:spcPts val="0"/>
              </a:spcBef>
              <a:spcAft>
                <a:spcPts val="0"/>
              </a:spcAft>
              <a:buSzPts val="3000"/>
              <a:buNone/>
              <a:defRPr b="0" sz="3000"/>
            </a:lvl3pPr>
            <a:lvl4pPr lvl="3" rtl="0">
              <a:spcBef>
                <a:spcPts val="0"/>
              </a:spcBef>
              <a:spcAft>
                <a:spcPts val="0"/>
              </a:spcAft>
              <a:buSzPts val="3000"/>
              <a:buNone/>
              <a:defRPr b="0" sz="3000"/>
            </a:lvl4pPr>
            <a:lvl5pPr lvl="4" rtl="0">
              <a:spcBef>
                <a:spcPts val="0"/>
              </a:spcBef>
              <a:spcAft>
                <a:spcPts val="0"/>
              </a:spcAft>
              <a:buSzPts val="3000"/>
              <a:buNone/>
              <a:defRPr b="0" sz="3000"/>
            </a:lvl5pPr>
            <a:lvl6pPr lvl="5" rtl="0">
              <a:spcBef>
                <a:spcPts val="0"/>
              </a:spcBef>
              <a:spcAft>
                <a:spcPts val="0"/>
              </a:spcAft>
              <a:buSzPts val="3000"/>
              <a:buNone/>
              <a:defRPr b="0" sz="3000"/>
            </a:lvl6pPr>
            <a:lvl7pPr lvl="6" rtl="0">
              <a:spcBef>
                <a:spcPts val="0"/>
              </a:spcBef>
              <a:spcAft>
                <a:spcPts val="0"/>
              </a:spcAft>
              <a:buSzPts val="3000"/>
              <a:buNone/>
              <a:defRPr b="0" sz="3000"/>
            </a:lvl7pPr>
            <a:lvl8pPr lvl="7" rtl="0">
              <a:spcBef>
                <a:spcPts val="0"/>
              </a:spcBef>
              <a:spcAft>
                <a:spcPts val="0"/>
              </a:spcAft>
              <a:buSzPts val="3000"/>
              <a:buNone/>
              <a:defRPr b="0" sz="3000"/>
            </a:lvl8pPr>
            <a:lvl9pPr lvl="8" rtl="0">
              <a:spcBef>
                <a:spcPts val="0"/>
              </a:spcBef>
              <a:spcAft>
                <a:spcPts val="0"/>
              </a:spcAft>
              <a:buSzPts val="3000"/>
              <a:buNone/>
              <a:defRPr b="0" sz="3000"/>
            </a:lvl9pPr>
          </a:lstStyle>
          <a:p>
            <a:r>
              <a:t>xx%</a:t>
            </a:r>
          </a:p>
        </p:txBody>
      </p:sp>
      <p:sp>
        <p:nvSpPr>
          <p:cNvPr id="77" name="Google Shape;77;p16"/>
          <p:cNvSpPr txBox="1"/>
          <p:nvPr>
            <p:ph idx="1" type="subTitle"/>
          </p:nvPr>
        </p:nvSpPr>
        <p:spPr>
          <a:xfrm>
            <a:off x="1636506" y="2204375"/>
            <a:ext cx="2203800" cy="59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6"/>
          <p:cNvSpPr txBox="1"/>
          <p:nvPr>
            <p:ph hasCustomPrompt="1" idx="2" type="title"/>
          </p:nvPr>
        </p:nvSpPr>
        <p:spPr>
          <a:xfrm>
            <a:off x="4896455" y="1442725"/>
            <a:ext cx="720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b="0" sz="3000"/>
            </a:lvl2pPr>
            <a:lvl3pPr lvl="2" rtl="0">
              <a:spcBef>
                <a:spcPts val="0"/>
              </a:spcBef>
              <a:spcAft>
                <a:spcPts val="0"/>
              </a:spcAft>
              <a:buSzPts val="3000"/>
              <a:buNone/>
              <a:defRPr b="0" sz="3000"/>
            </a:lvl3pPr>
            <a:lvl4pPr lvl="3" rtl="0">
              <a:spcBef>
                <a:spcPts val="0"/>
              </a:spcBef>
              <a:spcAft>
                <a:spcPts val="0"/>
              </a:spcAft>
              <a:buSzPts val="3000"/>
              <a:buNone/>
              <a:defRPr b="0" sz="3000"/>
            </a:lvl4pPr>
            <a:lvl5pPr lvl="4" rtl="0">
              <a:spcBef>
                <a:spcPts val="0"/>
              </a:spcBef>
              <a:spcAft>
                <a:spcPts val="0"/>
              </a:spcAft>
              <a:buSzPts val="3000"/>
              <a:buNone/>
              <a:defRPr b="0" sz="3000"/>
            </a:lvl5pPr>
            <a:lvl6pPr lvl="5" rtl="0">
              <a:spcBef>
                <a:spcPts val="0"/>
              </a:spcBef>
              <a:spcAft>
                <a:spcPts val="0"/>
              </a:spcAft>
              <a:buSzPts val="3000"/>
              <a:buNone/>
              <a:defRPr b="0" sz="3000"/>
            </a:lvl6pPr>
            <a:lvl7pPr lvl="6" rtl="0">
              <a:spcBef>
                <a:spcPts val="0"/>
              </a:spcBef>
              <a:spcAft>
                <a:spcPts val="0"/>
              </a:spcAft>
              <a:buSzPts val="3000"/>
              <a:buNone/>
              <a:defRPr b="0" sz="3000"/>
            </a:lvl7pPr>
            <a:lvl8pPr lvl="7" rtl="0">
              <a:spcBef>
                <a:spcPts val="0"/>
              </a:spcBef>
              <a:spcAft>
                <a:spcPts val="0"/>
              </a:spcAft>
              <a:buSzPts val="3000"/>
              <a:buNone/>
              <a:defRPr b="0" sz="3000"/>
            </a:lvl8pPr>
            <a:lvl9pPr lvl="8" rtl="0">
              <a:spcBef>
                <a:spcPts val="0"/>
              </a:spcBef>
              <a:spcAft>
                <a:spcPts val="0"/>
              </a:spcAft>
              <a:buSzPts val="3000"/>
              <a:buNone/>
              <a:defRPr b="0" sz="3000"/>
            </a:lvl9pPr>
          </a:lstStyle>
          <a:p>
            <a:r>
              <a:t>xx%</a:t>
            </a:r>
          </a:p>
        </p:txBody>
      </p:sp>
      <p:sp>
        <p:nvSpPr>
          <p:cNvPr id="79" name="Google Shape;79;p16"/>
          <p:cNvSpPr txBox="1"/>
          <p:nvPr>
            <p:ph idx="3" type="subTitle"/>
          </p:nvPr>
        </p:nvSpPr>
        <p:spPr>
          <a:xfrm>
            <a:off x="5686341" y="2204375"/>
            <a:ext cx="2203800" cy="59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6"/>
          <p:cNvSpPr txBox="1"/>
          <p:nvPr>
            <p:ph hasCustomPrompt="1" idx="4" type="title"/>
          </p:nvPr>
        </p:nvSpPr>
        <p:spPr>
          <a:xfrm>
            <a:off x="846570" y="3249050"/>
            <a:ext cx="720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b="0" sz="3000"/>
            </a:lvl2pPr>
            <a:lvl3pPr lvl="2" rtl="0">
              <a:spcBef>
                <a:spcPts val="0"/>
              </a:spcBef>
              <a:spcAft>
                <a:spcPts val="0"/>
              </a:spcAft>
              <a:buSzPts val="3000"/>
              <a:buNone/>
              <a:defRPr b="0" sz="3000"/>
            </a:lvl3pPr>
            <a:lvl4pPr lvl="3" rtl="0">
              <a:spcBef>
                <a:spcPts val="0"/>
              </a:spcBef>
              <a:spcAft>
                <a:spcPts val="0"/>
              </a:spcAft>
              <a:buSzPts val="3000"/>
              <a:buNone/>
              <a:defRPr b="0" sz="3000"/>
            </a:lvl4pPr>
            <a:lvl5pPr lvl="4" rtl="0">
              <a:spcBef>
                <a:spcPts val="0"/>
              </a:spcBef>
              <a:spcAft>
                <a:spcPts val="0"/>
              </a:spcAft>
              <a:buSzPts val="3000"/>
              <a:buNone/>
              <a:defRPr b="0" sz="3000"/>
            </a:lvl5pPr>
            <a:lvl6pPr lvl="5" rtl="0">
              <a:spcBef>
                <a:spcPts val="0"/>
              </a:spcBef>
              <a:spcAft>
                <a:spcPts val="0"/>
              </a:spcAft>
              <a:buSzPts val="3000"/>
              <a:buNone/>
              <a:defRPr b="0" sz="3000"/>
            </a:lvl6pPr>
            <a:lvl7pPr lvl="6" rtl="0">
              <a:spcBef>
                <a:spcPts val="0"/>
              </a:spcBef>
              <a:spcAft>
                <a:spcPts val="0"/>
              </a:spcAft>
              <a:buSzPts val="3000"/>
              <a:buNone/>
              <a:defRPr b="0" sz="3000"/>
            </a:lvl7pPr>
            <a:lvl8pPr lvl="7" rtl="0">
              <a:spcBef>
                <a:spcPts val="0"/>
              </a:spcBef>
              <a:spcAft>
                <a:spcPts val="0"/>
              </a:spcAft>
              <a:buSzPts val="3000"/>
              <a:buNone/>
              <a:defRPr b="0" sz="3000"/>
            </a:lvl8pPr>
            <a:lvl9pPr lvl="8" rtl="0">
              <a:spcBef>
                <a:spcPts val="0"/>
              </a:spcBef>
              <a:spcAft>
                <a:spcPts val="0"/>
              </a:spcAft>
              <a:buSzPts val="3000"/>
              <a:buNone/>
              <a:defRPr b="0" sz="3000"/>
            </a:lvl9pPr>
          </a:lstStyle>
          <a:p>
            <a:r>
              <a:t>xx%</a:t>
            </a:r>
          </a:p>
        </p:txBody>
      </p:sp>
      <p:sp>
        <p:nvSpPr>
          <p:cNvPr id="81" name="Google Shape;81;p16"/>
          <p:cNvSpPr txBox="1"/>
          <p:nvPr>
            <p:ph idx="5" type="subTitle"/>
          </p:nvPr>
        </p:nvSpPr>
        <p:spPr>
          <a:xfrm>
            <a:off x="1636506" y="4015103"/>
            <a:ext cx="2203800" cy="59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6"/>
          <p:cNvSpPr txBox="1"/>
          <p:nvPr>
            <p:ph hasCustomPrompt="1" idx="6" type="title"/>
          </p:nvPr>
        </p:nvSpPr>
        <p:spPr>
          <a:xfrm>
            <a:off x="4896455" y="3249050"/>
            <a:ext cx="720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b="0" sz="3000"/>
            </a:lvl2pPr>
            <a:lvl3pPr lvl="2" rtl="0">
              <a:spcBef>
                <a:spcPts val="0"/>
              </a:spcBef>
              <a:spcAft>
                <a:spcPts val="0"/>
              </a:spcAft>
              <a:buSzPts val="3000"/>
              <a:buNone/>
              <a:defRPr b="0" sz="3000"/>
            </a:lvl3pPr>
            <a:lvl4pPr lvl="3" rtl="0">
              <a:spcBef>
                <a:spcPts val="0"/>
              </a:spcBef>
              <a:spcAft>
                <a:spcPts val="0"/>
              </a:spcAft>
              <a:buSzPts val="3000"/>
              <a:buNone/>
              <a:defRPr b="0" sz="3000"/>
            </a:lvl4pPr>
            <a:lvl5pPr lvl="4" rtl="0">
              <a:spcBef>
                <a:spcPts val="0"/>
              </a:spcBef>
              <a:spcAft>
                <a:spcPts val="0"/>
              </a:spcAft>
              <a:buSzPts val="3000"/>
              <a:buNone/>
              <a:defRPr b="0" sz="3000"/>
            </a:lvl5pPr>
            <a:lvl6pPr lvl="5" rtl="0">
              <a:spcBef>
                <a:spcPts val="0"/>
              </a:spcBef>
              <a:spcAft>
                <a:spcPts val="0"/>
              </a:spcAft>
              <a:buSzPts val="3000"/>
              <a:buNone/>
              <a:defRPr b="0" sz="3000"/>
            </a:lvl6pPr>
            <a:lvl7pPr lvl="6" rtl="0">
              <a:spcBef>
                <a:spcPts val="0"/>
              </a:spcBef>
              <a:spcAft>
                <a:spcPts val="0"/>
              </a:spcAft>
              <a:buSzPts val="3000"/>
              <a:buNone/>
              <a:defRPr b="0" sz="3000"/>
            </a:lvl7pPr>
            <a:lvl8pPr lvl="7" rtl="0">
              <a:spcBef>
                <a:spcPts val="0"/>
              </a:spcBef>
              <a:spcAft>
                <a:spcPts val="0"/>
              </a:spcAft>
              <a:buSzPts val="3000"/>
              <a:buNone/>
              <a:defRPr b="0" sz="3000"/>
            </a:lvl8pPr>
            <a:lvl9pPr lvl="8" rtl="0">
              <a:spcBef>
                <a:spcPts val="0"/>
              </a:spcBef>
              <a:spcAft>
                <a:spcPts val="0"/>
              </a:spcAft>
              <a:buSzPts val="3000"/>
              <a:buNone/>
              <a:defRPr b="0" sz="3000"/>
            </a:lvl9pPr>
          </a:lstStyle>
          <a:p>
            <a:r>
              <a:t>xx%</a:t>
            </a:r>
          </a:p>
        </p:txBody>
      </p:sp>
      <p:sp>
        <p:nvSpPr>
          <p:cNvPr id="83" name="Google Shape;83;p16"/>
          <p:cNvSpPr txBox="1"/>
          <p:nvPr>
            <p:ph idx="7" type="subTitle"/>
          </p:nvPr>
        </p:nvSpPr>
        <p:spPr>
          <a:xfrm>
            <a:off x="5686341" y="4015101"/>
            <a:ext cx="2203800" cy="59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6"/>
          <p:cNvSpPr txBox="1"/>
          <p:nvPr>
            <p:ph idx="8"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5" name="Google Shape;85;p16"/>
          <p:cNvSpPr txBox="1"/>
          <p:nvPr>
            <p:ph idx="9" type="subTitle"/>
          </p:nvPr>
        </p:nvSpPr>
        <p:spPr>
          <a:xfrm>
            <a:off x="1630370" y="1272175"/>
            <a:ext cx="2706300" cy="934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6" name="Google Shape;86;p16"/>
          <p:cNvSpPr txBox="1"/>
          <p:nvPr>
            <p:ph idx="13" type="subTitle"/>
          </p:nvPr>
        </p:nvSpPr>
        <p:spPr>
          <a:xfrm>
            <a:off x="5686330" y="1272175"/>
            <a:ext cx="2706300" cy="934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7" name="Google Shape;87;p16"/>
          <p:cNvSpPr txBox="1"/>
          <p:nvPr>
            <p:ph idx="14" type="subTitle"/>
          </p:nvPr>
        </p:nvSpPr>
        <p:spPr>
          <a:xfrm>
            <a:off x="1630370" y="3078500"/>
            <a:ext cx="2706300" cy="934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8" name="Google Shape;88;p16"/>
          <p:cNvSpPr txBox="1"/>
          <p:nvPr>
            <p:ph idx="15" type="subTitle"/>
          </p:nvPr>
        </p:nvSpPr>
        <p:spPr>
          <a:xfrm>
            <a:off x="5686330" y="3078500"/>
            <a:ext cx="2706300" cy="934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2">
            <a:alphaModFix/>
          </a:blip>
          <a:srcRect b="327" l="0" r="0" t="327"/>
          <a:stretch/>
        </p:blipFill>
        <p:spPr>
          <a:xfrm>
            <a:off x="327824" y="184501"/>
            <a:ext cx="8488200" cy="4743300"/>
          </a:xfrm>
          <a:prstGeom prst="round2SameRect">
            <a:avLst>
              <a:gd fmla="val 16667" name="adj1"/>
              <a:gd fmla="val 0" name="adj2"/>
            </a:avLst>
          </a:prstGeom>
          <a:noFill/>
          <a:ln>
            <a:noFill/>
          </a:ln>
        </p:spPr>
      </p:pic>
      <p:sp>
        <p:nvSpPr>
          <p:cNvPr id="91" name="Google Shape;91;p17"/>
          <p:cNvSpPr/>
          <p:nvPr/>
        </p:nvSpPr>
        <p:spPr>
          <a:xfrm flipH="1">
            <a:off x="-498576" y="470640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462769" y="3302813"/>
            <a:ext cx="39936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3" name="Google Shape;93;p17"/>
          <p:cNvSpPr txBox="1"/>
          <p:nvPr>
            <p:ph idx="1" type="subTitle"/>
          </p:nvPr>
        </p:nvSpPr>
        <p:spPr>
          <a:xfrm>
            <a:off x="1398294" y="1461188"/>
            <a:ext cx="6347400" cy="1453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500"/>
              <a:buNone/>
              <a:defRPr sz="2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2"/>
        </a:solidFill>
      </p:bgPr>
    </p:bg>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96" name="Google Shape;96;p18"/>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4868200" y="965688"/>
            <a:ext cx="3560700" cy="1807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txBox="1"/>
          <p:nvPr>
            <p:ph idx="1" type="subTitle"/>
          </p:nvPr>
        </p:nvSpPr>
        <p:spPr>
          <a:xfrm>
            <a:off x="4868200" y="2885113"/>
            <a:ext cx="3507600" cy="12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dk2"/>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2">
            <a:alphaModFix/>
          </a:blip>
          <a:srcRect b="327" l="0" r="0" t="327"/>
          <a:stretch/>
        </p:blipFill>
        <p:spPr>
          <a:xfrm>
            <a:off x="327825" y="184500"/>
            <a:ext cx="8488200" cy="4743300"/>
          </a:xfrm>
          <a:prstGeom prst="round2SameRect">
            <a:avLst>
              <a:gd fmla="val 16667" name="adj1"/>
              <a:gd fmla="val 0" name="adj2"/>
            </a:avLst>
          </a:prstGeom>
          <a:noFill/>
          <a:ln>
            <a:noFill/>
          </a:ln>
        </p:spPr>
      </p:pic>
      <p:sp>
        <p:nvSpPr>
          <p:cNvPr id="101" name="Google Shape;101;p19"/>
          <p:cNvSpPr/>
          <p:nvPr/>
        </p:nvSpPr>
        <p:spPr>
          <a:xfrm rot="10800000">
            <a:off x="-250650" y="4791108"/>
            <a:ext cx="9645275"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4851500" y="1261775"/>
            <a:ext cx="3154500" cy="1181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9"/>
          <p:cNvSpPr txBox="1"/>
          <p:nvPr>
            <p:ph idx="1" type="subTitle"/>
          </p:nvPr>
        </p:nvSpPr>
        <p:spPr>
          <a:xfrm>
            <a:off x="4851506" y="2538150"/>
            <a:ext cx="3154500" cy="12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dk2"/>
        </a:solidFill>
      </p:bgPr>
    </p:bg>
    <p:spTree>
      <p:nvGrpSpPr>
        <p:cNvPr id="104" name="Shape 104"/>
        <p:cNvGrpSpPr/>
        <p:nvPr/>
      </p:nvGrpSpPr>
      <p:grpSpPr>
        <a:xfrm>
          <a:off x="0" y="0"/>
          <a:ext cx="0" cy="0"/>
          <a:chOff x="0" y="0"/>
          <a:chExt cx="0" cy="0"/>
        </a:xfrm>
      </p:grpSpPr>
      <p:pic>
        <p:nvPicPr>
          <p:cNvPr id="105" name="Google Shape;105;p20"/>
          <p:cNvPicPr preferRelativeResize="0"/>
          <p:nvPr/>
        </p:nvPicPr>
        <p:blipFill rotWithShape="1">
          <a:blip r:embed="rId2">
            <a:alphaModFix/>
          </a:blip>
          <a:srcRect b="327" l="0" r="0" t="327"/>
          <a:stretch/>
        </p:blipFill>
        <p:spPr>
          <a:xfrm rot="10800000">
            <a:off x="327825" y="184500"/>
            <a:ext cx="8488200" cy="4743300"/>
          </a:xfrm>
          <a:prstGeom prst="round2SameRect">
            <a:avLst>
              <a:gd fmla="val 16667" name="adj1"/>
              <a:gd fmla="val 0" name="adj2"/>
            </a:avLst>
          </a:prstGeom>
          <a:noFill/>
          <a:ln>
            <a:noFill/>
          </a:ln>
        </p:spPr>
      </p:pic>
      <p:sp>
        <p:nvSpPr>
          <p:cNvPr id="106" name="Google Shape;106;p20"/>
          <p:cNvSpPr/>
          <p:nvPr/>
        </p:nvSpPr>
        <p:spPr>
          <a:xfrm rot="10800000">
            <a:off x="-250650" y="-1009267"/>
            <a:ext cx="9645275"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type="title"/>
          </p:nvPr>
        </p:nvSpPr>
        <p:spPr>
          <a:xfrm>
            <a:off x="1691495" y="1185575"/>
            <a:ext cx="3154500" cy="1181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20"/>
          <p:cNvSpPr txBox="1"/>
          <p:nvPr>
            <p:ph idx="1" type="subTitle"/>
          </p:nvPr>
        </p:nvSpPr>
        <p:spPr>
          <a:xfrm>
            <a:off x="1691501" y="2461950"/>
            <a:ext cx="3154500" cy="12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327" l="0" r="0" t="327"/>
          <a:stretch/>
        </p:blipFill>
        <p:spPr>
          <a:xfrm flipH="1">
            <a:off x="327825" y="184500"/>
            <a:ext cx="8488200" cy="4743300"/>
          </a:xfrm>
          <a:prstGeom prst="round2SameRect">
            <a:avLst>
              <a:gd fmla="val 16667" name="adj1"/>
              <a:gd fmla="val 0" name="adj2"/>
            </a:avLst>
          </a:prstGeom>
          <a:noFill/>
          <a:ln>
            <a:noFill/>
          </a:ln>
        </p:spPr>
      </p:pic>
      <p:sp>
        <p:nvSpPr>
          <p:cNvPr id="15" name="Google Shape;15;p3"/>
          <p:cNvSpPr/>
          <p:nvPr/>
        </p:nvSpPr>
        <p:spPr>
          <a:xfrm flipH="1" rot="10800000">
            <a:off x="-498576" y="4729158"/>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2063100" y="1650969"/>
            <a:ext cx="5017800" cy="15687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792550" y="524413"/>
            <a:ext cx="1558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3194950" y="3562751"/>
            <a:ext cx="2754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2">
    <p:bg>
      <p:bgPr>
        <a:solidFill>
          <a:schemeClr val="dk2"/>
        </a:solidFill>
      </p:bgPr>
    </p:bg>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327" l="0" r="0" t="327"/>
          <a:stretch/>
        </p:blipFill>
        <p:spPr>
          <a:xfrm flipH="1">
            <a:off x="327825" y="184500"/>
            <a:ext cx="8488200" cy="4743300"/>
          </a:xfrm>
          <a:prstGeom prst="round2SameRect">
            <a:avLst>
              <a:gd fmla="val 16667" name="adj1"/>
              <a:gd fmla="val 0" name="adj2"/>
            </a:avLst>
          </a:prstGeom>
          <a:noFill/>
          <a:ln>
            <a:noFill/>
          </a:ln>
        </p:spPr>
      </p:pic>
      <p:sp>
        <p:nvSpPr>
          <p:cNvPr id="111" name="Google Shape;111;p21"/>
          <p:cNvSpPr/>
          <p:nvPr/>
        </p:nvSpPr>
        <p:spPr>
          <a:xfrm flipH="1">
            <a:off x="-486272" y="4709708"/>
            <a:ext cx="10116397"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type="title"/>
          </p:nvPr>
        </p:nvSpPr>
        <p:spPr>
          <a:xfrm>
            <a:off x="4131758" y="1261775"/>
            <a:ext cx="3154500" cy="1181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21"/>
          <p:cNvSpPr txBox="1"/>
          <p:nvPr>
            <p:ph idx="1" type="subTitle"/>
          </p:nvPr>
        </p:nvSpPr>
        <p:spPr>
          <a:xfrm>
            <a:off x="4131764" y="2538150"/>
            <a:ext cx="3154500" cy="12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2_1">
    <p:bg>
      <p:bgPr>
        <a:solidFill>
          <a:schemeClr val="dk2"/>
        </a:solidFill>
      </p:bgPr>
    </p:bg>
    <p:spTree>
      <p:nvGrpSpPr>
        <p:cNvPr id="114" name="Shape 114"/>
        <p:cNvGrpSpPr/>
        <p:nvPr/>
      </p:nvGrpSpPr>
      <p:grpSpPr>
        <a:xfrm>
          <a:off x="0" y="0"/>
          <a:ext cx="0" cy="0"/>
          <a:chOff x="0" y="0"/>
          <a:chExt cx="0" cy="0"/>
        </a:xfrm>
      </p:grpSpPr>
      <p:pic>
        <p:nvPicPr>
          <p:cNvPr id="115" name="Google Shape;115;p22"/>
          <p:cNvPicPr preferRelativeResize="0"/>
          <p:nvPr/>
        </p:nvPicPr>
        <p:blipFill rotWithShape="1">
          <a:blip r:embed="rId2">
            <a:alphaModFix/>
          </a:blip>
          <a:srcRect b="327" l="0" r="0" t="327"/>
          <a:stretch/>
        </p:blipFill>
        <p:spPr>
          <a:xfrm flipH="1">
            <a:off x="327824" y="184501"/>
            <a:ext cx="8488200" cy="4743300"/>
          </a:xfrm>
          <a:prstGeom prst="round2SameRect">
            <a:avLst>
              <a:gd fmla="val 16667" name="adj1"/>
              <a:gd fmla="val 0" name="adj2"/>
            </a:avLst>
          </a:prstGeom>
          <a:noFill/>
          <a:ln>
            <a:noFill/>
          </a:ln>
        </p:spPr>
      </p:pic>
      <p:sp>
        <p:nvSpPr>
          <p:cNvPr id="116" name="Google Shape;116;p22"/>
          <p:cNvSpPr/>
          <p:nvPr/>
        </p:nvSpPr>
        <p:spPr>
          <a:xfrm>
            <a:off x="-1096277" y="4741894"/>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500750" y="597425"/>
            <a:ext cx="4142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22"/>
          <p:cNvSpPr txBox="1"/>
          <p:nvPr>
            <p:ph idx="1" type="body"/>
          </p:nvPr>
        </p:nvSpPr>
        <p:spPr>
          <a:xfrm>
            <a:off x="2302500" y="1347325"/>
            <a:ext cx="4539000" cy="3108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100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2"/>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rotWithShape="1">
          <a:blip r:embed="rId2">
            <a:alphaModFix/>
          </a:blip>
          <a:srcRect b="1468" l="0" r="149" t="0"/>
          <a:stretch/>
        </p:blipFill>
        <p:spPr>
          <a:xfrm rot="10800000">
            <a:off x="327825" y="215700"/>
            <a:ext cx="8488200" cy="4712100"/>
          </a:xfrm>
          <a:prstGeom prst="round2SameRect">
            <a:avLst>
              <a:gd fmla="val 16453" name="adj1"/>
              <a:gd fmla="val 13765" name="adj2"/>
            </a:avLst>
          </a:prstGeom>
          <a:noFill/>
          <a:ln>
            <a:noFill/>
          </a:ln>
        </p:spPr>
      </p:pic>
      <p:sp>
        <p:nvSpPr>
          <p:cNvPr id="121" name="Google Shape;121;p23"/>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txBox="1"/>
          <p:nvPr>
            <p:ph idx="1" type="subTitle"/>
          </p:nvPr>
        </p:nvSpPr>
        <p:spPr>
          <a:xfrm>
            <a:off x="5475244" y="3822475"/>
            <a:ext cx="2087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23"/>
          <p:cNvSpPr txBox="1"/>
          <p:nvPr>
            <p:ph idx="2" type="subTitle"/>
          </p:nvPr>
        </p:nvSpPr>
        <p:spPr>
          <a:xfrm>
            <a:off x="1581675" y="3822475"/>
            <a:ext cx="2087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23"/>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5" name="Google Shape;125;p23"/>
          <p:cNvSpPr txBox="1"/>
          <p:nvPr>
            <p:ph idx="3" type="subTitle"/>
          </p:nvPr>
        </p:nvSpPr>
        <p:spPr>
          <a:xfrm>
            <a:off x="4857544" y="3175875"/>
            <a:ext cx="332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26" name="Google Shape;126;p23"/>
          <p:cNvSpPr txBox="1"/>
          <p:nvPr>
            <p:ph idx="4" type="subTitle"/>
          </p:nvPr>
        </p:nvSpPr>
        <p:spPr>
          <a:xfrm>
            <a:off x="963975" y="3175875"/>
            <a:ext cx="332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2"/>
        </a:solidFill>
      </p:bgPr>
    </p:bg>
    <p:spTree>
      <p:nvGrpSpPr>
        <p:cNvPr id="127" name="Shape 127"/>
        <p:cNvGrpSpPr/>
        <p:nvPr/>
      </p:nvGrpSpPr>
      <p:grpSpPr>
        <a:xfrm>
          <a:off x="0" y="0"/>
          <a:ext cx="0" cy="0"/>
          <a:chOff x="0" y="0"/>
          <a:chExt cx="0" cy="0"/>
        </a:xfrm>
      </p:grpSpPr>
      <p:pic>
        <p:nvPicPr>
          <p:cNvPr id="128" name="Google Shape;128;p24"/>
          <p:cNvPicPr preferRelativeResize="0"/>
          <p:nvPr/>
        </p:nvPicPr>
        <p:blipFill rotWithShape="1">
          <a:blip r:embed="rId2">
            <a:alphaModFix/>
          </a:blip>
          <a:srcRect b="327" l="0" r="0" t="327"/>
          <a:stretch/>
        </p:blipFill>
        <p:spPr>
          <a:xfrm rot="10800000">
            <a:off x="327824" y="184501"/>
            <a:ext cx="8488200" cy="4743300"/>
          </a:xfrm>
          <a:prstGeom prst="round2SameRect">
            <a:avLst>
              <a:gd fmla="val 16667" name="adj1"/>
              <a:gd fmla="val 0" name="adj2"/>
            </a:avLst>
          </a:prstGeom>
          <a:noFill/>
          <a:ln>
            <a:noFill/>
          </a:ln>
        </p:spPr>
      </p:pic>
      <p:sp>
        <p:nvSpPr>
          <p:cNvPr id="129" name="Google Shape;129;p24"/>
          <p:cNvSpPr/>
          <p:nvPr/>
        </p:nvSpPr>
        <p:spPr>
          <a:xfrm>
            <a:off x="-959927" y="-1083281"/>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type="title"/>
          </p:nvPr>
        </p:nvSpPr>
        <p:spPr>
          <a:xfrm>
            <a:off x="2500750" y="597425"/>
            <a:ext cx="4142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24"/>
          <p:cNvSpPr txBox="1"/>
          <p:nvPr>
            <p:ph idx="1" type="body"/>
          </p:nvPr>
        </p:nvSpPr>
        <p:spPr>
          <a:xfrm>
            <a:off x="1371379" y="1194925"/>
            <a:ext cx="2905200" cy="3413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32" name="Google Shape;132;p24"/>
          <p:cNvSpPr txBox="1"/>
          <p:nvPr>
            <p:ph idx="2" type="body"/>
          </p:nvPr>
        </p:nvSpPr>
        <p:spPr>
          <a:xfrm>
            <a:off x="4867421" y="1194937"/>
            <a:ext cx="2905200" cy="3413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solidFill>
                  <a:srgbClr val="434343"/>
                </a:solidFill>
              </a:defRPr>
            </a:lvl1pPr>
            <a:lvl2pPr indent="-317500" lvl="1" marL="914400" rtl="0">
              <a:lnSpc>
                <a:spcPct val="115000"/>
              </a:lnSpc>
              <a:spcBef>
                <a:spcPts val="100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133" name="Shape 133"/>
        <p:cNvGrpSpPr/>
        <p:nvPr/>
      </p:nvGrpSpPr>
      <p:grpSpPr>
        <a:xfrm>
          <a:off x="0" y="0"/>
          <a:ext cx="0" cy="0"/>
          <a:chOff x="0" y="0"/>
          <a:chExt cx="0" cy="0"/>
        </a:xfrm>
      </p:grpSpPr>
      <p:pic>
        <p:nvPicPr>
          <p:cNvPr id="134" name="Google Shape;134;p25"/>
          <p:cNvPicPr preferRelativeResize="0"/>
          <p:nvPr/>
        </p:nvPicPr>
        <p:blipFill rotWithShape="1">
          <a:blip r:embed="rId2">
            <a:alphaModFix/>
          </a:blip>
          <a:srcRect b="327" l="0" r="0" t="327"/>
          <a:stretch/>
        </p:blipFill>
        <p:spPr>
          <a:xfrm>
            <a:off x="327825" y="184500"/>
            <a:ext cx="8488200" cy="4743300"/>
          </a:xfrm>
          <a:prstGeom prst="round2SameRect">
            <a:avLst>
              <a:gd fmla="val 16667" name="adj1"/>
              <a:gd fmla="val 0" name="adj2"/>
            </a:avLst>
          </a:prstGeom>
          <a:noFill/>
          <a:ln>
            <a:noFill/>
          </a:ln>
        </p:spPr>
      </p:pic>
      <p:sp>
        <p:nvSpPr>
          <p:cNvPr id="135" name="Google Shape;135;p25"/>
          <p:cNvSpPr txBox="1"/>
          <p:nvPr>
            <p:ph idx="1" type="subTitle"/>
          </p:nvPr>
        </p:nvSpPr>
        <p:spPr>
          <a:xfrm>
            <a:off x="3135783" y="4262300"/>
            <a:ext cx="3652800" cy="34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25"/>
          <p:cNvSpPr txBox="1"/>
          <p:nvPr>
            <p:ph idx="2" type="subTitle"/>
          </p:nvPr>
        </p:nvSpPr>
        <p:spPr>
          <a:xfrm>
            <a:off x="3135783" y="1955999"/>
            <a:ext cx="3652800" cy="34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 name="Google Shape;137;p25"/>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8" name="Google Shape;138;p25"/>
          <p:cNvSpPr txBox="1"/>
          <p:nvPr>
            <p:ph idx="3" type="subTitle"/>
          </p:nvPr>
        </p:nvSpPr>
        <p:spPr>
          <a:xfrm>
            <a:off x="3135783" y="3691900"/>
            <a:ext cx="25809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39" name="Google Shape;139;p25"/>
          <p:cNvSpPr txBox="1"/>
          <p:nvPr>
            <p:ph idx="4" type="subTitle"/>
          </p:nvPr>
        </p:nvSpPr>
        <p:spPr>
          <a:xfrm>
            <a:off x="3135783" y="1385598"/>
            <a:ext cx="25809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40" name="Google Shape;140;p25"/>
          <p:cNvSpPr txBox="1"/>
          <p:nvPr>
            <p:ph idx="5" type="subTitle"/>
          </p:nvPr>
        </p:nvSpPr>
        <p:spPr>
          <a:xfrm>
            <a:off x="3135783" y="3109150"/>
            <a:ext cx="3652800" cy="34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5"/>
          <p:cNvSpPr txBox="1"/>
          <p:nvPr>
            <p:ph idx="6" type="subTitle"/>
          </p:nvPr>
        </p:nvSpPr>
        <p:spPr>
          <a:xfrm>
            <a:off x="3135783" y="2538749"/>
            <a:ext cx="25809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42" name="Google Shape;142;p25"/>
          <p:cNvSpPr/>
          <p:nvPr/>
        </p:nvSpPr>
        <p:spPr>
          <a:xfrm>
            <a:off x="-498576" y="4729158"/>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2"/>
        </a:solidFill>
      </p:bgPr>
    </p:bg>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2">
            <a:alphaModFix/>
          </a:blip>
          <a:srcRect b="327" l="0" r="0" t="327"/>
          <a:stretch/>
        </p:blipFill>
        <p:spPr>
          <a:xfrm rot="10800000">
            <a:off x="327824" y="184501"/>
            <a:ext cx="8488200" cy="4743300"/>
          </a:xfrm>
          <a:prstGeom prst="round2SameRect">
            <a:avLst>
              <a:gd fmla="val 16667" name="adj1"/>
              <a:gd fmla="val 0" name="adj2"/>
            </a:avLst>
          </a:prstGeom>
          <a:noFill/>
          <a:ln>
            <a:noFill/>
          </a:ln>
        </p:spPr>
      </p:pic>
      <p:sp>
        <p:nvSpPr>
          <p:cNvPr id="145" name="Google Shape;145;p26"/>
          <p:cNvSpPr/>
          <p:nvPr/>
        </p:nvSpPr>
        <p:spPr>
          <a:xfrm flipH="1">
            <a:off x="-139056" y="-1081581"/>
            <a:ext cx="9422156"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subTitle"/>
          </p:nvPr>
        </p:nvSpPr>
        <p:spPr>
          <a:xfrm>
            <a:off x="1143350" y="3018656"/>
            <a:ext cx="1632900" cy="82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6"/>
          <p:cNvSpPr txBox="1"/>
          <p:nvPr>
            <p:ph idx="2" type="subTitle"/>
          </p:nvPr>
        </p:nvSpPr>
        <p:spPr>
          <a:xfrm>
            <a:off x="3755555" y="3018656"/>
            <a:ext cx="1632900" cy="82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6"/>
          <p:cNvSpPr txBox="1"/>
          <p:nvPr>
            <p:ph type="title"/>
          </p:nvPr>
        </p:nvSpPr>
        <p:spPr>
          <a:xfrm>
            <a:off x="1295700" y="466728"/>
            <a:ext cx="6552600" cy="123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9" name="Google Shape;149;p26"/>
          <p:cNvSpPr txBox="1"/>
          <p:nvPr>
            <p:ph idx="3" type="subTitle"/>
          </p:nvPr>
        </p:nvSpPr>
        <p:spPr>
          <a:xfrm>
            <a:off x="715098" y="2372082"/>
            <a:ext cx="2489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50" name="Google Shape;150;p26"/>
          <p:cNvSpPr txBox="1"/>
          <p:nvPr>
            <p:ph idx="4" type="subTitle"/>
          </p:nvPr>
        </p:nvSpPr>
        <p:spPr>
          <a:xfrm>
            <a:off x="3327300" y="2372082"/>
            <a:ext cx="2489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51" name="Google Shape;151;p26"/>
          <p:cNvSpPr txBox="1"/>
          <p:nvPr>
            <p:ph idx="5" type="subTitle"/>
          </p:nvPr>
        </p:nvSpPr>
        <p:spPr>
          <a:xfrm>
            <a:off x="6367750" y="3024766"/>
            <a:ext cx="1632900" cy="82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 name="Google Shape;152;p26"/>
          <p:cNvSpPr txBox="1"/>
          <p:nvPr>
            <p:ph idx="6" type="subTitle"/>
          </p:nvPr>
        </p:nvSpPr>
        <p:spPr>
          <a:xfrm>
            <a:off x="5939502" y="2372081"/>
            <a:ext cx="2489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2"/>
        </a:solidFill>
      </p:bgPr>
    </p:bg>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155" name="Google Shape;155;p27"/>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ph idx="1" type="subTitle"/>
          </p:nvPr>
        </p:nvSpPr>
        <p:spPr>
          <a:xfrm>
            <a:off x="5347951" y="4244309"/>
            <a:ext cx="2341800" cy="36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27"/>
          <p:cNvSpPr txBox="1"/>
          <p:nvPr>
            <p:ph idx="2" type="subTitle"/>
          </p:nvPr>
        </p:nvSpPr>
        <p:spPr>
          <a:xfrm>
            <a:off x="1454255" y="4244309"/>
            <a:ext cx="2341800" cy="36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7"/>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9" name="Google Shape;159;p27"/>
          <p:cNvSpPr txBox="1"/>
          <p:nvPr>
            <p:ph idx="3" type="subTitle"/>
          </p:nvPr>
        </p:nvSpPr>
        <p:spPr>
          <a:xfrm>
            <a:off x="4986445" y="3614600"/>
            <a:ext cx="3064800" cy="606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60" name="Google Shape;160;p27"/>
          <p:cNvSpPr txBox="1"/>
          <p:nvPr>
            <p:ph idx="4" type="subTitle"/>
          </p:nvPr>
        </p:nvSpPr>
        <p:spPr>
          <a:xfrm>
            <a:off x="1092755" y="3614600"/>
            <a:ext cx="3064800" cy="606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61" name="Google Shape;161;p27"/>
          <p:cNvSpPr txBox="1"/>
          <p:nvPr>
            <p:ph idx="5" type="subTitle"/>
          </p:nvPr>
        </p:nvSpPr>
        <p:spPr>
          <a:xfrm>
            <a:off x="5347951" y="2421709"/>
            <a:ext cx="2341800" cy="36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2" name="Google Shape;162;p27"/>
          <p:cNvSpPr txBox="1"/>
          <p:nvPr>
            <p:ph idx="6" type="subTitle"/>
          </p:nvPr>
        </p:nvSpPr>
        <p:spPr>
          <a:xfrm>
            <a:off x="1454255" y="2421709"/>
            <a:ext cx="2341800" cy="36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 name="Google Shape;163;p27"/>
          <p:cNvSpPr txBox="1"/>
          <p:nvPr>
            <p:ph idx="7" type="subTitle"/>
          </p:nvPr>
        </p:nvSpPr>
        <p:spPr>
          <a:xfrm>
            <a:off x="4986445" y="1792000"/>
            <a:ext cx="3064800" cy="606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64" name="Google Shape;164;p27"/>
          <p:cNvSpPr txBox="1"/>
          <p:nvPr>
            <p:ph idx="8" type="subTitle"/>
          </p:nvPr>
        </p:nvSpPr>
        <p:spPr>
          <a:xfrm>
            <a:off x="1092755" y="1792000"/>
            <a:ext cx="3064800" cy="606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3">
    <p:bg>
      <p:bgPr>
        <a:solidFill>
          <a:schemeClr val="dk2"/>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468" l="0" r="149" t="0"/>
          <a:stretch/>
        </p:blipFill>
        <p:spPr>
          <a:xfrm rot="10800000">
            <a:off x="327825" y="215700"/>
            <a:ext cx="8488200" cy="4712100"/>
          </a:xfrm>
          <a:prstGeom prst="round2SameRect">
            <a:avLst>
              <a:gd fmla="val 16453" name="adj1"/>
              <a:gd fmla="val 13765" name="adj2"/>
            </a:avLst>
          </a:prstGeom>
          <a:noFill/>
          <a:ln>
            <a:noFill/>
          </a:ln>
        </p:spPr>
      </p:pic>
      <p:sp>
        <p:nvSpPr>
          <p:cNvPr id="167" name="Google Shape;167;p28"/>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ph idx="1" type="subTitle"/>
          </p:nvPr>
        </p:nvSpPr>
        <p:spPr>
          <a:xfrm>
            <a:off x="5790673" y="3914713"/>
            <a:ext cx="2104500" cy="36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8"/>
          <p:cNvSpPr txBox="1"/>
          <p:nvPr>
            <p:ph idx="2" type="subTitle"/>
          </p:nvPr>
        </p:nvSpPr>
        <p:spPr>
          <a:xfrm>
            <a:off x="2125576" y="3914713"/>
            <a:ext cx="2104500" cy="36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0" name="Google Shape;170;p28"/>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1" name="Google Shape;171;p28"/>
          <p:cNvSpPr txBox="1"/>
          <p:nvPr>
            <p:ph idx="3" type="subTitle"/>
          </p:nvPr>
        </p:nvSpPr>
        <p:spPr>
          <a:xfrm>
            <a:off x="5790678" y="3285007"/>
            <a:ext cx="2104500" cy="606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72" name="Google Shape;172;p28"/>
          <p:cNvSpPr txBox="1"/>
          <p:nvPr>
            <p:ph idx="4" type="subTitle"/>
          </p:nvPr>
        </p:nvSpPr>
        <p:spPr>
          <a:xfrm>
            <a:off x="2125574" y="3285007"/>
            <a:ext cx="2104500" cy="606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73" name="Google Shape;173;p28"/>
          <p:cNvSpPr txBox="1"/>
          <p:nvPr>
            <p:ph idx="5" type="subTitle"/>
          </p:nvPr>
        </p:nvSpPr>
        <p:spPr>
          <a:xfrm>
            <a:off x="5790673" y="2320719"/>
            <a:ext cx="2104500" cy="36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28"/>
          <p:cNvSpPr txBox="1"/>
          <p:nvPr>
            <p:ph idx="6" type="subTitle"/>
          </p:nvPr>
        </p:nvSpPr>
        <p:spPr>
          <a:xfrm>
            <a:off x="2125576" y="2320719"/>
            <a:ext cx="2104500" cy="36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 name="Google Shape;175;p28"/>
          <p:cNvSpPr txBox="1"/>
          <p:nvPr>
            <p:ph idx="7" type="subTitle"/>
          </p:nvPr>
        </p:nvSpPr>
        <p:spPr>
          <a:xfrm>
            <a:off x="5790678" y="1691012"/>
            <a:ext cx="2104500" cy="606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76" name="Google Shape;176;p28"/>
          <p:cNvSpPr txBox="1"/>
          <p:nvPr>
            <p:ph idx="8" type="subTitle"/>
          </p:nvPr>
        </p:nvSpPr>
        <p:spPr>
          <a:xfrm>
            <a:off x="2125574" y="1691012"/>
            <a:ext cx="2104500" cy="606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bg>
      <p:bgPr>
        <a:solidFill>
          <a:schemeClr val="dk2"/>
        </a:solidFill>
      </p:bgPr>
    </p:bg>
    <p:spTree>
      <p:nvGrpSpPr>
        <p:cNvPr id="177" name="Shape 177"/>
        <p:cNvGrpSpPr/>
        <p:nvPr/>
      </p:nvGrpSpPr>
      <p:grpSpPr>
        <a:xfrm>
          <a:off x="0" y="0"/>
          <a:ext cx="0" cy="0"/>
          <a:chOff x="0" y="0"/>
          <a:chExt cx="0" cy="0"/>
        </a:xfrm>
      </p:grpSpPr>
      <p:pic>
        <p:nvPicPr>
          <p:cNvPr id="178" name="Google Shape;178;p29"/>
          <p:cNvPicPr preferRelativeResize="0"/>
          <p:nvPr/>
        </p:nvPicPr>
        <p:blipFill rotWithShape="1">
          <a:blip r:embed="rId2">
            <a:alphaModFix/>
          </a:blip>
          <a:srcRect b="327" l="0" r="0" t="327"/>
          <a:stretch/>
        </p:blipFill>
        <p:spPr>
          <a:xfrm flipH="1" rot="10800000">
            <a:off x="327824" y="184501"/>
            <a:ext cx="8488200" cy="4743300"/>
          </a:xfrm>
          <a:prstGeom prst="round2SameRect">
            <a:avLst>
              <a:gd fmla="val 16667" name="adj1"/>
              <a:gd fmla="val 0" name="adj2"/>
            </a:avLst>
          </a:prstGeom>
          <a:noFill/>
          <a:ln>
            <a:noFill/>
          </a:ln>
        </p:spPr>
      </p:pic>
      <p:sp>
        <p:nvSpPr>
          <p:cNvPr id="179" name="Google Shape;179;p29"/>
          <p:cNvSpPr/>
          <p:nvPr/>
        </p:nvSpPr>
        <p:spPr>
          <a:xfrm flipH="1" rot="10800000">
            <a:off x="-684450" y="-982442"/>
            <a:ext cx="10512866"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idx="1" type="subTitle"/>
          </p:nvPr>
        </p:nvSpPr>
        <p:spPr>
          <a:xfrm>
            <a:off x="1295750" y="2255787"/>
            <a:ext cx="1632900" cy="5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 name="Google Shape;181;p29"/>
          <p:cNvSpPr txBox="1"/>
          <p:nvPr>
            <p:ph idx="2" type="subTitle"/>
          </p:nvPr>
        </p:nvSpPr>
        <p:spPr>
          <a:xfrm>
            <a:off x="3755550" y="2255787"/>
            <a:ext cx="1632900" cy="5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29"/>
          <p:cNvSpPr txBox="1"/>
          <p:nvPr>
            <p:ph idx="3" type="subTitle"/>
          </p:nvPr>
        </p:nvSpPr>
        <p:spPr>
          <a:xfrm>
            <a:off x="2525650" y="3990312"/>
            <a:ext cx="1632900" cy="5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3" name="Google Shape;183;p29"/>
          <p:cNvSpPr txBox="1"/>
          <p:nvPr>
            <p:ph idx="4" type="subTitle"/>
          </p:nvPr>
        </p:nvSpPr>
        <p:spPr>
          <a:xfrm>
            <a:off x="4985450" y="3990312"/>
            <a:ext cx="1632900" cy="5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9"/>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5" name="Google Shape;185;p29"/>
          <p:cNvSpPr txBox="1"/>
          <p:nvPr>
            <p:ph idx="5" type="subTitle"/>
          </p:nvPr>
        </p:nvSpPr>
        <p:spPr>
          <a:xfrm>
            <a:off x="867500" y="1247388"/>
            <a:ext cx="24894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86" name="Google Shape;186;p29"/>
          <p:cNvSpPr txBox="1"/>
          <p:nvPr>
            <p:ph idx="6" type="subTitle"/>
          </p:nvPr>
        </p:nvSpPr>
        <p:spPr>
          <a:xfrm>
            <a:off x="3327300" y="1247388"/>
            <a:ext cx="24894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87" name="Google Shape;187;p29"/>
          <p:cNvSpPr txBox="1"/>
          <p:nvPr>
            <p:ph idx="7" type="subTitle"/>
          </p:nvPr>
        </p:nvSpPr>
        <p:spPr>
          <a:xfrm>
            <a:off x="2097400" y="2977511"/>
            <a:ext cx="24894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88" name="Google Shape;188;p29"/>
          <p:cNvSpPr txBox="1"/>
          <p:nvPr>
            <p:ph idx="8" type="subTitle"/>
          </p:nvPr>
        </p:nvSpPr>
        <p:spPr>
          <a:xfrm>
            <a:off x="4557200" y="2977511"/>
            <a:ext cx="24894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89" name="Google Shape;189;p29"/>
          <p:cNvSpPr txBox="1"/>
          <p:nvPr>
            <p:ph idx="9" type="subTitle"/>
          </p:nvPr>
        </p:nvSpPr>
        <p:spPr>
          <a:xfrm>
            <a:off x="6215350" y="2260187"/>
            <a:ext cx="1632900" cy="5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9"/>
          <p:cNvSpPr txBox="1"/>
          <p:nvPr>
            <p:ph idx="13" type="subTitle"/>
          </p:nvPr>
        </p:nvSpPr>
        <p:spPr>
          <a:xfrm>
            <a:off x="5787109" y="1247387"/>
            <a:ext cx="24894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91" name="Shape 191"/>
        <p:cNvGrpSpPr/>
        <p:nvPr/>
      </p:nvGrpSpPr>
      <p:grpSpPr>
        <a:xfrm>
          <a:off x="0" y="0"/>
          <a:ext cx="0" cy="0"/>
          <a:chOff x="0" y="0"/>
          <a:chExt cx="0" cy="0"/>
        </a:xfrm>
      </p:grpSpPr>
      <p:pic>
        <p:nvPicPr>
          <p:cNvPr id="192" name="Google Shape;192;p30"/>
          <p:cNvPicPr preferRelativeResize="0"/>
          <p:nvPr/>
        </p:nvPicPr>
        <p:blipFill rotWithShape="1">
          <a:blip r:embed="rId2">
            <a:alphaModFix/>
          </a:blip>
          <a:srcRect b="327" l="0" r="0" t="327"/>
          <a:stretch/>
        </p:blipFill>
        <p:spPr>
          <a:xfrm flipH="1">
            <a:off x="327825" y="184500"/>
            <a:ext cx="8488200" cy="4743300"/>
          </a:xfrm>
          <a:prstGeom prst="round2SameRect">
            <a:avLst>
              <a:gd fmla="val 16667" name="adj1"/>
              <a:gd fmla="val 0" name="adj2"/>
            </a:avLst>
          </a:prstGeom>
          <a:noFill/>
          <a:ln>
            <a:noFill/>
          </a:ln>
        </p:spPr>
      </p:pic>
      <p:sp>
        <p:nvSpPr>
          <p:cNvPr id="193" name="Google Shape;193;p30"/>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4" name="Google Shape;194;p30"/>
          <p:cNvSpPr/>
          <p:nvPr/>
        </p:nvSpPr>
        <p:spPr>
          <a:xfrm flipH="1">
            <a:off x="-498576" y="4729158"/>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idx="1" type="subTitle"/>
          </p:nvPr>
        </p:nvSpPr>
        <p:spPr>
          <a:xfrm>
            <a:off x="1094675" y="39596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30"/>
          <p:cNvSpPr txBox="1"/>
          <p:nvPr>
            <p:ph idx="2" type="subTitle"/>
          </p:nvPr>
        </p:nvSpPr>
        <p:spPr>
          <a:xfrm>
            <a:off x="788550" y="3074075"/>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97" name="Google Shape;197;p30"/>
          <p:cNvSpPr txBox="1"/>
          <p:nvPr>
            <p:ph idx="3" type="subTitle"/>
          </p:nvPr>
        </p:nvSpPr>
        <p:spPr>
          <a:xfrm>
            <a:off x="1094675" y="22693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30"/>
          <p:cNvSpPr txBox="1"/>
          <p:nvPr>
            <p:ph idx="4" type="subTitle"/>
          </p:nvPr>
        </p:nvSpPr>
        <p:spPr>
          <a:xfrm>
            <a:off x="788550" y="1383700"/>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199" name="Google Shape;199;p30"/>
          <p:cNvSpPr txBox="1"/>
          <p:nvPr>
            <p:ph idx="5" type="subTitle"/>
          </p:nvPr>
        </p:nvSpPr>
        <p:spPr>
          <a:xfrm>
            <a:off x="3750838" y="39596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0" name="Google Shape;200;p30"/>
          <p:cNvSpPr txBox="1"/>
          <p:nvPr>
            <p:ph idx="6" type="subTitle"/>
          </p:nvPr>
        </p:nvSpPr>
        <p:spPr>
          <a:xfrm>
            <a:off x="3444600" y="3074075"/>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01" name="Google Shape;201;p30"/>
          <p:cNvSpPr txBox="1"/>
          <p:nvPr>
            <p:ph idx="7" type="subTitle"/>
          </p:nvPr>
        </p:nvSpPr>
        <p:spPr>
          <a:xfrm>
            <a:off x="3750838" y="22693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30"/>
          <p:cNvSpPr txBox="1"/>
          <p:nvPr>
            <p:ph idx="8" type="subTitle"/>
          </p:nvPr>
        </p:nvSpPr>
        <p:spPr>
          <a:xfrm>
            <a:off x="3444600" y="1383700"/>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03" name="Google Shape;203;p30"/>
          <p:cNvSpPr txBox="1"/>
          <p:nvPr>
            <p:ph idx="9" type="subTitle"/>
          </p:nvPr>
        </p:nvSpPr>
        <p:spPr>
          <a:xfrm>
            <a:off x="6406875" y="39596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30"/>
          <p:cNvSpPr txBox="1"/>
          <p:nvPr>
            <p:ph idx="13" type="subTitle"/>
          </p:nvPr>
        </p:nvSpPr>
        <p:spPr>
          <a:xfrm>
            <a:off x="6100725" y="3074075"/>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05" name="Google Shape;205;p30"/>
          <p:cNvSpPr txBox="1"/>
          <p:nvPr>
            <p:ph idx="14" type="subTitle"/>
          </p:nvPr>
        </p:nvSpPr>
        <p:spPr>
          <a:xfrm>
            <a:off x="6406875" y="22693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0"/>
          <p:cNvSpPr txBox="1"/>
          <p:nvPr>
            <p:ph idx="15" type="subTitle"/>
          </p:nvPr>
        </p:nvSpPr>
        <p:spPr>
          <a:xfrm>
            <a:off x="6100725" y="1383700"/>
            <a:ext cx="2254800" cy="862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327" l="0" r="0" t="327"/>
          <a:stretch/>
        </p:blipFill>
        <p:spPr>
          <a:xfrm flipH="1">
            <a:off x="327824" y="184501"/>
            <a:ext cx="8488200" cy="4743300"/>
          </a:xfrm>
          <a:prstGeom prst="round2SameRect">
            <a:avLst>
              <a:gd fmla="val 16667" name="adj1"/>
              <a:gd fmla="val 0" name="adj2"/>
            </a:avLst>
          </a:prstGeom>
          <a:noFill/>
          <a:ln>
            <a:noFill/>
          </a:ln>
        </p:spPr>
      </p:pic>
      <p:sp>
        <p:nvSpPr>
          <p:cNvPr id="21" name="Google Shape;21;p4"/>
          <p:cNvSpPr/>
          <p:nvPr/>
        </p:nvSpPr>
        <p:spPr>
          <a:xfrm>
            <a:off x="-944776" y="4717094"/>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15100" y="1457275"/>
            <a:ext cx="3994500" cy="170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lumns">
  <p:cSld name="BLANK_1_1_1_1_1_2_1">
    <p:bg>
      <p:bgPr>
        <a:solidFill>
          <a:schemeClr val="dk2"/>
        </a:solidFill>
      </p:bgPr>
    </p:bg>
    <p:spTree>
      <p:nvGrpSpPr>
        <p:cNvPr id="207" name="Shape 207"/>
        <p:cNvGrpSpPr/>
        <p:nvPr/>
      </p:nvGrpSpPr>
      <p:grpSpPr>
        <a:xfrm>
          <a:off x="0" y="0"/>
          <a:ext cx="0" cy="0"/>
          <a:chOff x="0" y="0"/>
          <a:chExt cx="0" cy="0"/>
        </a:xfrm>
      </p:grpSpPr>
      <p:pic>
        <p:nvPicPr>
          <p:cNvPr id="208" name="Google Shape;208;p31"/>
          <p:cNvPicPr preferRelativeResize="0"/>
          <p:nvPr/>
        </p:nvPicPr>
        <p:blipFill rotWithShape="1">
          <a:blip r:embed="rId2">
            <a:alphaModFix/>
          </a:blip>
          <a:srcRect b="327" l="0" r="0" t="327"/>
          <a:stretch/>
        </p:blipFill>
        <p:spPr>
          <a:xfrm>
            <a:off x="327825" y="184500"/>
            <a:ext cx="8488200" cy="4743300"/>
          </a:xfrm>
          <a:prstGeom prst="round2SameRect">
            <a:avLst>
              <a:gd fmla="val 16667" name="adj1"/>
              <a:gd fmla="val 0" name="adj2"/>
            </a:avLst>
          </a:prstGeom>
          <a:noFill/>
          <a:ln>
            <a:noFill/>
          </a:ln>
        </p:spPr>
      </p:pic>
      <p:sp>
        <p:nvSpPr>
          <p:cNvPr id="209" name="Google Shape;209;p31"/>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0" name="Google Shape;210;p31"/>
          <p:cNvSpPr/>
          <p:nvPr/>
        </p:nvSpPr>
        <p:spPr>
          <a:xfrm flipH="1" rot="10800000">
            <a:off x="-226075" y="4803495"/>
            <a:ext cx="9596066"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txBox="1"/>
          <p:nvPr>
            <p:ph idx="1" type="subTitle"/>
          </p:nvPr>
        </p:nvSpPr>
        <p:spPr>
          <a:xfrm>
            <a:off x="715100" y="36548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31"/>
          <p:cNvSpPr txBox="1"/>
          <p:nvPr>
            <p:ph idx="2" type="subTitle"/>
          </p:nvPr>
        </p:nvSpPr>
        <p:spPr>
          <a:xfrm>
            <a:off x="715125" y="3059075"/>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13" name="Google Shape;213;p31"/>
          <p:cNvSpPr txBox="1"/>
          <p:nvPr>
            <p:ph idx="3" type="subTitle"/>
          </p:nvPr>
        </p:nvSpPr>
        <p:spPr>
          <a:xfrm>
            <a:off x="1735138" y="21169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 name="Google Shape;214;p31"/>
          <p:cNvSpPr txBox="1"/>
          <p:nvPr>
            <p:ph idx="4" type="subTitle"/>
          </p:nvPr>
        </p:nvSpPr>
        <p:spPr>
          <a:xfrm>
            <a:off x="1735163" y="1521100"/>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15" name="Google Shape;215;p31"/>
          <p:cNvSpPr txBox="1"/>
          <p:nvPr>
            <p:ph idx="5" type="subTitle"/>
          </p:nvPr>
        </p:nvSpPr>
        <p:spPr>
          <a:xfrm>
            <a:off x="2738842" y="36548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6" name="Google Shape;216;p31"/>
          <p:cNvSpPr txBox="1"/>
          <p:nvPr>
            <p:ph idx="6" type="subTitle"/>
          </p:nvPr>
        </p:nvSpPr>
        <p:spPr>
          <a:xfrm>
            <a:off x="2738858" y="3059075"/>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17" name="Google Shape;217;p31"/>
          <p:cNvSpPr txBox="1"/>
          <p:nvPr>
            <p:ph idx="7" type="subTitle"/>
          </p:nvPr>
        </p:nvSpPr>
        <p:spPr>
          <a:xfrm>
            <a:off x="3750838" y="21169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8" name="Google Shape;218;p31"/>
          <p:cNvSpPr txBox="1"/>
          <p:nvPr>
            <p:ph idx="8" type="subTitle"/>
          </p:nvPr>
        </p:nvSpPr>
        <p:spPr>
          <a:xfrm>
            <a:off x="3750750" y="1521100"/>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19" name="Google Shape;219;p31"/>
          <p:cNvSpPr txBox="1"/>
          <p:nvPr>
            <p:ph idx="9" type="subTitle"/>
          </p:nvPr>
        </p:nvSpPr>
        <p:spPr>
          <a:xfrm>
            <a:off x="4762583" y="36548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0" name="Google Shape;220;p31"/>
          <p:cNvSpPr txBox="1"/>
          <p:nvPr>
            <p:ph idx="13" type="subTitle"/>
          </p:nvPr>
        </p:nvSpPr>
        <p:spPr>
          <a:xfrm>
            <a:off x="4762592" y="3059075"/>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21" name="Google Shape;221;p31"/>
          <p:cNvSpPr txBox="1"/>
          <p:nvPr>
            <p:ph idx="14" type="subTitle"/>
          </p:nvPr>
        </p:nvSpPr>
        <p:spPr>
          <a:xfrm>
            <a:off x="5774838" y="2116900"/>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2" name="Google Shape;222;p31"/>
          <p:cNvSpPr txBox="1"/>
          <p:nvPr>
            <p:ph idx="15" type="subTitle"/>
          </p:nvPr>
        </p:nvSpPr>
        <p:spPr>
          <a:xfrm>
            <a:off x="5774838" y="1521100"/>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223" name="Google Shape;223;p31"/>
          <p:cNvSpPr txBox="1"/>
          <p:nvPr>
            <p:ph idx="16" type="subTitle"/>
          </p:nvPr>
        </p:nvSpPr>
        <p:spPr>
          <a:xfrm>
            <a:off x="6786325" y="3654801"/>
            <a:ext cx="16425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4" name="Google Shape;224;p31"/>
          <p:cNvSpPr txBox="1"/>
          <p:nvPr>
            <p:ph idx="17" type="subTitle"/>
          </p:nvPr>
        </p:nvSpPr>
        <p:spPr>
          <a:xfrm>
            <a:off x="6786325" y="3059075"/>
            <a:ext cx="16425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225" name="Shape 225"/>
        <p:cNvGrpSpPr/>
        <p:nvPr/>
      </p:nvGrpSpPr>
      <p:grpSpPr>
        <a:xfrm>
          <a:off x="0" y="0"/>
          <a:ext cx="0" cy="0"/>
          <a:chOff x="0" y="0"/>
          <a:chExt cx="0" cy="0"/>
        </a:xfrm>
      </p:grpSpPr>
      <p:pic>
        <p:nvPicPr>
          <p:cNvPr id="226" name="Google Shape;226;p32"/>
          <p:cNvPicPr preferRelativeResize="0"/>
          <p:nvPr/>
        </p:nvPicPr>
        <p:blipFill rotWithShape="1">
          <a:blip r:embed="rId2">
            <a:alphaModFix/>
          </a:blip>
          <a:srcRect b="327" l="0" r="0" t="327"/>
          <a:stretch/>
        </p:blipFill>
        <p:spPr>
          <a:xfrm flipH="1">
            <a:off x="327824" y="184501"/>
            <a:ext cx="8488200" cy="4743300"/>
          </a:xfrm>
          <a:prstGeom prst="round2SameRect">
            <a:avLst>
              <a:gd fmla="val 16667" name="adj1"/>
              <a:gd fmla="val 0" name="adj2"/>
            </a:avLst>
          </a:prstGeom>
          <a:noFill/>
          <a:ln>
            <a:noFill/>
          </a:ln>
        </p:spPr>
      </p:pic>
      <p:sp>
        <p:nvSpPr>
          <p:cNvPr id="227" name="Google Shape;227;p32"/>
          <p:cNvSpPr/>
          <p:nvPr/>
        </p:nvSpPr>
        <p:spPr>
          <a:xfrm>
            <a:off x="1365600" y="535000"/>
            <a:ext cx="6413100" cy="949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1365600" y="3284750"/>
            <a:ext cx="6413100" cy="949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a:off x="1365600" y="1867902"/>
            <a:ext cx="6413100" cy="949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flipH="1">
            <a:off x="-498576" y="472593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txBox="1"/>
          <p:nvPr>
            <p:ph hasCustomPrompt="1" type="title"/>
          </p:nvPr>
        </p:nvSpPr>
        <p:spPr>
          <a:xfrm>
            <a:off x="1484225" y="618950"/>
            <a:ext cx="61752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2" name="Google Shape;232;p32"/>
          <p:cNvSpPr txBox="1"/>
          <p:nvPr>
            <p:ph idx="1" type="subTitle"/>
          </p:nvPr>
        </p:nvSpPr>
        <p:spPr>
          <a:xfrm>
            <a:off x="1843950" y="1427815"/>
            <a:ext cx="5456100" cy="35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2"/>
          <p:cNvSpPr txBox="1"/>
          <p:nvPr>
            <p:ph hasCustomPrompt="1" idx="2" type="title"/>
          </p:nvPr>
        </p:nvSpPr>
        <p:spPr>
          <a:xfrm>
            <a:off x="1484225" y="1993832"/>
            <a:ext cx="61752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4" name="Google Shape;234;p32"/>
          <p:cNvSpPr txBox="1"/>
          <p:nvPr>
            <p:ph idx="3" type="subTitle"/>
          </p:nvPr>
        </p:nvSpPr>
        <p:spPr>
          <a:xfrm>
            <a:off x="1843950" y="2802715"/>
            <a:ext cx="5456100" cy="35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2"/>
          <p:cNvSpPr txBox="1"/>
          <p:nvPr>
            <p:ph hasCustomPrompt="1" idx="4" type="title"/>
          </p:nvPr>
        </p:nvSpPr>
        <p:spPr>
          <a:xfrm>
            <a:off x="1484225" y="3368726"/>
            <a:ext cx="61752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6" name="Google Shape;236;p32"/>
          <p:cNvSpPr txBox="1"/>
          <p:nvPr>
            <p:ph idx="5" type="subTitle"/>
          </p:nvPr>
        </p:nvSpPr>
        <p:spPr>
          <a:xfrm>
            <a:off x="1843950" y="4177618"/>
            <a:ext cx="5456100" cy="35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2"/>
        </a:solidFill>
      </p:bgPr>
    </p:bg>
    <p:spTree>
      <p:nvGrpSpPr>
        <p:cNvPr id="237" name="Shape 237"/>
        <p:cNvGrpSpPr/>
        <p:nvPr/>
      </p:nvGrpSpPr>
      <p:grpSpPr>
        <a:xfrm>
          <a:off x="0" y="0"/>
          <a:ext cx="0" cy="0"/>
          <a:chOff x="0" y="0"/>
          <a:chExt cx="0" cy="0"/>
        </a:xfrm>
      </p:grpSpPr>
      <p:pic>
        <p:nvPicPr>
          <p:cNvPr id="238" name="Google Shape;238;p33"/>
          <p:cNvPicPr preferRelativeResize="0"/>
          <p:nvPr/>
        </p:nvPicPr>
        <p:blipFill rotWithShape="1">
          <a:blip r:embed="rId2">
            <a:alphaModFix/>
          </a:blip>
          <a:srcRect b="1468" l="0" r="149" t="0"/>
          <a:stretch/>
        </p:blipFill>
        <p:spPr>
          <a:xfrm rot="10800000">
            <a:off x="327825" y="215700"/>
            <a:ext cx="8488200" cy="4712100"/>
          </a:xfrm>
          <a:prstGeom prst="round2SameRect">
            <a:avLst>
              <a:gd fmla="val 16453" name="adj1"/>
              <a:gd fmla="val 13765" name="adj2"/>
            </a:avLst>
          </a:prstGeom>
          <a:noFill/>
          <a:ln>
            <a:noFill/>
          </a:ln>
        </p:spPr>
      </p:pic>
      <p:sp>
        <p:nvSpPr>
          <p:cNvPr id="239" name="Google Shape;239;p33"/>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txBox="1"/>
          <p:nvPr>
            <p:ph hasCustomPrompt="1" type="title"/>
          </p:nvPr>
        </p:nvSpPr>
        <p:spPr>
          <a:xfrm>
            <a:off x="989925" y="2485279"/>
            <a:ext cx="3224700" cy="78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1" name="Google Shape;241;p33"/>
          <p:cNvSpPr txBox="1"/>
          <p:nvPr>
            <p:ph idx="1" type="subTitle"/>
          </p:nvPr>
        </p:nvSpPr>
        <p:spPr>
          <a:xfrm>
            <a:off x="1248950" y="3479688"/>
            <a:ext cx="2706600" cy="55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33"/>
          <p:cNvSpPr txBox="1"/>
          <p:nvPr>
            <p:ph hasCustomPrompt="1" idx="2" type="title"/>
          </p:nvPr>
        </p:nvSpPr>
        <p:spPr>
          <a:xfrm>
            <a:off x="4929375" y="2485279"/>
            <a:ext cx="3224700" cy="78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3" name="Google Shape;243;p33"/>
          <p:cNvSpPr txBox="1"/>
          <p:nvPr>
            <p:ph idx="3" type="subTitle"/>
          </p:nvPr>
        </p:nvSpPr>
        <p:spPr>
          <a:xfrm>
            <a:off x="5188450" y="3479688"/>
            <a:ext cx="2706600" cy="55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33"/>
          <p:cNvSpPr txBox="1"/>
          <p:nvPr>
            <p:ph idx="4"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4">
    <p:bg>
      <p:bgPr>
        <a:solidFill>
          <a:schemeClr val="dk2"/>
        </a:solidFill>
      </p:bgPr>
    </p:bg>
    <p:spTree>
      <p:nvGrpSpPr>
        <p:cNvPr id="245" name="Shape 245"/>
        <p:cNvGrpSpPr/>
        <p:nvPr/>
      </p:nvGrpSpPr>
      <p:grpSpPr>
        <a:xfrm>
          <a:off x="0" y="0"/>
          <a:ext cx="0" cy="0"/>
          <a:chOff x="0" y="0"/>
          <a:chExt cx="0" cy="0"/>
        </a:xfrm>
      </p:grpSpPr>
      <p:pic>
        <p:nvPicPr>
          <p:cNvPr id="246" name="Google Shape;246;p34"/>
          <p:cNvPicPr preferRelativeResize="0"/>
          <p:nvPr/>
        </p:nvPicPr>
        <p:blipFill rotWithShape="1">
          <a:blip r:embed="rId2">
            <a:alphaModFix/>
          </a:blip>
          <a:srcRect b="327" l="0" r="0" t="327"/>
          <a:stretch/>
        </p:blipFill>
        <p:spPr>
          <a:xfrm flipH="1">
            <a:off x="327824" y="184501"/>
            <a:ext cx="8488200" cy="4743300"/>
          </a:xfrm>
          <a:prstGeom prst="round2SameRect">
            <a:avLst>
              <a:gd fmla="val 16667" name="adj1"/>
              <a:gd fmla="val 0" name="adj2"/>
            </a:avLst>
          </a:prstGeom>
          <a:noFill/>
          <a:ln>
            <a:noFill/>
          </a:ln>
        </p:spPr>
      </p:pic>
      <p:sp>
        <p:nvSpPr>
          <p:cNvPr id="247" name="Google Shape;247;p34"/>
          <p:cNvSpPr/>
          <p:nvPr/>
        </p:nvSpPr>
        <p:spPr>
          <a:xfrm flipH="1">
            <a:off x="-498576" y="472593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ph hasCustomPrompt="1" type="title"/>
          </p:nvPr>
        </p:nvSpPr>
        <p:spPr>
          <a:xfrm>
            <a:off x="813838" y="2460144"/>
            <a:ext cx="21111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9" name="Google Shape;249;p34"/>
          <p:cNvSpPr txBox="1"/>
          <p:nvPr>
            <p:ph idx="1" type="subTitle"/>
          </p:nvPr>
        </p:nvSpPr>
        <p:spPr>
          <a:xfrm>
            <a:off x="715300" y="3409025"/>
            <a:ext cx="23082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34"/>
          <p:cNvSpPr txBox="1"/>
          <p:nvPr>
            <p:ph hasCustomPrompt="1" idx="2" type="title"/>
          </p:nvPr>
        </p:nvSpPr>
        <p:spPr>
          <a:xfrm>
            <a:off x="3516471" y="2460144"/>
            <a:ext cx="21111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1" name="Google Shape;251;p34"/>
          <p:cNvSpPr txBox="1"/>
          <p:nvPr>
            <p:ph idx="3" type="subTitle"/>
          </p:nvPr>
        </p:nvSpPr>
        <p:spPr>
          <a:xfrm>
            <a:off x="3417929" y="3409025"/>
            <a:ext cx="23082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34"/>
          <p:cNvSpPr txBox="1"/>
          <p:nvPr>
            <p:ph hasCustomPrompt="1" idx="4" type="title"/>
          </p:nvPr>
        </p:nvSpPr>
        <p:spPr>
          <a:xfrm>
            <a:off x="6219275" y="2460144"/>
            <a:ext cx="21111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3" name="Google Shape;253;p34"/>
          <p:cNvSpPr txBox="1"/>
          <p:nvPr>
            <p:ph idx="5" type="subTitle"/>
          </p:nvPr>
        </p:nvSpPr>
        <p:spPr>
          <a:xfrm>
            <a:off x="6120703" y="3409025"/>
            <a:ext cx="23082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2"/>
        </a:solidFill>
      </p:bgPr>
    </p:bg>
    <p:spTree>
      <p:nvGrpSpPr>
        <p:cNvPr id="254" name="Shape 254"/>
        <p:cNvGrpSpPr/>
        <p:nvPr/>
      </p:nvGrpSpPr>
      <p:grpSpPr>
        <a:xfrm>
          <a:off x="0" y="0"/>
          <a:ext cx="0" cy="0"/>
          <a:chOff x="0" y="0"/>
          <a:chExt cx="0" cy="0"/>
        </a:xfrm>
      </p:grpSpPr>
      <p:pic>
        <p:nvPicPr>
          <p:cNvPr id="255" name="Google Shape;255;p35"/>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256" name="Google Shape;256;p35"/>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ph type="ctrTitle"/>
          </p:nvPr>
        </p:nvSpPr>
        <p:spPr>
          <a:xfrm>
            <a:off x="2429950" y="593625"/>
            <a:ext cx="4284000" cy="9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8" name="Google Shape;258;p35"/>
          <p:cNvSpPr txBox="1"/>
          <p:nvPr>
            <p:ph idx="1" type="subTitle"/>
          </p:nvPr>
        </p:nvSpPr>
        <p:spPr>
          <a:xfrm>
            <a:off x="2971800" y="1663275"/>
            <a:ext cx="3200400" cy="14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9" name="Google Shape;259;p35"/>
          <p:cNvSpPr txBox="1"/>
          <p:nvPr/>
        </p:nvSpPr>
        <p:spPr>
          <a:xfrm>
            <a:off x="2228200" y="4124300"/>
            <a:ext cx="4687800" cy="48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Corben"/>
                <a:ea typeface="Corben"/>
                <a:cs typeface="Corben"/>
                <a:sym typeface="Corben"/>
              </a:rPr>
              <a:t>CREDITS: This presentation template was created by </a:t>
            </a:r>
            <a:r>
              <a:rPr b="1" lang="en" sz="1000">
                <a:solidFill>
                  <a:schemeClr val="dk1"/>
                </a:solidFill>
                <a:uFill>
                  <a:noFill/>
                </a:uFill>
                <a:latin typeface="Corben"/>
                <a:ea typeface="Corben"/>
                <a:cs typeface="Corben"/>
                <a:sym typeface="Corben"/>
                <a:hlinkClick r:id="rId3">
                  <a:extLst>
                    <a:ext uri="{A12FA001-AC4F-418D-AE19-62706E023703}">
                      <ahyp:hlinkClr val="tx"/>
                    </a:ext>
                  </a:extLst>
                </a:hlinkClick>
              </a:rPr>
              <a:t>Slidesgo</a:t>
            </a:r>
            <a:r>
              <a:rPr lang="en" sz="1000">
                <a:solidFill>
                  <a:schemeClr val="dk1"/>
                </a:solidFill>
                <a:latin typeface="Corben"/>
                <a:ea typeface="Corben"/>
                <a:cs typeface="Corben"/>
                <a:sym typeface="Corben"/>
              </a:rPr>
              <a:t>, including icons by </a:t>
            </a:r>
            <a:r>
              <a:rPr b="1" lang="en" sz="1000">
                <a:solidFill>
                  <a:schemeClr val="dk1"/>
                </a:solidFill>
                <a:uFill>
                  <a:noFill/>
                </a:uFill>
                <a:latin typeface="Corben"/>
                <a:ea typeface="Corben"/>
                <a:cs typeface="Corben"/>
                <a:sym typeface="Corben"/>
                <a:hlinkClick r:id="rId4">
                  <a:extLst>
                    <a:ext uri="{A12FA001-AC4F-418D-AE19-62706E023703}">
                      <ahyp:hlinkClr val="tx"/>
                    </a:ext>
                  </a:extLst>
                </a:hlinkClick>
              </a:rPr>
              <a:t>Flaticon</a:t>
            </a:r>
            <a:r>
              <a:rPr b="1" lang="en" sz="1000">
                <a:solidFill>
                  <a:schemeClr val="dk1"/>
                </a:solidFill>
                <a:latin typeface="Corben"/>
                <a:ea typeface="Corben"/>
                <a:cs typeface="Corben"/>
                <a:sym typeface="Corben"/>
              </a:rPr>
              <a:t> </a:t>
            </a:r>
            <a:r>
              <a:rPr lang="en" sz="1000">
                <a:solidFill>
                  <a:schemeClr val="dk1"/>
                </a:solidFill>
                <a:latin typeface="Corben"/>
                <a:ea typeface="Corben"/>
                <a:cs typeface="Corben"/>
                <a:sym typeface="Corben"/>
              </a:rPr>
              <a:t>and infographics &amp; images by </a:t>
            </a:r>
            <a:r>
              <a:rPr b="1" lang="en" sz="1000">
                <a:solidFill>
                  <a:schemeClr val="dk1"/>
                </a:solidFill>
                <a:uFill>
                  <a:noFill/>
                </a:uFill>
                <a:latin typeface="Corben"/>
                <a:ea typeface="Corben"/>
                <a:cs typeface="Corben"/>
                <a:sym typeface="Corben"/>
                <a:hlinkClick r:id="rId5">
                  <a:extLst>
                    <a:ext uri="{A12FA001-AC4F-418D-AE19-62706E023703}">
                      <ahyp:hlinkClr val="tx"/>
                    </a:ext>
                  </a:extLst>
                </a:hlinkClick>
              </a:rPr>
              <a:t>Freepik</a:t>
            </a:r>
            <a:endParaRPr b="1" sz="1000">
              <a:solidFill>
                <a:schemeClr val="dk1"/>
              </a:solidFill>
              <a:latin typeface="Corben"/>
              <a:ea typeface="Corben"/>
              <a:cs typeface="Corben"/>
              <a:sym typeface="Corbe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2"/>
        </a:solidFill>
      </p:bgPr>
    </p:bg>
    <p:spTree>
      <p:nvGrpSpPr>
        <p:cNvPr id="260" name="Shape 260"/>
        <p:cNvGrpSpPr/>
        <p:nvPr/>
      </p:nvGrpSpPr>
      <p:grpSpPr>
        <a:xfrm>
          <a:off x="0" y="0"/>
          <a:ext cx="0" cy="0"/>
          <a:chOff x="0" y="0"/>
          <a:chExt cx="0" cy="0"/>
        </a:xfrm>
      </p:grpSpPr>
      <p:pic>
        <p:nvPicPr>
          <p:cNvPr id="261" name="Google Shape;261;p36"/>
          <p:cNvPicPr preferRelativeResize="0"/>
          <p:nvPr/>
        </p:nvPicPr>
        <p:blipFill rotWithShape="1">
          <a:blip r:embed="rId2">
            <a:alphaModFix/>
          </a:blip>
          <a:srcRect b="4603" l="-153" r="4009" t="-114"/>
          <a:stretch/>
        </p:blipFill>
        <p:spPr>
          <a:xfrm flipH="1">
            <a:off x="327825" y="184500"/>
            <a:ext cx="8488200" cy="4743300"/>
          </a:xfrm>
          <a:prstGeom prst="round2SameRect">
            <a:avLst>
              <a:gd fmla="val 16667" name="adj1"/>
              <a:gd fmla="val 0" name="adj2"/>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2"/>
        </a:solidFill>
      </p:bgPr>
    </p:bg>
    <p:spTree>
      <p:nvGrpSpPr>
        <p:cNvPr id="262" name="Shape 262"/>
        <p:cNvGrpSpPr/>
        <p:nvPr/>
      </p:nvGrpSpPr>
      <p:grpSpPr>
        <a:xfrm>
          <a:off x="0" y="0"/>
          <a:ext cx="0" cy="0"/>
          <a:chOff x="0" y="0"/>
          <a:chExt cx="0" cy="0"/>
        </a:xfrm>
      </p:grpSpPr>
      <p:pic>
        <p:nvPicPr>
          <p:cNvPr id="263" name="Google Shape;263;p37"/>
          <p:cNvPicPr preferRelativeResize="0"/>
          <p:nvPr/>
        </p:nvPicPr>
        <p:blipFill rotWithShape="1">
          <a:blip r:embed="rId2">
            <a:alphaModFix/>
          </a:blip>
          <a:srcRect b="4472" l="2809" r="4167" t="3114"/>
          <a:stretch/>
        </p:blipFill>
        <p:spPr>
          <a:xfrm flipH="1" rot="10800000">
            <a:off x="327825" y="184500"/>
            <a:ext cx="8488200" cy="4743300"/>
          </a:xfrm>
          <a:prstGeom prst="round2SameRect">
            <a:avLst>
              <a:gd fmla="val 16667" name="adj1"/>
              <a:gd fmla="val 0" name="adj2"/>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327" l="0" r="0" t="327"/>
          <a:stretch/>
        </p:blipFill>
        <p:spPr>
          <a:xfrm flipH="1" rot="10800000">
            <a:off x="327824" y="184501"/>
            <a:ext cx="8488200" cy="4743300"/>
          </a:xfrm>
          <a:prstGeom prst="round2SameRect">
            <a:avLst>
              <a:gd fmla="val 16667" name="adj1"/>
              <a:gd fmla="val 0" name="adj2"/>
            </a:avLst>
          </a:prstGeom>
          <a:noFill/>
          <a:ln>
            <a:noFill/>
          </a:ln>
        </p:spPr>
      </p:pic>
      <p:sp>
        <p:nvSpPr>
          <p:cNvPr id="26" name="Google Shape;26;p5"/>
          <p:cNvSpPr/>
          <p:nvPr/>
        </p:nvSpPr>
        <p:spPr>
          <a:xfrm flipH="1">
            <a:off x="-498576" y="-100720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5347975" y="3822475"/>
            <a:ext cx="2341800" cy="790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2" type="subTitle"/>
          </p:nvPr>
        </p:nvSpPr>
        <p:spPr>
          <a:xfrm>
            <a:off x="1454300" y="3822475"/>
            <a:ext cx="2341800" cy="790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 name="Google Shape;29;p5"/>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 name="Google Shape;30;p5"/>
          <p:cNvSpPr txBox="1"/>
          <p:nvPr>
            <p:ph idx="3" type="subTitle"/>
          </p:nvPr>
        </p:nvSpPr>
        <p:spPr>
          <a:xfrm>
            <a:off x="4986438" y="2814075"/>
            <a:ext cx="30648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31" name="Google Shape;31;p5"/>
          <p:cNvSpPr txBox="1"/>
          <p:nvPr>
            <p:ph idx="4" type="subTitle"/>
          </p:nvPr>
        </p:nvSpPr>
        <p:spPr>
          <a:xfrm>
            <a:off x="1092762" y="2814075"/>
            <a:ext cx="3064800" cy="93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327" l="0" r="0" t="327"/>
          <a:stretch/>
        </p:blipFill>
        <p:spPr>
          <a:xfrm flipH="1" rot="10800000">
            <a:off x="327824" y="184501"/>
            <a:ext cx="8488200" cy="4743300"/>
          </a:xfrm>
          <a:prstGeom prst="round2SameRect">
            <a:avLst>
              <a:gd fmla="val 16667" name="adj1"/>
              <a:gd fmla="val 0" name="adj2"/>
            </a:avLst>
          </a:prstGeom>
          <a:noFill/>
          <a:ln>
            <a:noFill/>
          </a:ln>
        </p:spPr>
      </p:pic>
      <p:sp>
        <p:nvSpPr>
          <p:cNvPr id="34" name="Google Shape;34;p6"/>
          <p:cNvSpPr/>
          <p:nvPr/>
        </p:nvSpPr>
        <p:spPr>
          <a:xfrm>
            <a:off x="-498576" y="-100720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720000" y="597425"/>
            <a:ext cx="77040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36"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468" l="0" r="149" t="0"/>
          <a:stretch/>
        </p:blipFill>
        <p:spPr>
          <a:xfrm flipH="1">
            <a:off x="327825" y="215700"/>
            <a:ext cx="8488200" cy="4712100"/>
          </a:xfrm>
          <a:prstGeom prst="round2SameRect">
            <a:avLst>
              <a:gd fmla="val 16453" name="adj1"/>
              <a:gd fmla="val 13765" name="adj2"/>
            </a:avLst>
          </a:prstGeom>
          <a:noFill/>
          <a:ln>
            <a:noFill/>
          </a:ln>
        </p:spPr>
      </p:pic>
      <p:sp>
        <p:nvSpPr>
          <p:cNvPr id="38" name="Google Shape;38;p7"/>
          <p:cNvSpPr/>
          <p:nvPr/>
        </p:nvSpPr>
        <p:spPr>
          <a:xfrm>
            <a:off x="4536300" y="215700"/>
            <a:ext cx="71400" cy="4712100"/>
          </a:xfrm>
          <a:prstGeom prst="rect">
            <a:avLst/>
          </a:prstGeom>
          <a:solidFill>
            <a:srgbClr val="E6E6E6"/>
          </a:solidFill>
          <a:ln>
            <a:noFill/>
          </a:ln>
          <a:effectLst>
            <a:outerShdw blurRad="71438" rotWithShape="0" algn="bl" dir="120000" dist="47625">
              <a:srgbClr val="E6E6E6">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 type="body"/>
          </p:nvPr>
        </p:nvSpPr>
        <p:spPr>
          <a:xfrm>
            <a:off x="701900" y="2205750"/>
            <a:ext cx="3770400" cy="23064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595959"/>
              </a:buClr>
              <a:buSzPts val="1000"/>
              <a:buFont typeface="Anaheim"/>
              <a:buChar char="●"/>
              <a:defRPr sz="1400">
                <a:solidFill>
                  <a:srgbClr val="434343"/>
                </a:solidFill>
              </a:defRPr>
            </a:lvl1pPr>
            <a:lvl2pPr indent="-317500" lvl="1" marL="914400" rtl="0">
              <a:lnSpc>
                <a:spcPct val="115000"/>
              </a:lnSpc>
              <a:spcBef>
                <a:spcPts val="0"/>
              </a:spcBef>
              <a:spcAft>
                <a:spcPts val="0"/>
              </a:spcAft>
              <a:buClr>
                <a:srgbClr val="595959"/>
              </a:buClr>
              <a:buSzPts val="1400"/>
              <a:buFont typeface="Anaheim"/>
              <a:buChar char="○"/>
              <a:defRPr>
                <a:solidFill>
                  <a:srgbClr val="434343"/>
                </a:solidFill>
              </a:defRPr>
            </a:lvl2pPr>
            <a:lvl3pPr indent="-317500" lvl="2" marL="1371600" rtl="0">
              <a:lnSpc>
                <a:spcPct val="115000"/>
              </a:lnSpc>
              <a:spcBef>
                <a:spcPts val="0"/>
              </a:spcBef>
              <a:spcAft>
                <a:spcPts val="0"/>
              </a:spcAft>
              <a:buClr>
                <a:srgbClr val="595959"/>
              </a:buClr>
              <a:buSzPts val="1400"/>
              <a:buFont typeface="Anaheim"/>
              <a:buChar char="■"/>
              <a:defRPr>
                <a:solidFill>
                  <a:srgbClr val="434343"/>
                </a:solidFill>
              </a:defRPr>
            </a:lvl3pPr>
            <a:lvl4pPr indent="-317500" lvl="3" marL="1828800" rtl="0">
              <a:lnSpc>
                <a:spcPct val="115000"/>
              </a:lnSpc>
              <a:spcBef>
                <a:spcPts val="0"/>
              </a:spcBef>
              <a:spcAft>
                <a:spcPts val="0"/>
              </a:spcAft>
              <a:buClr>
                <a:srgbClr val="595959"/>
              </a:buClr>
              <a:buSzPts val="1400"/>
              <a:buFont typeface="Anaheim"/>
              <a:buChar char="●"/>
              <a:defRPr>
                <a:solidFill>
                  <a:srgbClr val="434343"/>
                </a:solidFill>
              </a:defRPr>
            </a:lvl4pPr>
            <a:lvl5pPr indent="-317500" lvl="4" marL="2286000" rtl="0">
              <a:lnSpc>
                <a:spcPct val="115000"/>
              </a:lnSpc>
              <a:spcBef>
                <a:spcPts val="0"/>
              </a:spcBef>
              <a:spcAft>
                <a:spcPts val="0"/>
              </a:spcAft>
              <a:buClr>
                <a:srgbClr val="595959"/>
              </a:buClr>
              <a:buSzPts val="1400"/>
              <a:buFont typeface="Anaheim"/>
              <a:buChar char="○"/>
              <a:defRPr>
                <a:solidFill>
                  <a:srgbClr val="434343"/>
                </a:solidFill>
              </a:defRPr>
            </a:lvl5pPr>
            <a:lvl6pPr indent="-317500" lvl="5" marL="2743200" rtl="0">
              <a:lnSpc>
                <a:spcPct val="115000"/>
              </a:lnSpc>
              <a:spcBef>
                <a:spcPts val="0"/>
              </a:spcBef>
              <a:spcAft>
                <a:spcPts val="0"/>
              </a:spcAft>
              <a:buClr>
                <a:srgbClr val="595959"/>
              </a:buClr>
              <a:buSzPts val="1400"/>
              <a:buFont typeface="Anaheim"/>
              <a:buChar char="■"/>
              <a:defRPr>
                <a:solidFill>
                  <a:srgbClr val="434343"/>
                </a:solidFill>
              </a:defRPr>
            </a:lvl6pPr>
            <a:lvl7pPr indent="-317500" lvl="6" marL="3200400" rtl="0">
              <a:lnSpc>
                <a:spcPct val="115000"/>
              </a:lnSpc>
              <a:spcBef>
                <a:spcPts val="0"/>
              </a:spcBef>
              <a:spcAft>
                <a:spcPts val="0"/>
              </a:spcAft>
              <a:buClr>
                <a:srgbClr val="595959"/>
              </a:buClr>
              <a:buSzPts val="1400"/>
              <a:buFont typeface="Anaheim"/>
              <a:buChar char="●"/>
              <a:defRPr>
                <a:solidFill>
                  <a:srgbClr val="434343"/>
                </a:solidFill>
              </a:defRPr>
            </a:lvl7pPr>
            <a:lvl8pPr indent="-317500" lvl="7" marL="3657600" rtl="0">
              <a:lnSpc>
                <a:spcPct val="115000"/>
              </a:lnSpc>
              <a:spcBef>
                <a:spcPts val="0"/>
              </a:spcBef>
              <a:spcAft>
                <a:spcPts val="0"/>
              </a:spcAft>
              <a:buClr>
                <a:srgbClr val="595959"/>
              </a:buClr>
              <a:buSzPts val="1400"/>
              <a:buFont typeface="Anaheim"/>
              <a:buChar char="○"/>
              <a:defRPr>
                <a:solidFill>
                  <a:srgbClr val="434343"/>
                </a:solidFill>
              </a:defRPr>
            </a:lvl8pPr>
            <a:lvl9pPr indent="-317500" lvl="8" marL="4114800" rtl="0">
              <a:lnSpc>
                <a:spcPct val="115000"/>
              </a:lnSpc>
              <a:spcBef>
                <a:spcPts val="0"/>
              </a:spcBef>
              <a:spcAft>
                <a:spcPts val="0"/>
              </a:spcAft>
              <a:buClr>
                <a:srgbClr val="595959"/>
              </a:buClr>
              <a:buSzPts val="1400"/>
              <a:buFont typeface="Anaheim"/>
              <a:buChar char="■"/>
              <a:defRPr>
                <a:solidFill>
                  <a:srgbClr val="434343"/>
                </a:solidFill>
              </a:defRPr>
            </a:lvl9pPr>
          </a:lstStyle>
          <a:p/>
        </p:txBody>
      </p:sp>
      <p:sp>
        <p:nvSpPr>
          <p:cNvPr id="40" name="Google Shape;40;p7"/>
          <p:cNvSpPr txBox="1"/>
          <p:nvPr>
            <p:ph type="title"/>
          </p:nvPr>
        </p:nvSpPr>
        <p:spPr>
          <a:xfrm>
            <a:off x="701875" y="597425"/>
            <a:ext cx="3770400" cy="129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327" l="0" r="0" t="327"/>
          <a:stretch/>
        </p:blipFill>
        <p:spPr>
          <a:xfrm flipH="1" rot="10800000">
            <a:off x="327824" y="184501"/>
            <a:ext cx="8488200" cy="4743300"/>
          </a:xfrm>
          <a:prstGeom prst="round2SameRect">
            <a:avLst>
              <a:gd fmla="val 16667" name="adj1"/>
              <a:gd fmla="val 0" name="adj2"/>
            </a:avLst>
          </a:prstGeom>
          <a:noFill/>
          <a:ln>
            <a:noFill/>
          </a:ln>
        </p:spPr>
      </p:pic>
      <p:sp>
        <p:nvSpPr>
          <p:cNvPr id="43" name="Google Shape;43;p8"/>
          <p:cNvSpPr/>
          <p:nvPr/>
        </p:nvSpPr>
        <p:spPr>
          <a:xfrm flipH="1" rot="10800000">
            <a:off x="-498576" y="-100720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995000" y="1389963"/>
            <a:ext cx="5154000" cy="209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45" name="Shape 45"/>
        <p:cNvGrpSpPr/>
        <p:nvPr/>
      </p:nvGrpSpPr>
      <p:grpSpPr>
        <a:xfrm>
          <a:off x="0" y="0"/>
          <a:ext cx="0" cy="0"/>
          <a:chOff x="0" y="0"/>
          <a:chExt cx="0" cy="0"/>
        </a:xfrm>
      </p:grpSpPr>
      <p:pic>
        <p:nvPicPr>
          <p:cNvPr id="46" name="Google Shape;46;p9"/>
          <p:cNvPicPr preferRelativeResize="0"/>
          <p:nvPr/>
        </p:nvPicPr>
        <p:blipFill rotWithShape="1">
          <a:blip r:embed="rId2">
            <a:alphaModFix/>
          </a:blip>
          <a:srcRect b="327" l="0" r="0" t="327"/>
          <a:stretch/>
        </p:blipFill>
        <p:spPr>
          <a:xfrm flipH="1" rot="10800000">
            <a:off x="327824" y="184501"/>
            <a:ext cx="8488200" cy="4743300"/>
          </a:xfrm>
          <a:prstGeom prst="round2SameRect">
            <a:avLst>
              <a:gd fmla="val 16667" name="adj1"/>
              <a:gd fmla="val 0" name="adj2"/>
            </a:avLst>
          </a:prstGeom>
          <a:noFill/>
          <a:ln>
            <a:noFill/>
          </a:ln>
        </p:spPr>
      </p:pic>
      <p:sp>
        <p:nvSpPr>
          <p:cNvPr id="47" name="Google Shape;47;p9"/>
          <p:cNvSpPr/>
          <p:nvPr/>
        </p:nvSpPr>
        <p:spPr>
          <a:xfrm flipH="1" rot="10800000">
            <a:off x="-498576" y="-1007200"/>
            <a:ext cx="10141001" cy="1390342"/>
          </a:xfrm>
          <a:custGeom>
            <a:rect b="b" l="l" r="r" t="t"/>
            <a:pathLst>
              <a:path extrusionOk="0" h="36148" w="111839">
                <a:moveTo>
                  <a:pt x="0" y="0"/>
                </a:moveTo>
                <a:lnTo>
                  <a:pt x="0" y="35462"/>
                </a:lnTo>
                <a:cubicBezTo>
                  <a:pt x="286" y="35462"/>
                  <a:pt x="545" y="35462"/>
                  <a:pt x="805" y="35385"/>
                </a:cubicBezTo>
                <a:cubicBezTo>
                  <a:pt x="1186" y="35250"/>
                  <a:pt x="1296" y="35058"/>
                  <a:pt x="1636" y="35058"/>
                </a:cubicBezTo>
                <a:cubicBezTo>
                  <a:pt x="1690" y="35058"/>
                  <a:pt x="1750" y="35062"/>
                  <a:pt x="1817" y="35073"/>
                </a:cubicBezTo>
                <a:cubicBezTo>
                  <a:pt x="2388" y="35151"/>
                  <a:pt x="3011" y="35333"/>
                  <a:pt x="3557" y="35462"/>
                </a:cubicBezTo>
                <a:cubicBezTo>
                  <a:pt x="3964" y="35573"/>
                  <a:pt x="4382" y="35632"/>
                  <a:pt x="4798" y="35632"/>
                </a:cubicBezTo>
                <a:cubicBezTo>
                  <a:pt x="5259" y="35632"/>
                  <a:pt x="5717" y="35560"/>
                  <a:pt x="6153" y="35411"/>
                </a:cubicBezTo>
                <a:cubicBezTo>
                  <a:pt x="6411" y="35334"/>
                  <a:pt x="6630" y="35307"/>
                  <a:pt x="6837" y="35307"/>
                </a:cubicBezTo>
                <a:cubicBezTo>
                  <a:pt x="7194" y="35307"/>
                  <a:pt x="7517" y="35387"/>
                  <a:pt x="7944" y="35436"/>
                </a:cubicBezTo>
                <a:cubicBezTo>
                  <a:pt x="8081" y="35444"/>
                  <a:pt x="8218" y="35447"/>
                  <a:pt x="8354" y="35447"/>
                </a:cubicBezTo>
                <a:cubicBezTo>
                  <a:pt x="8683" y="35447"/>
                  <a:pt x="9008" y="35429"/>
                  <a:pt x="9320" y="35411"/>
                </a:cubicBezTo>
                <a:cubicBezTo>
                  <a:pt x="9787" y="35411"/>
                  <a:pt x="10203" y="35229"/>
                  <a:pt x="10670" y="35203"/>
                </a:cubicBezTo>
                <a:cubicBezTo>
                  <a:pt x="11085" y="35177"/>
                  <a:pt x="11345" y="35229"/>
                  <a:pt x="11734" y="35073"/>
                </a:cubicBezTo>
                <a:cubicBezTo>
                  <a:pt x="12016" y="34966"/>
                  <a:pt x="12281" y="34927"/>
                  <a:pt x="12537" y="34927"/>
                </a:cubicBezTo>
                <a:cubicBezTo>
                  <a:pt x="13153" y="34927"/>
                  <a:pt x="13722" y="35155"/>
                  <a:pt x="14382" y="35229"/>
                </a:cubicBezTo>
                <a:cubicBezTo>
                  <a:pt x="14431" y="35233"/>
                  <a:pt x="14478" y="35234"/>
                  <a:pt x="14526" y="35234"/>
                </a:cubicBezTo>
                <a:cubicBezTo>
                  <a:pt x="14675" y="35234"/>
                  <a:pt x="14821" y="35219"/>
                  <a:pt x="14974" y="35219"/>
                </a:cubicBezTo>
                <a:cubicBezTo>
                  <a:pt x="15084" y="35219"/>
                  <a:pt x="15197" y="35227"/>
                  <a:pt x="15317" y="35255"/>
                </a:cubicBezTo>
                <a:cubicBezTo>
                  <a:pt x="15550" y="35307"/>
                  <a:pt x="15862" y="35540"/>
                  <a:pt x="16096" y="35592"/>
                </a:cubicBezTo>
                <a:cubicBezTo>
                  <a:pt x="16162" y="35603"/>
                  <a:pt x="16226" y="35608"/>
                  <a:pt x="16289" y="35608"/>
                </a:cubicBezTo>
                <a:cubicBezTo>
                  <a:pt x="16669" y="35608"/>
                  <a:pt x="16996" y="35433"/>
                  <a:pt x="17420" y="35411"/>
                </a:cubicBezTo>
                <a:cubicBezTo>
                  <a:pt x="17450" y="35407"/>
                  <a:pt x="17480" y="35405"/>
                  <a:pt x="17511" y="35405"/>
                </a:cubicBezTo>
                <a:cubicBezTo>
                  <a:pt x="17658" y="35405"/>
                  <a:pt x="17805" y="35442"/>
                  <a:pt x="17951" y="35442"/>
                </a:cubicBezTo>
                <a:cubicBezTo>
                  <a:pt x="17982" y="35442"/>
                  <a:pt x="18012" y="35440"/>
                  <a:pt x="18043" y="35436"/>
                </a:cubicBezTo>
                <a:cubicBezTo>
                  <a:pt x="18198" y="35411"/>
                  <a:pt x="18458" y="35255"/>
                  <a:pt x="18588" y="35255"/>
                </a:cubicBezTo>
                <a:cubicBezTo>
                  <a:pt x="18828" y="35255"/>
                  <a:pt x="18912" y="35387"/>
                  <a:pt x="19087" y="35387"/>
                </a:cubicBezTo>
                <a:cubicBezTo>
                  <a:pt x="19102" y="35387"/>
                  <a:pt x="19117" y="35387"/>
                  <a:pt x="19133" y="35385"/>
                </a:cubicBezTo>
                <a:cubicBezTo>
                  <a:pt x="19455" y="35367"/>
                  <a:pt x="19518" y="35201"/>
                  <a:pt x="19704" y="35201"/>
                </a:cubicBezTo>
                <a:cubicBezTo>
                  <a:pt x="19788" y="35201"/>
                  <a:pt x="19898" y="35235"/>
                  <a:pt x="20068" y="35333"/>
                </a:cubicBezTo>
                <a:cubicBezTo>
                  <a:pt x="20507" y="35563"/>
                  <a:pt x="20727" y="36148"/>
                  <a:pt x="21137" y="36148"/>
                </a:cubicBezTo>
                <a:cubicBezTo>
                  <a:pt x="21235" y="36148"/>
                  <a:pt x="21344" y="36114"/>
                  <a:pt x="21470" y="36034"/>
                </a:cubicBezTo>
                <a:cubicBezTo>
                  <a:pt x="22015" y="35670"/>
                  <a:pt x="22352" y="35307"/>
                  <a:pt x="23027" y="35125"/>
                </a:cubicBezTo>
                <a:cubicBezTo>
                  <a:pt x="23464" y="35012"/>
                  <a:pt x="23910" y="34967"/>
                  <a:pt x="24360" y="34967"/>
                </a:cubicBezTo>
                <a:cubicBezTo>
                  <a:pt x="25356" y="34967"/>
                  <a:pt x="26371" y="35188"/>
                  <a:pt x="27337" y="35385"/>
                </a:cubicBezTo>
                <a:cubicBezTo>
                  <a:pt x="27475" y="35408"/>
                  <a:pt x="27613" y="35415"/>
                  <a:pt x="27751" y="35415"/>
                </a:cubicBezTo>
                <a:cubicBezTo>
                  <a:pt x="27980" y="35415"/>
                  <a:pt x="28210" y="35395"/>
                  <a:pt x="28445" y="35395"/>
                </a:cubicBezTo>
                <a:cubicBezTo>
                  <a:pt x="28550" y="35395"/>
                  <a:pt x="28657" y="35399"/>
                  <a:pt x="28765" y="35411"/>
                </a:cubicBezTo>
                <a:cubicBezTo>
                  <a:pt x="29121" y="35455"/>
                  <a:pt x="29421" y="35634"/>
                  <a:pt x="29778" y="35634"/>
                </a:cubicBezTo>
                <a:cubicBezTo>
                  <a:pt x="29837" y="35634"/>
                  <a:pt x="29897" y="35629"/>
                  <a:pt x="29959" y="35618"/>
                </a:cubicBezTo>
                <a:cubicBezTo>
                  <a:pt x="30114" y="35592"/>
                  <a:pt x="30218" y="35488"/>
                  <a:pt x="30400" y="35462"/>
                </a:cubicBezTo>
                <a:cubicBezTo>
                  <a:pt x="30497" y="35443"/>
                  <a:pt x="30579" y="35435"/>
                  <a:pt x="30651" y="35435"/>
                </a:cubicBezTo>
                <a:cubicBezTo>
                  <a:pt x="30869" y="35435"/>
                  <a:pt x="31010" y="35508"/>
                  <a:pt x="31283" y="35566"/>
                </a:cubicBezTo>
                <a:cubicBezTo>
                  <a:pt x="31529" y="35618"/>
                  <a:pt x="31782" y="35631"/>
                  <a:pt x="32039" y="35631"/>
                </a:cubicBezTo>
                <a:cubicBezTo>
                  <a:pt x="32295" y="35631"/>
                  <a:pt x="32555" y="35618"/>
                  <a:pt x="32814" y="35618"/>
                </a:cubicBezTo>
                <a:cubicBezTo>
                  <a:pt x="33161" y="35618"/>
                  <a:pt x="33530" y="35584"/>
                  <a:pt x="33884" y="35584"/>
                </a:cubicBezTo>
                <a:cubicBezTo>
                  <a:pt x="34061" y="35584"/>
                  <a:pt x="34234" y="35592"/>
                  <a:pt x="34398" y="35618"/>
                </a:cubicBezTo>
                <a:cubicBezTo>
                  <a:pt x="34687" y="35654"/>
                  <a:pt x="34838" y="35703"/>
                  <a:pt x="35025" y="35703"/>
                </a:cubicBezTo>
                <a:cubicBezTo>
                  <a:pt x="35107" y="35703"/>
                  <a:pt x="35196" y="35694"/>
                  <a:pt x="35307" y="35670"/>
                </a:cubicBezTo>
                <a:cubicBezTo>
                  <a:pt x="35498" y="35625"/>
                  <a:pt x="35694" y="35614"/>
                  <a:pt x="35893" y="35614"/>
                </a:cubicBezTo>
                <a:cubicBezTo>
                  <a:pt x="36079" y="35614"/>
                  <a:pt x="36268" y="35624"/>
                  <a:pt x="36458" y="35624"/>
                </a:cubicBezTo>
                <a:cubicBezTo>
                  <a:pt x="36533" y="35624"/>
                  <a:pt x="36608" y="35622"/>
                  <a:pt x="36683" y="35618"/>
                </a:cubicBezTo>
                <a:cubicBezTo>
                  <a:pt x="37539" y="35592"/>
                  <a:pt x="38318" y="35411"/>
                  <a:pt x="39201" y="35411"/>
                </a:cubicBezTo>
                <a:cubicBezTo>
                  <a:pt x="39228" y="35412"/>
                  <a:pt x="39255" y="35413"/>
                  <a:pt x="39283" y="35413"/>
                </a:cubicBezTo>
                <a:cubicBezTo>
                  <a:pt x="39772" y="35413"/>
                  <a:pt x="40239" y="35203"/>
                  <a:pt x="40706" y="35203"/>
                </a:cubicBezTo>
                <a:cubicBezTo>
                  <a:pt x="41018" y="35203"/>
                  <a:pt x="41278" y="35385"/>
                  <a:pt x="41589" y="35385"/>
                </a:cubicBezTo>
                <a:cubicBezTo>
                  <a:pt x="41901" y="35385"/>
                  <a:pt x="42004" y="35255"/>
                  <a:pt x="42316" y="35203"/>
                </a:cubicBezTo>
                <a:cubicBezTo>
                  <a:pt x="42423" y="35188"/>
                  <a:pt x="42530" y="35183"/>
                  <a:pt x="42638" y="35183"/>
                </a:cubicBezTo>
                <a:cubicBezTo>
                  <a:pt x="42973" y="35183"/>
                  <a:pt x="43314" y="35236"/>
                  <a:pt x="43651" y="35236"/>
                </a:cubicBezTo>
                <a:cubicBezTo>
                  <a:pt x="43787" y="35236"/>
                  <a:pt x="43922" y="35227"/>
                  <a:pt x="44055" y="35203"/>
                </a:cubicBezTo>
                <a:cubicBezTo>
                  <a:pt x="44393" y="35151"/>
                  <a:pt x="44652" y="34943"/>
                  <a:pt x="44964" y="34865"/>
                </a:cubicBezTo>
                <a:cubicBezTo>
                  <a:pt x="45042" y="34849"/>
                  <a:pt x="45122" y="34843"/>
                  <a:pt x="45202" y="34843"/>
                </a:cubicBezTo>
                <a:cubicBezTo>
                  <a:pt x="45393" y="34843"/>
                  <a:pt x="45584" y="34876"/>
                  <a:pt x="45763" y="34876"/>
                </a:cubicBezTo>
                <a:cubicBezTo>
                  <a:pt x="45856" y="34876"/>
                  <a:pt x="45945" y="34867"/>
                  <a:pt x="46028" y="34839"/>
                </a:cubicBezTo>
                <a:cubicBezTo>
                  <a:pt x="46288" y="34762"/>
                  <a:pt x="46392" y="34554"/>
                  <a:pt x="46651" y="34450"/>
                </a:cubicBezTo>
                <a:cubicBezTo>
                  <a:pt x="46725" y="34422"/>
                  <a:pt x="46819" y="34414"/>
                  <a:pt x="46916" y="34414"/>
                </a:cubicBezTo>
                <a:cubicBezTo>
                  <a:pt x="47052" y="34414"/>
                  <a:pt x="47195" y="34430"/>
                  <a:pt x="47308" y="34430"/>
                </a:cubicBezTo>
                <a:cubicBezTo>
                  <a:pt x="47344" y="34430"/>
                  <a:pt x="47376" y="34428"/>
                  <a:pt x="47404" y="34424"/>
                </a:cubicBezTo>
                <a:cubicBezTo>
                  <a:pt x="48027" y="34398"/>
                  <a:pt x="48573" y="34216"/>
                  <a:pt x="49196" y="34216"/>
                </a:cubicBezTo>
                <a:cubicBezTo>
                  <a:pt x="49819" y="34242"/>
                  <a:pt x="50208" y="34424"/>
                  <a:pt x="50779" y="34580"/>
                </a:cubicBezTo>
                <a:cubicBezTo>
                  <a:pt x="50919" y="34627"/>
                  <a:pt x="51050" y="34636"/>
                  <a:pt x="51189" y="34636"/>
                </a:cubicBezTo>
                <a:cubicBezTo>
                  <a:pt x="51281" y="34636"/>
                  <a:pt x="51376" y="34632"/>
                  <a:pt x="51480" y="34632"/>
                </a:cubicBezTo>
                <a:cubicBezTo>
                  <a:pt x="51973" y="34632"/>
                  <a:pt x="52337" y="34736"/>
                  <a:pt x="52830" y="34865"/>
                </a:cubicBezTo>
                <a:cubicBezTo>
                  <a:pt x="52974" y="34913"/>
                  <a:pt x="53184" y="35050"/>
                  <a:pt x="53339" y="35050"/>
                </a:cubicBezTo>
                <a:cubicBezTo>
                  <a:pt x="53351" y="35050"/>
                  <a:pt x="53363" y="35049"/>
                  <a:pt x="53375" y="35047"/>
                </a:cubicBezTo>
                <a:cubicBezTo>
                  <a:pt x="53531" y="35021"/>
                  <a:pt x="53531" y="34891"/>
                  <a:pt x="53661" y="34839"/>
                </a:cubicBezTo>
                <a:cubicBezTo>
                  <a:pt x="54050" y="34736"/>
                  <a:pt x="54362" y="34528"/>
                  <a:pt x="54751" y="34450"/>
                </a:cubicBezTo>
                <a:cubicBezTo>
                  <a:pt x="55193" y="34346"/>
                  <a:pt x="55634" y="34138"/>
                  <a:pt x="56075" y="34061"/>
                </a:cubicBezTo>
                <a:cubicBezTo>
                  <a:pt x="56160" y="34047"/>
                  <a:pt x="56240" y="34041"/>
                  <a:pt x="56318" y="34041"/>
                </a:cubicBezTo>
                <a:cubicBezTo>
                  <a:pt x="56835" y="34041"/>
                  <a:pt x="57214" y="34311"/>
                  <a:pt x="57711" y="34424"/>
                </a:cubicBezTo>
                <a:cubicBezTo>
                  <a:pt x="57963" y="34487"/>
                  <a:pt x="58283" y="34601"/>
                  <a:pt x="58547" y="34601"/>
                </a:cubicBezTo>
                <a:cubicBezTo>
                  <a:pt x="58609" y="34601"/>
                  <a:pt x="58669" y="34595"/>
                  <a:pt x="58723" y="34580"/>
                </a:cubicBezTo>
                <a:cubicBezTo>
                  <a:pt x="59087" y="34502"/>
                  <a:pt x="59346" y="34450"/>
                  <a:pt x="59736" y="34450"/>
                </a:cubicBezTo>
                <a:cubicBezTo>
                  <a:pt x="60333" y="34398"/>
                  <a:pt x="60878" y="34216"/>
                  <a:pt x="61475" y="34216"/>
                </a:cubicBezTo>
                <a:cubicBezTo>
                  <a:pt x="61565" y="34220"/>
                  <a:pt x="61655" y="34222"/>
                  <a:pt x="61746" y="34222"/>
                </a:cubicBezTo>
                <a:cubicBezTo>
                  <a:pt x="62101" y="34222"/>
                  <a:pt x="62460" y="34198"/>
                  <a:pt x="62809" y="34198"/>
                </a:cubicBezTo>
                <a:cubicBezTo>
                  <a:pt x="62964" y="34198"/>
                  <a:pt x="63117" y="34203"/>
                  <a:pt x="63266" y="34216"/>
                </a:cubicBezTo>
                <a:cubicBezTo>
                  <a:pt x="63760" y="34268"/>
                  <a:pt x="64201" y="34450"/>
                  <a:pt x="64668" y="34580"/>
                </a:cubicBezTo>
                <a:cubicBezTo>
                  <a:pt x="64749" y="34604"/>
                  <a:pt x="64815" y="34613"/>
                  <a:pt x="64872" y="34613"/>
                </a:cubicBezTo>
                <a:cubicBezTo>
                  <a:pt x="65121" y="34613"/>
                  <a:pt x="65172" y="34419"/>
                  <a:pt x="65447" y="34398"/>
                </a:cubicBezTo>
                <a:cubicBezTo>
                  <a:pt x="65655" y="34398"/>
                  <a:pt x="65836" y="34606"/>
                  <a:pt x="66044" y="34632"/>
                </a:cubicBezTo>
                <a:cubicBezTo>
                  <a:pt x="66088" y="34644"/>
                  <a:pt x="66133" y="34649"/>
                  <a:pt x="66179" y="34649"/>
                </a:cubicBezTo>
                <a:cubicBezTo>
                  <a:pt x="66323" y="34649"/>
                  <a:pt x="66471" y="34599"/>
                  <a:pt x="66589" y="34580"/>
                </a:cubicBezTo>
                <a:cubicBezTo>
                  <a:pt x="66901" y="34528"/>
                  <a:pt x="67057" y="34424"/>
                  <a:pt x="67368" y="34424"/>
                </a:cubicBezTo>
                <a:cubicBezTo>
                  <a:pt x="67755" y="34467"/>
                  <a:pt x="68035" y="34599"/>
                  <a:pt x="68385" y="34599"/>
                </a:cubicBezTo>
                <a:cubicBezTo>
                  <a:pt x="68458" y="34599"/>
                  <a:pt x="68534" y="34593"/>
                  <a:pt x="68614" y="34580"/>
                </a:cubicBezTo>
                <a:cubicBezTo>
                  <a:pt x="69035" y="34512"/>
                  <a:pt x="69399" y="34472"/>
                  <a:pt x="69765" y="34472"/>
                </a:cubicBezTo>
                <a:cubicBezTo>
                  <a:pt x="70100" y="34472"/>
                  <a:pt x="70437" y="34505"/>
                  <a:pt x="70821" y="34580"/>
                </a:cubicBezTo>
                <a:cubicBezTo>
                  <a:pt x="70944" y="34604"/>
                  <a:pt x="71058" y="34614"/>
                  <a:pt x="71167" y="34614"/>
                </a:cubicBezTo>
                <a:cubicBezTo>
                  <a:pt x="71519" y="34614"/>
                  <a:pt x="71820" y="34509"/>
                  <a:pt x="72197" y="34450"/>
                </a:cubicBezTo>
                <a:cubicBezTo>
                  <a:pt x="72976" y="34320"/>
                  <a:pt x="73495" y="34242"/>
                  <a:pt x="74196" y="33853"/>
                </a:cubicBezTo>
                <a:cubicBezTo>
                  <a:pt x="74663" y="33593"/>
                  <a:pt x="75027" y="33438"/>
                  <a:pt x="75572" y="33438"/>
                </a:cubicBezTo>
                <a:cubicBezTo>
                  <a:pt x="76143" y="33438"/>
                  <a:pt x="76428" y="33723"/>
                  <a:pt x="76974" y="33853"/>
                </a:cubicBezTo>
                <a:cubicBezTo>
                  <a:pt x="77363" y="33931"/>
                  <a:pt x="77934" y="34035"/>
                  <a:pt x="78350" y="34035"/>
                </a:cubicBezTo>
                <a:cubicBezTo>
                  <a:pt x="78843" y="34035"/>
                  <a:pt x="78973" y="33697"/>
                  <a:pt x="79388" y="33619"/>
                </a:cubicBezTo>
                <a:cubicBezTo>
                  <a:pt x="79422" y="33609"/>
                  <a:pt x="79455" y="33605"/>
                  <a:pt x="79487" y="33605"/>
                </a:cubicBezTo>
                <a:cubicBezTo>
                  <a:pt x="79703" y="33605"/>
                  <a:pt x="79889" y="33801"/>
                  <a:pt x="80115" y="33801"/>
                </a:cubicBezTo>
                <a:cubicBezTo>
                  <a:pt x="80454" y="33801"/>
                  <a:pt x="80703" y="33643"/>
                  <a:pt x="81051" y="33643"/>
                </a:cubicBezTo>
                <a:cubicBezTo>
                  <a:pt x="81076" y="33643"/>
                  <a:pt x="81101" y="33643"/>
                  <a:pt x="81127" y="33645"/>
                </a:cubicBezTo>
                <a:cubicBezTo>
                  <a:pt x="81569" y="33671"/>
                  <a:pt x="81906" y="33957"/>
                  <a:pt x="82322" y="34035"/>
                </a:cubicBezTo>
                <a:cubicBezTo>
                  <a:pt x="82425" y="34052"/>
                  <a:pt x="82535" y="34058"/>
                  <a:pt x="82647" y="34058"/>
                </a:cubicBezTo>
                <a:cubicBezTo>
                  <a:pt x="82870" y="34058"/>
                  <a:pt x="83100" y="34035"/>
                  <a:pt x="83308" y="34035"/>
                </a:cubicBezTo>
                <a:cubicBezTo>
                  <a:pt x="83775" y="34035"/>
                  <a:pt x="84087" y="34112"/>
                  <a:pt x="84528" y="34294"/>
                </a:cubicBezTo>
                <a:cubicBezTo>
                  <a:pt x="84918" y="34450"/>
                  <a:pt x="85307" y="34320"/>
                  <a:pt x="85696" y="34450"/>
                </a:cubicBezTo>
                <a:cubicBezTo>
                  <a:pt x="85852" y="34528"/>
                  <a:pt x="85956" y="34736"/>
                  <a:pt x="86138" y="34787"/>
                </a:cubicBezTo>
                <a:cubicBezTo>
                  <a:pt x="86371" y="34865"/>
                  <a:pt x="86631" y="34813"/>
                  <a:pt x="86865" y="34865"/>
                </a:cubicBezTo>
                <a:cubicBezTo>
                  <a:pt x="87436" y="34969"/>
                  <a:pt x="87903" y="35514"/>
                  <a:pt x="88474" y="35644"/>
                </a:cubicBezTo>
                <a:cubicBezTo>
                  <a:pt x="88705" y="35688"/>
                  <a:pt x="89032" y="35704"/>
                  <a:pt x="89375" y="35704"/>
                </a:cubicBezTo>
                <a:cubicBezTo>
                  <a:pt x="89844" y="35704"/>
                  <a:pt x="90340" y="35674"/>
                  <a:pt x="90655" y="35644"/>
                </a:cubicBezTo>
                <a:cubicBezTo>
                  <a:pt x="90992" y="35592"/>
                  <a:pt x="91174" y="35333"/>
                  <a:pt x="91486" y="35255"/>
                </a:cubicBezTo>
                <a:cubicBezTo>
                  <a:pt x="91622" y="35219"/>
                  <a:pt x="91757" y="35208"/>
                  <a:pt x="91893" y="35208"/>
                </a:cubicBezTo>
                <a:cubicBezTo>
                  <a:pt x="92101" y="35208"/>
                  <a:pt x="92308" y="35233"/>
                  <a:pt x="92516" y="35233"/>
                </a:cubicBezTo>
                <a:cubicBezTo>
                  <a:pt x="92562" y="35233"/>
                  <a:pt x="92608" y="35232"/>
                  <a:pt x="92654" y="35229"/>
                </a:cubicBezTo>
                <a:cubicBezTo>
                  <a:pt x="93175" y="35185"/>
                  <a:pt x="93605" y="34997"/>
                  <a:pt x="94126" y="34997"/>
                </a:cubicBezTo>
                <a:cubicBezTo>
                  <a:pt x="94229" y="34997"/>
                  <a:pt x="94335" y="35004"/>
                  <a:pt x="94445" y="35021"/>
                </a:cubicBezTo>
                <a:cubicBezTo>
                  <a:pt x="94913" y="35073"/>
                  <a:pt x="95328" y="35229"/>
                  <a:pt x="95821" y="35229"/>
                </a:cubicBezTo>
                <a:cubicBezTo>
                  <a:pt x="96065" y="35229"/>
                  <a:pt x="96399" y="35279"/>
                  <a:pt x="96705" y="35279"/>
                </a:cubicBezTo>
                <a:cubicBezTo>
                  <a:pt x="96888" y="35279"/>
                  <a:pt x="97061" y="35261"/>
                  <a:pt x="97197" y="35203"/>
                </a:cubicBezTo>
                <a:cubicBezTo>
                  <a:pt x="97405" y="35099"/>
                  <a:pt x="97535" y="34865"/>
                  <a:pt x="97690" y="34736"/>
                </a:cubicBezTo>
                <a:cubicBezTo>
                  <a:pt x="97976" y="34528"/>
                  <a:pt x="98235" y="34554"/>
                  <a:pt x="98547" y="34424"/>
                </a:cubicBezTo>
                <a:cubicBezTo>
                  <a:pt x="99102" y="34247"/>
                  <a:pt x="99485" y="33826"/>
                  <a:pt x="100126" y="33826"/>
                </a:cubicBezTo>
                <a:cubicBezTo>
                  <a:pt x="100144" y="33826"/>
                  <a:pt x="100163" y="33826"/>
                  <a:pt x="100183" y="33827"/>
                </a:cubicBezTo>
                <a:cubicBezTo>
                  <a:pt x="101117" y="33853"/>
                  <a:pt x="102026" y="34216"/>
                  <a:pt x="102960" y="34216"/>
                </a:cubicBezTo>
                <a:cubicBezTo>
                  <a:pt x="103324" y="34242"/>
                  <a:pt x="103687" y="34242"/>
                  <a:pt x="104051" y="34242"/>
                </a:cubicBezTo>
                <a:cubicBezTo>
                  <a:pt x="104385" y="34220"/>
                  <a:pt x="104566" y="34045"/>
                  <a:pt x="104824" y="34045"/>
                </a:cubicBezTo>
                <a:cubicBezTo>
                  <a:pt x="104867" y="34045"/>
                  <a:pt x="104911" y="34050"/>
                  <a:pt x="104959" y="34061"/>
                </a:cubicBezTo>
                <a:cubicBezTo>
                  <a:pt x="105375" y="34138"/>
                  <a:pt x="105686" y="34502"/>
                  <a:pt x="106102" y="34606"/>
                </a:cubicBezTo>
                <a:cubicBezTo>
                  <a:pt x="106205" y="34619"/>
                  <a:pt x="106303" y="34619"/>
                  <a:pt x="106403" y="34619"/>
                </a:cubicBezTo>
                <a:cubicBezTo>
                  <a:pt x="106504" y="34619"/>
                  <a:pt x="106608" y="34619"/>
                  <a:pt x="106725" y="34632"/>
                </a:cubicBezTo>
                <a:cubicBezTo>
                  <a:pt x="106984" y="34632"/>
                  <a:pt x="107166" y="34658"/>
                  <a:pt x="107426" y="34736"/>
                </a:cubicBezTo>
                <a:cubicBezTo>
                  <a:pt x="107867" y="34839"/>
                  <a:pt x="108204" y="34787"/>
                  <a:pt x="108672" y="34813"/>
                </a:cubicBezTo>
                <a:cubicBezTo>
                  <a:pt x="109347" y="34839"/>
                  <a:pt x="109970" y="35021"/>
                  <a:pt x="110671" y="35021"/>
                </a:cubicBezTo>
                <a:cubicBezTo>
                  <a:pt x="111112" y="35021"/>
                  <a:pt x="111450" y="35099"/>
                  <a:pt x="111839" y="35177"/>
                </a:cubicBezTo>
                <a:lnTo>
                  <a:pt x="111839" y="597"/>
                </a:lnTo>
                <a:cubicBezTo>
                  <a:pt x="111475" y="675"/>
                  <a:pt x="111086" y="727"/>
                  <a:pt x="110723" y="857"/>
                </a:cubicBezTo>
                <a:cubicBezTo>
                  <a:pt x="110437" y="935"/>
                  <a:pt x="110255" y="1116"/>
                  <a:pt x="109970" y="1116"/>
                </a:cubicBezTo>
                <a:cubicBezTo>
                  <a:pt x="109658" y="1116"/>
                  <a:pt x="109373" y="935"/>
                  <a:pt x="109061" y="883"/>
                </a:cubicBezTo>
                <a:cubicBezTo>
                  <a:pt x="108948" y="867"/>
                  <a:pt x="108831" y="861"/>
                  <a:pt x="108711" y="861"/>
                </a:cubicBezTo>
                <a:cubicBezTo>
                  <a:pt x="108445" y="861"/>
                  <a:pt x="108170" y="891"/>
                  <a:pt x="107919" y="909"/>
                </a:cubicBezTo>
                <a:cubicBezTo>
                  <a:pt x="107830" y="909"/>
                  <a:pt x="107751" y="907"/>
                  <a:pt x="107678" y="907"/>
                </a:cubicBezTo>
                <a:cubicBezTo>
                  <a:pt x="107495" y="907"/>
                  <a:pt x="107344" y="920"/>
                  <a:pt x="107140" y="1013"/>
                </a:cubicBezTo>
                <a:cubicBezTo>
                  <a:pt x="106906" y="1116"/>
                  <a:pt x="106854" y="1324"/>
                  <a:pt x="106569" y="1324"/>
                </a:cubicBezTo>
                <a:cubicBezTo>
                  <a:pt x="106543" y="1454"/>
                  <a:pt x="106517" y="1558"/>
                  <a:pt x="106517" y="1688"/>
                </a:cubicBezTo>
                <a:cubicBezTo>
                  <a:pt x="106128" y="1610"/>
                  <a:pt x="105920" y="1350"/>
                  <a:pt x="105530" y="1272"/>
                </a:cubicBezTo>
                <a:cubicBezTo>
                  <a:pt x="105427" y="1272"/>
                  <a:pt x="105323" y="1305"/>
                  <a:pt x="105219" y="1305"/>
                </a:cubicBezTo>
                <a:cubicBezTo>
                  <a:pt x="105193" y="1305"/>
                  <a:pt x="105167" y="1303"/>
                  <a:pt x="105141" y="1298"/>
                </a:cubicBezTo>
                <a:cubicBezTo>
                  <a:pt x="104656" y="1250"/>
                  <a:pt x="104262" y="1088"/>
                  <a:pt x="103768" y="1088"/>
                </a:cubicBezTo>
                <a:cubicBezTo>
                  <a:pt x="103733" y="1088"/>
                  <a:pt x="103697" y="1089"/>
                  <a:pt x="103661" y="1090"/>
                </a:cubicBezTo>
                <a:cubicBezTo>
                  <a:pt x="103064" y="1116"/>
                  <a:pt x="102649" y="1350"/>
                  <a:pt x="102207" y="1740"/>
                </a:cubicBezTo>
                <a:cubicBezTo>
                  <a:pt x="101818" y="2103"/>
                  <a:pt x="101533" y="2155"/>
                  <a:pt x="100987" y="2233"/>
                </a:cubicBezTo>
                <a:cubicBezTo>
                  <a:pt x="100684" y="2286"/>
                  <a:pt x="100386" y="2297"/>
                  <a:pt x="100091" y="2297"/>
                </a:cubicBezTo>
                <a:cubicBezTo>
                  <a:pt x="99881" y="2297"/>
                  <a:pt x="99672" y="2291"/>
                  <a:pt x="99465" y="2291"/>
                </a:cubicBezTo>
                <a:cubicBezTo>
                  <a:pt x="98969" y="2291"/>
                  <a:pt x="98482" y="2324"/>
                  <a:pt x="98002" y="2544"/>
                </a:cubicBezTo>
                <a:cubicBezTo>
                  <a:pt x="97794" y="2622"/>
                  <a:pt x="97509" y="2804"/>
                  <a:pt x="97275" y="2856"/>
                </a:cubicBezTo>
                <a:cubicBezTo>
                  <a:pt x="97232" y="2870"/>
                  <a:pt x="97187" y="2875"/>
                  <a:pt x="97141" y="2875"/>
                </a:cubicBezTo>
                <a:cubicBezTo>
                  <a:pt x="97068" y="2875"/>
                  <a:pt x="96994" y="2863"/>
                  <a:pt x="96926" y="2863"/>
                </a:cubicBezTo>
                <a:cubicBezTo>
                  <a:pt x="96883" y="2863"/>
                  <a:pt x="96844" y="2867"/>
                  <a:pt x="96808" y="2882"/>
                </a:cubicBezTo>
                <a:cubicBezTo>
                  <a:pt x="96522" y="2934"/>
                  <a:pt x="96340" y="3245"/>
                  <a:pt x="96055" y="3349"/>
                </a:cubicBezTo>
                <a:cubicBezTo>
                  <a:pt x="95983" y="3371"/>
                  <a:pt x="95908" y="3382"/>
                  <a:pt x="95832" y="3382"/>
                </a:cubicBezTo>
                <a:cubicBezTo>
                  <a:pt x="95553" y="3382"/>
                  <a:pt x="95256" y="3242"/>
                  <a:pt x="94990" y="3038"/>
                </a:cubicBezTo>
                <a:cubicBezTo>
                  <a:pt x="94705" y="2830"/>
                  <a:pt x="94601" y="2700"/>
                  <a:pt x="94238" y="2674"/>
                </a:cubicBezTo>
                <a:cubicBezTo>
                  <a:pt x="94092" y="2674"/>
                  <a:pt x="93930" y="2707"/>
                  <a:pt x="93778" y="2707"/>
                </a:cubicBezTo>
                <a:cubicBezTo>
                  <a:pt x="93740" y="2707"/>
                  <a:pt x="93703" y="2705"/>
                  <a:pt x="93666" y="2700"/>
                </a:cubicBezTo>
                <a:cubicBezTo>
                  <a:pt x="93427" y="2652"/>
                  <a:pt x="93297" y="2515"/>
                  <a:pt x="93054" y="2515"/>
                </a:cubicBezTo>
                <a:cubicBezTo>
                  <a:pt x="93034" y="2515"/>
                  <a:pt x="93013" y="2516"/>
                  <a:pt x="92991" y="2518"/>
                </a:cubicBezTo>
                <a:cubicBezTo>
                  <a:pt x="92810" y="2518"/>
                  <a:pt x="92446" y="2804"/>
                  <a:pt x="92239" y="2882"/>
                </a:cubicBezTo>
                <a:cubicBezTo>
                  <a:pt x="91849" y="3038"/>
                  <a:pt x="91434" y="3064"/>
                  <a:pt x="91018" y="3115"/>
                </a:cubicBezTo>
                <a:cubicBezTo>
                  <a:pt x="90731" y="3163"/>
                  <a:pt x="90487" y="3300"/>
                  <a:pt x="90185" y="3300"/>
                </a:cubicBezTo>
                <a:cubicBezTo>
                  <a:pt x="90161" y="3300"/>
                  <a:pt x="90135" y="3299"/>
                  <a:pt x="90110" y="3297"/>
                </a:cubicBezTo>
                <a:cubicBezTo>
                  <a:pt x="89824" y="3271"/>
                  <a:pt x="89565" y="3115"/>
                  <a:pt x="89279" y="3064"/>
                </a:cubicBezTo>
                <a:cubicBezTo>
                  <a:pt x="88891" y="3015"/>
                  <a:pt x="88435" y="2853"/>
                  <a:pt x="88017" y="2853"/>
                </a:cubicBezTo>
                <a:cubicBezTo>
                  <a:pt x="87988" y="2853"/>
                  <a:pt x="87958" y="2854"/>
                  <a:pt x="87929" y="2856"/>
                </a:cubicBezTo>
                <a:cubicBezTo>
                  <a:pt x="87566" y="2882"/>
                  <a:pt x="87410" y="3141"/>
                  <a:pt x="87098" y="3245"/>
                </a:cubicBezTo>
                <a:cubicBezTo>
                  <a:pt x="86839" y="3323"/>
                  <a:pt x="86631" y="3271"/>
                  <a:pt x="86423" y="3401"/>
                </a:cubicBezTo>
                <a:cubicBezTo>
                  <a:pt x="85982" y="3687"/>
                  <a:pt x="86112" y="3842"/>
                  <a:pt x="85541" y="3894"/>
                </a:cubicBezTo>
                <a:cubicBezTo>
                  <a:pt x="85411" y="3894"/>
                  <a:pt x="85255" y="3868"/>
                  <a:pt x="85099" y="3868"/>
                </a:cubicBezTo>
                <a:cubicBezTo>
                  <a:pt x="84243" y="3868"/>
                  <a:pt x="83412" y="3687"/>
                  <a:pt x="82529" y="3687"/>
                </a:cubicBezTo>
                <a:lnTo>
                  <a:pt x="80634" y="3687"/>
                </a:lnTo>
                <a:cubicBezTo>
                  <a:pt x="80452" y="3687"/>
                  <a:pt x="80271" y="3700"/>
                  <a:pt x="80089" y="3700"/>
                </a:cubicBezTo>
                <a:cubicBezTo>
                  <a:pt x="79907" y="3700"/>
                  <a:pt x="79725" y="3687"/>
                  <a:pt x="79544" y="3635"/>
                </a:cubicBezTo>
                <a:cubicBezTo>
                  <a:pt x="79128" y="3531"/>
                  <a:pt x="78791" y="3141"/>
                  <a:pt x="78350" y="3064"/>
                </a:cubicBezTo>
                <a:cubicBezTo>
                  <a:pt x="78288" y="3052"/>
                  <a:pt x="78228" y="3047"/>
                  <a:pt x="78170" y="3047"/>
                </a:cubicBezTo>
                <a:cubicBezTo>
                  <a:pt x="77567" y="3047"/>
                  <a:pt x="77149" y="3626"/>
                  <a:pt x="76818" y="4076"/>
                </a:cubicBezTo>
                <a:cubicBezTo>
                  <a:pt x="76595" y="4388"/>
                  <a:pt x="76506" y="4585"/>
                  <a:pt x="76238" y="4585"/>
                </a:cubicBezTo>
                <a:cubicBezTo>
                  <a:pt x="76195" y="4585"/>
                  <a:pt x="76146" y="4580"/>
                  <a:pt x="76091" y="4569"/>
                </a:cubicBezTo>
                <a:cubicBezTo>
                  <a:pt x="75909" y="4517"/>
                  <a:pt x="75805" y="4310"/>
                  <a:pt x="75572" y="4258"/>
                </a:cubicBezTo>
                <a:cubicBezTo>
                  <a:pt x="75551" y="4253"/>
                  <a:pt x="75527" y="4250"/>
                  <a:pt x="75501" y="4250"/>
                </a:cubicBezTo>
                <a:cubicBezTo>
                  <a:pt x="75398" y="4250"/>
                  <a:pt x="75265" y="4284"/>
                  <a:pt x="75182" y="4284"/>
                </a:cubicBezTo>
                <a:cubicBezTo>
                  <a:pt x="75064" y="4284"/>
                  <a:pt x="74953" y="4267"/>
                  <a:pt x="74842" y="4267"/>
                </a:cubicBezTo>
                <a:cubicBezTo>
                  <a:pt x="74758" y="4267"/>
                  <a:pt x="74674" y="4276"/>
                  <a:pt x="74585" y="4310"/>
                </a:cubicBezTo>
                <a:cubicBezTo>
                  <a:pt x="74429" y="4362"/>
                  <a:pt x="74352" y="4569"/>
                  <a:pt x="74196" y="4621"/>
                </a:cubicBezTo>
                <a:cubicBezTo>
                  <a:pt x="73858" y="4751"/>
                  <a:pt x="73495" y="4673"/>
                  <a:pt x="73157" y="4803"/>
                </a:cubicBezTo>
                <a:cubicBezTo>
                  <a:pt x="72867" y="4923"/>
                  <a:pt x="72689" y="4997"/>
                  <a:pt x="72483" y="4997"/>
                </a:cubicBezTo>
                <a:cubicBezTo>
                  <a:pt x="72376" y="4997"/>
                  <a:pt x="72261" y="4977"/>
                  <a:pt x="72119" y="4933"/>
                </a:cubicBezTo>
                <a:cubicBezTo>
                  <a:pt x="71807" y="4829"/>
                  <a:pt x="71574" y="4569"/>
                  <a:pt x="71314" y="4387"/>
                </a:cubicBezTo>
                <a:cubicBezTo>
                  <a:pt x="71055" y="4206"/>
                  <a:pt x="70873" y="4180"/>
                  <a:pt x="70613" y="4076"/>
                </a:cubicBezTo>
                <a:cubicBezTo>
                  <a:pt x="69995" y="3829"/>
                  <a:pt x="69070" y="3110"/>
                  <a:pt x="68333" y="3110"/>
                </a:cubicBezTo>
                <a:cubicBezTo>
                  <a:pt x="68297" y="3110"/>
                  <a:pt x="68260" y="3112"/>
                  <a:pt x="68225" y="3115"/>
                </a:cubicBezTo>
                <a:cubicBezTo>
                  <a:pt x="68043" y="3141"/>
                  <a:pt x="67861" y="3297"/>
                  <a:pt x="67654" y="3297"/>
                </a:cubicBezTo>
                <a:cubicBezTo>
                  <a:pt x="67420" y="3297"/>
                  <a:pt x="67238" y="3115"/>
                  <a:pt x="67057" y="3115"/>
                </a:cubicBezTo>
                <a:cubicBezTo>
                  <a:pt x="67038" y="3114"/>
                  <a:pt x="67019" y="3113"/>
                  <a:pt x="67000" y="3113"/>
                </a:cubicBezTo>
                <a:cubicBezTo>
                  <a:pt x="66740" y="3113"/>
                  <a:pt x="66518" y="3271"/>
                  <a:pt x="66252" y="3271"/>
                </a:cubicBezTo>
                <a:cubicBezTo>
                  <a:pt x="66182" y="3279"/>
                  <a:pt x="66115" y="3283"/>
                  <a:pt x="66050" y="3283"/>
                </a:cubicBezTo>
                <a:cubicBezTo>
                  <a:pt x="65708" y="3283"/>
                  <a:pt x="65429" y="3181"/>
                  <a:pt x="65058" y="3115"/>
                </a:cubicBezTo>
                <a:cubicBezTo>
                  <a:pt x="64978" y="3104"/>
                  <a:pt x="64895" y="3100"/>
                  <a:pt x="64810" y="3100"/>
                </a:cubicBezTo>
                <a:cubicBezTo>
                  <a:pt x="64620" y="3100"/>
                  <a:pt x="64417" y="3120"/>
                  <a:pt x="64219" y="3120"/>
                </a:cubicBezTo>
                <a:cubicBezTo>
                  <a:pt x="64098" y="3120"/>
                  <a:pt x="63978" y="3112"/>
                  <a:pt x="63863" y="3089"/>
                </a:cubicBezTo>
                <a:cubicBezTo>
                  <a:pt x="63422" y="2986"/>
                  <a:pt x="63240" y="2544"/>
                  <a:pt x="62721" y="2466"/>
                </a:cubicBezTo>
                <a:cubicBezTo>
                  <a:pt x="62630" y="2459"/>
                  <a:pt x="62530" y="2456"/>
                  <a:pt x="62426" y="2456"/>
                </a:cubicBezTo>
                <a:cubicBezTo>
                  <a:pt x="62175" y="2456"/>
                  <a:pt x="61903" y="2474"/>
                  <a:pt x="61683" y="2492"/>
                </a:cubicBezTo>
                <a:cubicBezTo>
                  <a:pt x="61319" y="2492"/>
                  <a:pt x="61138" y="2700"/>
                  <a:pt x="60800" y="2804"/>
                </a:cubicBezTo>
                <a:cubicBezTo>
                  <a:pt x="60739" y="2820"/>
                  <a:pt x="60680" y="2827"/>
                  <a:pt x="60623" y="2827"/>
                </a:cubicBezTo>
                <a:cubicBezTo>
                  <a:pt x="60343" y="2827"/>
                  <a:pt x="60094" y="2668"/>
                  <a:pt x="59807" y="2668"/>
                </a:cubicBezTo>
                <a:cubicBezTo>
                  <a:pt x="59775" y="2668"/>
                  <a:pt x="59743" y="2670"/>
                  <a:pt x="59710" y="2674"/>
                </a:cubicBezTo>
                <a:cubicBezTo>
                  <a:pt x="59502" y="2700"/>
                  <a:pt x="59320" y="2856"/>
                  <a:pt x="59191" y="2882"/>
                </a:cubicBezTo>
                <a:cubicBezTo>
                  <a:pt x="58983" y="2882"/>
                  <a:pt x="58905" y="2778"/>
                  <a:pt x="58723" y="2726"/>
                </a:cubicBezTo>
                <a:cubicBezTo>
                  <a:pt x="58658" y="2713"/>
                  <a:pt x="58580" y="2713"/>
                  <a:pt x="58506" y="2713"/>
                </a:cubicBezTo>
                <a:cubicBezTo>
                  <a:pt x="58431" y="2713"/>
                  <a:pt x="58360" y="2713"/>
                  <a:pt x="58308" y="2700"/>
                </a:cubicBezTo>
                <a:cubicBezTo>
                  <a:pt x="58100" y="2622"/>
                  <a:pt x="57996" y="2492"/>
                  <a:pt x="57789" y="2389"/>
                </a:cubicBezTo>
                <a:cubicBezTo>
                  <a:pt x="57693" y="2342"/>
                  <a:pt x="57610" y="2323"/>
                  <a:pt x="57534" y="2323"/>
                </a:cubicBezTo>
                <a:cubicBezTo>
                  <a:pt x="57072" y="2323"/>
                  <a:pt x="56931" y="3073"/>
                  <a:pt x="56374" y="3073"/>
                </a:cubicBezTo>
                <a:cubicBezTo>
                  <a:pt x="56307" y="3073"/>
                  <a:pt x="56234" y="3062"/>
                  <a:pt x="56153" y="3038"/>
                </a:cubicBezTo>
                <a:cubicBezTo>
                  <a:pt x="55556" y="2882"/>
                  <a:pt x="55115" y="2414"/>
                  <a:pt x="54595" y="2155"/>
                </a:cubicBezTo>
                <a:cubicBezTo>
                  <a:pt x="54431" y="2077"/>
                  <a:pt x="54270" y="2048"/>
                  <a:pt x="54110" y="2048"/>
                </a:cubicBezTo>
                <a:cubicBezTo>
                  <a:pt x="53791" y="2048"/>
                  <a:pt x="53479" y="2164"/>
                  <a:pt x="53168" y="2233"/>
                </a:cubicBezTo>
                <a:cubicBezTo>
                  <a:pt x="52949" y="2291"/>
                  <a:pt x="52673" y="2325"/>
                  <a:pt x="52404" y="2325"/>
                </a:cubicBezTo>
                <a:cubicBezTo>
                  <a:pt x="52194" y="2325"/>
                  <a:pt x="51988" y="2304"/>
                  <a:pt x="51818" y="2259"/>
                </a:cubicBezTo>
                <a:cubicBezTo>
                  <a:pt x="51454" y="2155"/>
                  <a:pt x="51195" y="1921"/>
                  <a:pt x="50779" y="1895"/>
                </a:cubicBezTo>
                <a:cubicBezTo>
                  <a:pt x="50435" y="1871"/>
                  <a:pt x="49974" y="1660"/>
                  <a:pt x="49639" y="1660"/>
                </a:cubicBezTo>
                <a:cubicBezTo>
                  <a:pt x="49621" y="1660"/>
                  <a:pt x="49603" y="1660"/>
                  <a:pt x="49585" y="1662"/>
                </a:cubicBezTo>
                <a:cubicBezTo>
                  <a:pt x="49248" y="1714"/>
                  <a:pt x="49066" y="2025"/>
                  <a:pt x="48702" y="2103"/>
                </a:cubicBezTo>
                <a:cubicBezTo>
                  <a:pt x="48597" y="2117"/>
                  <a:pt x="48494" y="2120"/>
                  <a:pt x="48391" y="2120"/>
                </a:cubicBezTo>
                <a:cubicBezTo>
                  <a:pt x="48328" y="2120"/>
                  <a:pt x="48265" y="2119"/>
                  <a:pt x="48201" y="2119"/>
                </a:cubicBezTo>
                <a:cubicBezTo>
                  <a:pt x="47986" y="2119"/>
                  <a:pt x="47768" y="2130"/>
                  <a:pt x="47534" y="2233"/>
                </a:cubicBezTo>
                <a:cubicBezTo>
                  <a:pt x="47067" y="2440"/>
                  <a:pt x="47015" y="2492"/>
                  <a:pt x="46470" y="2492"/>
                </a:cubicBezTo>
                <a:cubicBezTo>
                  <a:pt x="46099" y="2492"/>
                  <a:pt x="45681" y="2257"/>
                  <a:pt x="45373" y="2257"/>
                </a:cubicBezTo>
                <a:cubicBezTo>
                  <a:pt x="45357" y="2257"/>
                  <a:pt x="45342" y="2257"/>
                  <a:pt x="45327" y="2259"/>
                </a:cubicBezTo>
                <a:cubicBezTo>
                  <a:pt x="45068" y="2311"/>
                  <a:pt x="44912" y="2440"/>
                  <a:pt x="44627" y="2492"/>
                </a:cubicBezTo>
                <a:cubicBezTo>
                  <a:pt x="44531" y="2506"/>
                  <a:pt x="44431" y="2511"/>
                  <a:pt x="44328" y="2511"/>
                </a:cubicBezTo>
                <a:cubicBezTo>
                  <a:pt x="44095" y="2511"/>
                  <a:pt x="43848" y="2487"/>
                  <a:pt x="43611" y="2487"/>
                </a:cubicBezTo>
                <a:cubicBezTo>
                  <a:pt x="43551" y="2487"/>
                  <a:pt x="43491" y="2488"/>
                  <a:pt x="43432" y="2492"/>
                </a:cubicBezTo>
                <a:cubicBezTo>
                  <a:pt x="43095" y="2492"/>
                  <a:pt x="42861" y="2674"/>
                  <a:pt x="42550" y="2674"/>
                </a:cubicBezTo>
                <a:cubicBezTo>
                  <a:pt x="42212" y="2674"/>
                  <a:pt x="41693" y="2337"/>
                  <a:pt x="41459" y="2129"/>
                </a:cubicBezTo>
                <a:cubicBezTo>
                  <a:pt x="41122" y="1869"/>
                  <a:pt x="40862" y="1584"/>
                  <a:pt x="40421" y="1428"/>
                </a:cubicBezTo>
                <a:cubicBezTo>
                  <a:pt x="40099" y="1326"/>
                  <a:pt x="39610" y="1236"/>
                  <a:pt x="39166" y="1236"/>
                </a:cubicBezTo>
                <a:cubicBezTo>
                  <a:pt x="38930" y="1236"/>
                  <a:pt x="38706" y="1261"/>
                  <a:pt x="38526" y="1324"/>
                </a:cubicBezTo>
                <a:cubicBezTo>
                  <a:pt x="38214" y="1444"/>
                  <a:pt x="38079" y="1719"/>
                  <a:pt x="37692" y="1719"/>
                </a:cubicBezTo>
                <a:cubicBezTo>
                  <a:pt x="37660" y="1719"/>
                  <a:pt x="37627" y="1717"/>
                  <a:pt x="37591" y="1714"/>
                </a:cubicBezTo>
                <a:cubicBezTo>
                  <a:pt x="37166" y="1639"/>
                  <a:pt x="37030" y="1323"/>
                  <a:pt x="36603" y="1323"/>
                </a:cubicBezTo>
                <a:cubicBezTo>
                  <a:pt x="36587" y="1323"/>
                  <a:pt x="36570" y="1323"/>
                  <a:pt x="36553" y="1324"/>
                </a:cubicBezTo>
                <a:cubicBezTo>
                  <a:pt x="36345" y="1324"/>
                  <a:pt x="36059" y="1480"/>
                  <a:pt x="35826" y="1506"/>
                </a:cubicBezTo>
                <a:lnTo>
                  <a:pt x="35151" y="1506"/>
                </a:lnTo>
                <a:cubicBezTo>
                  <a:pt x="35101" y="1503"/>
                  <a:pt x="35054" y="1501"/>
                  <a:pt x="35009" y="1501"/>
                </a:cubicBezTo>
                <a:cubicBezTo>
                  <a:pt x="34711" y="1501"/>
                  <a:pt x="34529" y="1575"/>
                  <a:pt x="34190" y="1688"/>
                </a:cubicBezTo>
                <a:cubicBezTo>
                  <a:pt x="33720" y="1872"/>
                  <a:pt x="33239" y="1905"/>
                  <a:pt x="32747" y="1905"/>
                </a:cubicBezTo>
                <a:cubicBezTo>
                  <a:pt x="32478" y="1905"/>
                  <a:pt x="32207" y="1895"/>
                  <a:pt x="31932" y="1895"/>
                </a:cubicBezTo>
                <a:cubicBezTo>
                  <a:pt x="31568" y="1895"/>
                  <a:pt x="31387" y="1973"/>
                  <a:pt x="31049" y="2077"/>
                </a:cubicBezTo>
                <a:cubicBezTo>
                  <a:pt x="30858" y="2151"/>
                  <a:pt x="30749" y="2178"/>
                  <a:pt x="30655" y="2178"/>
                </a:cubicBezTo>
                <a:cubicBezTo>
                  <a:pt x="30520" y="2178"/>
                  <a:pt x="30416" y="2123"/>
                  <a:pt x="30140" y="2077"/>
                </a:cubicBezTo>
                <a:cubicBezTo>
                  <a:pt x="30059" y="2063"/>
                  <a:pt x="29969" y="2059"/>
                  <a:pt x="29873" y="2059"/>
                </a:cubicBezTo>
                <a:cubicBezTo>
                  <a:pt x="29660" y="2059"/>
                  <a:pt x="29422" y="2082"/>
                  <a:pt x="29209" y="2082"/>
                </a:cubicBezTo>
                <a:cubicBezTo>
                  <a:pt x="29154" y="2082"/>
                  <a:pt x="29101" y="2081"/>
                  <a:pt x="29050" y="2077"/>
                </a:cubicBezTo>
                <a:cubicBezTo>
                  <a:pt x="28635" y="2077"/>
                  <a:pt x="28323" y="1947"/>
                  <a:pt x="27934" y="1869"/>
                </a:cubicBezTo>
                <a:cubicBezTo>
                  <a:pt x="27805" y="1853"/>
                  <a:pt x="27666" y="1847"/>
                  <a:pt x="27524" y="1847"/>
                </a:cubicBezTo>
                <a:cubicBezTo>
                  <a:pt x="27206" y="1847"/>
                  <a:pt x="26870" y="1877"/>
                  <a:pt x="26584" y="1895"/>
                </a:cubicBezTo>
                <a:cubicBezTo>
                  <a:pt x="26532" y="1895"/>
                  <a:pt x="26399" y="1907"/>
                  <a:pt x="26293" y="1907"/>
                </a:cubicBezTo>
                <a:cubicBezTo>
                  <a:pt x="26241" y="1907"/>
                  <a:pt x="26194" y="1904"/>
                  <a:pt x="26168" y="1895"/>
                </a:cubicBezTo>
                <a:cubicBezTo>
                  <a:pt x="25935" y="1817"/>
                  <a:pt x="25987" y="1636"/>
                  <a:pt x="25805" y="1532"/>
                </a:cubicBezTo>
                <a:cubicBezTo>
                  <a:pt x="25733" y="1496"/>
                  <a:pt x="25660" y="1485"/>
                  <a:pt x="25588" y="1485"/>
                </a:cubicBezTo>
                <a:cubicBezTo>
                  <a:pt x="25477" y="1485"/>
                  <a:pt x="25366" y="1510"/>
                  <a:pt x="25256" y="1510"/>
                </a:cubicBezTo>
                <a:cubicBezTo>
                  <a:pt x="25231" y="1510"/>
                  <a:pt x="25206" y="1509"/>
                  <a:pt x="25182" y="1506"/>
                </a:cubicBezTo>
                <a:cubicBezTo>
                  <a:pt x="25078" y="1480"/>
                  <a:pt x="24870" y="1324"/>
                  <a:pt x="24793" y="1324"/>
                </a:cubicBezTo>
                <a:cubicBezTo>
                  <a:pt x="24783" y="1324"/>
                  <a:pt x="24773" y="1323"/>
                  <a:pt x="24763" y="1323"/>
                </a:cubicBezTo>
                <a:cubicBezTo>
                  <a:pt x="24319" y="1323"/>
                  <a:pt x="24162" y="1900"/>
                  <a:pt x="23806" y="2103"/>
                </a:cubicBezTo>
                <a:cubicBezTo>
                  <a:pt x="23313" y="2363"/>
                  <a:pt x="22560" y="2648"/>
                  <a:pt x="22015" y="2700"/>
                </a:cubicBezTo>
                <a:cubicBezTo>
                  <a:pt x="21775" y="2713"/>
                  <a:pt x="21537" y="2722"/>
                  <a:pt x="21300" y="2722"/>
                </a:cubicBezTo>
                <a:cubicBezTo>
                  <a:pt x="20614" y="2722"/>
                  <a:pt x="19938" y="2653"/>
                  <a:pt x="19263" y="2440"/>
                </a:cubicBezTo>
                <a:cubicBezTo>
                  <a:pt x="19055" y="2363"/>
                  <a:pt x="18854" y="2304"/>
                  <a:pt x="18653" y="2304"/>
                </a:cubicBezTo>
                <a:cubicBezTo>
                  <a:pt x="18452" y="2304"/>
                  <a:pt x="18250" y="2363"/>
                  <a:pt x="18043" y="2518"/>
                </a:cubicBezTo>
                <a:cubicBezTo>
                  <a:pt x="17783" y="2726"/>
                  <a:pt x="17627" y="3193"/>
                  <a:pt x="17290" y="3271"/>
                </a:cubicBezTo>
                <a:cubicBezTo>
                  <a:pt x="17186" y="2648"/>
                  <a:pt x="16563" y="1402"/>
                  <a:pt x="15862" y="1272"/>
                </a:cubicBezTo>
                <a:cubicBezTo>
                  <a:pt x="15841" y="1269"/>
                  <a:pt x="15820" y="1268"/>
                  <a:pt x="15799" y="1268"/>
                </a:cubicBezTo>
                <a:cubicBezTo>
                  <a:pt x="15671" y="1268"/>
                  <a:pt x="15533" y="1313"/>
                  <a:pt x="15393" y="1313"/>
                </a:cubicBezTo>
                <a:cubicBezTo>
                  <a:pt x="15350" y="1313"/>
                  <a:pt x="15308" y="1309"/>
                  <a:pt x="15265" y="1298"/>
                </a:cubicBezTo>
                <a:cubicBezTo>
                  <a:pt x="14979" y="1246"/>
                  <a:pt x="14901" y="1039"/>
                  <a:pt x="14668" y="883"/>
                </a:cubicBezTo>
                <a:cubicBezTo>
                  <a:pt x="14330" y="649"/>
                  <a:pt x="13889" y="519"/>
                  <a:pt x="13474" y="493"/>
                </a:cubicBezTo>
                <a:cubicBezTo>
                  <a:pt x="13352" y="493"/>
                  <a:pt x="13208" y="482"/>
                  <a:pt x="13072" y="482"/>
                </a:cubicBezTo>
                <a:cubicBezTo>
                  <a:pt x="13003" y="482"/>
                  <a:pt x="12937" y="485"/>
                  <a:pt x="12877" y="493"/>
                </a:cubicBezTo>
                <a:cubicBezTo>
                  <a:pt x="12773" y="519"/>
                  <a:pt x="12487" y="675"/>
                  <a:pt x="12461" y="675"/>
                </a:cubicBezTo>
                <a:cubicBezTo>
                  <a:pt x="12192" y="675"/>
                  <a:pt x="11947" y="491"/>
                  <a:pt x="11659" y="491"/>
                </a:cubicBezTo>
                <a:cubicBezTo>
                  <a:pt x="11641" y="491"/>
                  <a:pt x="11623" y="492"/>
                  <a:pt x="11604" y="493"/>
                </a:cubicBezTo>
                <a:cubicBezTo>
                  <a:pt x="11371" y="493"/>
                  <a:pt x="11215" y="623"/>
                  <a:pt x="11007" y="675"/>
                </a:cubicBezTo>
                <a:cubicBezTo>
                  <a:pt x="10840" y="708"/>
                  <a:pt x="10655" y="718"/>
                  <a:pt x="10464" y="718"/>
                </a:cubicBezTo>
                <a:cubicBezTo>
                  <a:pt x="10209" y="718"/>
                  <a:pt x="9947" y="701"/>
                  <a:pt x="9709" y="701"/>
                </a:cubicBezTo>
                <a:cubicBezTo>
                  <a:pt x="9207" y="701"/>
                  <a:pt x="8636" y="782"/>
                  <a:pt x="8096" y="782"/>
                </a:cubicBezTo>
                <a:cubicBezTo>
                  <a:pt x="7826" y="782"/>
                  <a:pt x="7563" y="762"/>
                  <a:pt x="7321" y="701"/>
                </a:cubicBezTo>
                <a:cubicBezTo>
                  <a:pt x="7139" y="649"/>
                  <a:pt x="6932" y="493"/>
                  <a:pt x="6724" y="493"/>
                </a:cubicBezTo>
                <a:cubicBezTo>
                  <a:pt x="6704" y="491"/>
                  <a:pt x="6686" y="490"/>
                  <a:pt x="6669" y="490"/>
                </a:cubicBezTo>
                <a:cubicBezTo>
                  <a:pt x="6463" y="490"/>
                  <a:pt x="6450" y="625"/>
                  <a:pt x="6283" y="649"/>
                </a:cubicBezTo>
                <a:cubicBezTo>
                  <a:pt x="6088" y="701"/>
                  <a:pt x="5880" y="714"/>
                  <a:pt x="5669" y="714"/>
                </a:cubicBezTo>
                <a:cubicBezTo>
                  <a:pt x="5458" y="714"/>
                  <a:pt x="5244" y="701"/>
                  <a:pt x="5036" y="701"/>
                </a:cubicBezTo>
                <a:cubicBezTo>
                  <a:pt x="4410" y="701"/>
                  <a:pt x="3816" y="481"/>
                  <a:pt x="3179" y="481"/>
                </a:cubicBezTo>
                <a:cubicBezTo>
                  <a:pt x="2998" y="481"/>
                  <a:pt x="2812" y="499"/>
                  <a:pt x="2622" y="545"/>
                </a:cubicBezTo>
                <a:cubicBezTo>
                  <a:pt x="2440" y="571"/>
                  <a:pt x="2414" y="675"/>
                  <a:pt x="2181" y="701"/>
                </a:cubicBezTo>
                <a:cubicBezTo>
                  <a:pt x="2120" y="710"/>
                  <a:pt x="2054" y="713"/>
                  <a:pt x="1986" y="713"/>
                </a:cubicBezTo>
                <a:cubicBezTo>
                  <a:pt x="1849" y="713"/>
                  <a:pt x="1705" y="701"/>
                  <a:pt x="1584" y="701"/>
                </a:cubicBezTo>
                <a:cubicBezTo>
                  <a:pt x="1090" y="701"/>
                  <a:pt x="987" y="675"/>
                  <a:pt x="597" y="441"/>
                </a:cubicBezTo>
                <a:cubicBezTo>
                  <a:pt x="363" y="312"/>
                  <a:pt x="182" y="15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1970625" y="1017545"/>
            <a:ext cx="5202600" cy="1702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9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 name="Google Shape;49;p9"/>
          <p:cNvSpPr txBox="1"/>
          <p:nvPr>
            <p:ph idx="1" type="subTitle"/>
          </p:nvPr>
        </p:nvSpPr>
        <p:spPr>
          <a:xfrm>
            <a:off x="1970825" y="3204175"/>
            <a:ext cx="5202600" cy="74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0" name="Shape 50"/>
        <p:cNvGrpSpPr/>
        <p:nvPr/>
      </p:nvGrpSpPr>
      <p:grpSpPr>
        <a:xfrm>
          <a:off x="0" y="0"/>
          <a:ext cx="0" cy="0"/>
          <a:chOff x="0" y="0"/>
          <a:chExt cx="0" cy="0"/>
        </a:xfrm>
      </p:grpSpPr>
      <p:sp>
        <p:nvSpPr>
          <p:cNvPr id="51" name="Google Shape;51;p10"/>
          <p:cNvSpPr txBox="1"/>
          <p:nvPr>
            <p:ph type="title"/>
          </p:nvPr>
        </p:nvSpPr>
        <p:spPr>
          <a:xfrm>
            <a:off x="2972300" y="3341450"/>
            <a:ext cx="5359500" cy="103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2" name="Google Shape;52;p10"/>
          <p:cNvSpPr/>
          <p:nvPr/>
        </p:nvSpPr>
        <p:spPr>
          <a:xfrm>
            <a:off x="0" y="0"/>
            <a:ext cx="9143904" cy="5143424"/>
          </a:xfrm>
          <a:custGeom>
            <a:rect b="b" l="l" r="r" t="t"/>
            <a:pathLst>
              <a:path extrusionOk="0" h="160732" w="285747">
                <a:moveTo>
                  <a:pt x="250719" y="6680"/>
                </a:moveTo>
                <a:cubicBezTo>
                  <a:pt x="264585" y="6680"/>
                  <a:pt x="275823" y="17922"/>
                  <a:pt x="275823" y="31787"/>
                </a:cubicBezTo>
                <a:lnTo>
                  <a:pt x="275823" y="128944"/>
                </a:lnTo>
                <a:cubicBezTo>
                  <a:pt x="275823" y="142810"/>
                  <a:pt x="264585" y="154048"/>
                  <a:pt x="250719" y="154048"/>
                </a:cubicBezTo>
                <a:lnTo>
                  <a:pt x="35027" y="154048"/>
                </a:lnTo>
                <a:cubicBezTo>
                  <a:pt x="21161" y="154048"/>
                  <a:pt x="9919" y="142810"/>
                  <a:pt x="9919" y="128944"/>
                </a:cubicBezTo>
                <a:lnTo>
                  <a:pt x="9919" y="31787"/>
                </a:lnTo>
                <a:cubicBezTo>
                  <a:pt x="9919" y="17922"/>
                  <a:pt x="21161" y="6680"/>
                  <a:pt x="35027" y="6680"/>
                </a:cubicBezTo>
                <a:close/>
                <a:moveTo>
                  <a:pt x="0" y="0"/>
                </a:moveTo>
                <a:lnTo>
                  <a:pt x="0" y="160732"/>
                </a:lnTo>
                <a:lnTo>
                  <a:pt x="285746" y="160732"/>
                </a:lnTo>
                <a:lnTo>
                  <a:pt x="2857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1pPr>
            <a:lvl2pPr lvl="1"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2pPr>
            <a:lvl3pPr lvl="2"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3pPr>
            <a:lvl4pPr lvl="3"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4pPr>
            <a:lvl5pPr lvl="4"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5pPr>
            <a:lvl6pPr lvl="5"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6pPr>
            <a:lvl7pPr lvl="6"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7pPr>
            <a:lvl8pPr lvl="7"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8pPr>
            <a:lvl9pPr lvl="8" rtl="0">
              <a:spcBef>
                <a:spcPts val="0"/>
              </a:spcBef>
              <a:spcAft>
                <a:spcPts val="0"/>
              </a:spcAft>
              <a:buClr>
                <a:schemeClr val="dk1"/>
              </a:buClr>
              <a:buSzPts val="3500"/>
              <a:buFont typeface="Corben"/>
              <a:buNone/>
              <a:defRPr b="1" sz="3500">
                <a:solidFill>
                  <a:schemeClr val="dk1"/>
                </a:solidFill>
                <a:latin typeface="Corben"/>
                <a:ea typeface="Corben"/>
                <a:cs typeface="Corben"/>
                <a:sym typeface="Corbe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orben"/>
              <a:buChar char="●"/>
              <a:defRPr>
                <a:solidFill>
                  <a:schemeClr val="dk1"/>
                </a:solidFill>
                <a:latin typeface="Corben"/>
                <a:ea typeface="Corben"/>
                <a:cs typeface="Corben"/>
                <a:sym typeface="Corben"/>
              </a:defRPr>
            </a:lvl1pPr>
            <a:lvl2pPr indent="-317500" lvl="1" marL="9144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2pPr>
            <a:lvl3pPr indent="-317500" lvl="2" marL="13716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3pPr>
            <a:lvl4pPr indent="-317500" lvl="3" marL="18288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4pPr>
            <a:lvl5pPr indent="-317500" lvl="4" marL="22860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5pPr>
            <a:lvl6pPr indent="-317500" lvl="5" marL="27432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6pPr>
            <a:lvl7pPr indent="-317500" lvl="6" marL="32004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7pPr>
            <a:lvl8pPr indent="-317500" lvl="7" marL="3657600">
              <a:lnSpc>
                <a:spcPct val="100000"/>
              </a:lnSpc>
              <a:spcBef>
                <a:spcPts val="1600"/>
              </a:spcBef>
              <a:spcAft>
                <a:spcPts val="0"/>
              </a:spcAft>
              <a:buClr>
                <a:schemeClr val="dk1"/>
              </a:buClr>
              <a:buSzPts val="1400"/>
              <a:buFont typeface="Corben"/>
              <a:buChar char="○"/>
              <a:defRPr>
                <a:solidFill>
                  <a:schemeClr val="dk1"/>
                </a:solidFill>
                <a:latin typeface="Corben"/>
                <a:ea typeface="Corben"/>
                <a:cs typeface="Corben"/>
                <a:sym typeface="Corben"/>
              </a:defRPr>
            </a:lvl8pPr>
            <a:lvl9pPr indent="-317500" lvl="8" marL="4114800">
              <a:lnSpc>
                <a:spcPct val="100000"/>
              </a:lnSpc>
              <a:spcBef>
                <a:spcPts val="1600"/>
              </a:spcBef>
              <a:spcAft>
                <a:spcPts val="1600"/>
              </a:spcAft>
              <a:buClr>
                <a:schemeClr val="dk1"/>
              </a:buClr>
              <a:buSzPts val="1400"/>
              <a:buFont typeface="Corben"/>
              <a:buChar char="■"/>
              <a:defRPr>
                <a:solidFill>
                  <a:schemeClr val="dk1"/>
                </a:solidFill>
                <a:latin typeface="Corben"/>
                <a:ea typeface="Corben"/>
                <a:cs typeface="Corben"/>
                <a:sym typeface="Corb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38"/>
          <p:cNvGrpSpPr/>
          <p:nvPr/>
        </p:nvGrpSpPr>
        <p:grpSpPr>
          <a:xfrm>
            <a:off x="1970677" y="3015253"/>
            <a:ext cx="5202704" cy="1325941"/>
            <a:chOff x="2190875" y="4042262"/>
            <a:chExt cx="4762200" cy="943327"/>
          </a:xfrm>
        </p:grpSpPr>
        <p:sp>
          <p:nvSpPr>
            <p:cNvPr id="269" name="Google Shape;269;p38"/>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38"/>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38"/>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72" name="Google Shape;272;p38"/>
          <p:cNvSpPr/>
          <p:nvPr/>
        </p:nvSpPr>
        <p:spPr>
          <a:xfrm>
            <a:off x="797925" y="689525"/>
            <a:ext cx="1428600" cy="1428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idx="1" type="subTitle"/>
          </p:nvPr>
        </p:nvSpPr>
        <p:spPr>
          <a:xfrm>
            <a:off x="2094575" y="3316126"/>
            <a:ext cx="4955100" cy="4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Andreean Dharma Arisandi</a:t>
            </a:r>
            <a:endParaRPr i="1" sz="1200"/>
          </a:p>
        </p:txBody>
      </p:sp>
      <p:grpSp>
        <p:nvGrpSpPr>
          <p:cNvPr id="274" name="Google Shape;274;p38"/>
          <p:cNvGrpSpPr/>
          <p:nvPr/>
        </p:nvGrpSpPr>
        <p:grpSpPr>
          <a:xfrm>
            <a:off x="507275" y="535006"/>
            <a:ext cx="935700" cy="1183500"/>
            <a:chOff x="7833000" y="1146450"/>
            <a:chExt cx="935700" cy="1183500"/>
          </a:xfrm>
        </p:grpSpPr>
        <p:sp>
          <p:nvSpPr>
            <p:cNvPr id="275" name="Google Shape;275;p38"/>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38"/>
          <p:cNvGrpSpPr/>
          <p:nvPr/>
        </p:nvGrpSpPr>
        <p:grpSpPr>
          <a:xfrm>
            <a:off x="7796243" y="3724416"/>
            <a:ext cx="756475" cy="756475"/>
            <a:chOff x="5217875" y="365625"/>
            <a:chExt cx="594900" cy="594900"/>
          </a:xfrm>
        </p:grpSpPr>
        <p:sp>
          <p:nvSpPr>
            <p:cNvPr id="278" name="Google Shape;278;p38"/>
            <p:cNvSpPr/>
            <p:nvPr/>
          </p:nvSpPr>
          <p:spPr>
            <a:xfrm>
              <a:off x="5217875" y="365625"/>
              <a:ext cx="594900" cy="5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5282225" y="365625"/>
              <a:ext cx="466200" cy="466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5347925" y="365625"/>
              <a:ext cx="334800" cy="334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5412275" y="365625"/>
              <a:ext cx="206100" cy="20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8"/>
          <p:cNvSpPr txBox="1"/>
          <p:nvPr>
            <p:ph type="ctrTitle"/>
          </p:nvPr>
        </p:nvSpPr>
        <p:spPr>
          <a:xfrm>
            <a:off x="941950" y="1166400"/>
            <a:ext cx="7260000" cy="16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Analisa Sentimen Review E-Commerce</a:t>
            </a:r>
            <a:endParaRPr sz="3900">
              <a:solidFill>
                <a:schemeClr val="accent1"/>
              </a:solidFill>
            </a:endParaRPr>
          </a:p>
        </p:txBody>
      </p:sp>
      <p:grpSp>
        <p:nvGrpSpPr>
          <p:cNvPr id="283" name="Google Shape;283;p38"/>
          <p:cNvGrpSpPr/>
          <p:nvPr/>
        </p:nvGrpSpPr>
        <p:grpSpPr>
          <a:xfrm>
            <a:off x="8097468" y="1712395"/>
            <a:ext cx="598099" cy="756493"/>
            <a:chOff x="7833000" y="1146450"/>
            <a:chExt cx="935700" cy="1183500"/>
          </a:xfrm>
        </p:grpSpPr>
        <p:sp>
          <p:nvSpPr>
            <p:cNvPr id="284" name="Google Shape;284;p38"/>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8"/>
          <p:cNvSpPr txBox="1"/>
          <p:nvPr>
            <p:ph idx="1" type="subTitle"/>
          </p:nvPr>
        </p:nvSpPr>
        <p:spPr>
          <a:xfrm>
            <a:off x="7594901" y="535000"/>
            <a:ext cx="834000" cy="406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1200"/>
              <a:t>July 30</a:t>
            </a:r>
            <a:endParaRPr i="1" sz="1200"/>
          </a:p>
        </p:txBody>
      </p:sp>
      <p:sp>
        <p:nvSpPr>
          <p:cNvPr id="287" name="Google Shape;287;p38"/>
          <p:cNvSpPr txBox="1"/>
          <p:nvPr>
            <p:ph idx="1" type="subTitle"/>
          </p:nvPr>
        </p:nvSpPr>
        <p:spPr>
          <a:xfrm>
            <a:off x="715101" y="4201700"/>
            <a:ext cx="8340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July 30</a:t>
            </a:r>
            <a:endParaRPr i="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47"/>
          <p:cNvPicPr preferRelativeResize="0"/>
          <p:nvPr/>
        </p:nvPicPr>
        <p:blipFill>
          <a:blip r:embed="rId3">
            <a:alphaModFix/>
          </a:blip>
          <a:stretch>
            <a:fillRect/>
          </a:stretch>
        </p:blipFill>
        <p:spPr>
          <a:xfrm>
            <a:off x="3413213" y="661750"/>
            <a:ext cx="2317575" cy="382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701875" y="597425"/>
            <a:ext cx="7819500" cy="58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Teks Preprocessing</a:t>
            </a:r>
            <a:endParaRPr/>
          </a:p>
        </p:txBody>
      </p:sp>
      <p:pic>
        <p:nvPicPr>
          <p:cNvPr id="401" name="Google Shape;401;p48"/>
          <p:cNvPicPr preferRelativeResize="0"/>
          <p:nvPr/>
        </p:nvPicPr>
        <p:blipFill>
          <a:blip r:embed="rId3">
            <a:alphaModFix/>
          </a:blip>
          <a:stretch>
            <a:fillRect/>
          </a:stretch>
        </p:blipFill>
        <p:spPr>
          <a:xfrm>
            <a:off x="766450" y="2481750"/>
            <a:ext cx="4085301" cy="1975800"/>
          </a:xfrm>
          <a:prstGeom prst="rect">
            <a:avLst/>
          </a:prstGeom>
          <a:noFill/>
          <a:ln>
            <a:noFill/>
          </a:ln>
        </p:spPr>
      </p:pic>
      <p:pic>
        <p:nvPicPr>
          <p:cNvPr id="402" name="Google Shape;402;p48"/>
          <p:cNvPicPr preferRelativeResize="0"/>
          <p:nvPr/>
        </p:nvPicPr>
        <p:blipFill>
          <a:blip r:embed="rId4">
            <a:alphaModFix/>
          </a:blip>
          <a:stretch>
            <a:fillRect/>
          </a:stretch>
        </p:blipFill>
        <p:spPr>
          <a:xfrm>
            <a:off x="766451" y="1234100"/>
            <a:ext cx="1733550" cy="838200"/>
          </a:xfrm>
          <a:prstGeom prst="rect">
            <a:avLst/>
          </a:prstGeom>
          <a:noFill/>
          <a:ln>
            <a:noFill/>
          </a:ln>
        </p:spPr>
      </p:pic>
      <p:sp>
        <p:nvSpPr>
          <p:cNvPr id="403" name="Google Shape;403;p48"/>
          <p:cNvSpPr txBox="1"/>
          <p:nvPr/>
        </p:nvSpPr>
        <p:spPr>
          <a:xfrm>
            <a:off x="5293250" y="1264500"/>
            <a:ext cx="3099000" cy="196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Arial"/>
              <a:buChar char="•"/>
            </a:pPr>
            <a:r>
              <a:rPr lang="en" sz="1100">
                <a:latin typeface="Roboto"/>
                <a:ea typeface="Roboto"/>
                <a:cs typeface="Roboto"/>
                <a:sym typeface="Roboto"/>
              </a:rPr>
              <a:t>Menggunakan lower untuk mengubah semua tweet menjadi huruf kecil</a:t>
            </a:r>
            <a:endParaRPr sz="1100">
              <a:latin typeface="Roboto"/>
              <a:ea typeface="Roboto"/>
              <a:cs typeface="Roboto"/>
              <a:sym typeface="Roboto"/>
            </a:endParaRPr>
          </a:p>
          <a:p>
            <a:pPr indent="-342900" lvl="0" marL="457200" rtl="0" algn="l">
              <a:lnSpc>
                <a:spcPct val="115000"/>
              </a:lnSpc>
              <a:spcBef>
                <a:spcPts val="0"/>
              </a:spcBef>
              <a:spcAft>
                <a:spcPts val="0"/>
              </a:spcAft>
              <a:buSzPts val="1800"/>
              <a:buFont typeface="Arial"/>
              <a:buChar char="•"/>
            </a:pPr>
            <a:r>
              <a:rPr lang="en" sz="1100">
                <a:latin typeface="Roboto"/>
                <a:ea typeface="Roboto"/>
                <a:cs typeface="Roboto"/>
                <a:sym typeface="Roboto"/>
              </a:rPr>
              <a:t>Menggunakan RegEx untuk menghilangkan tanda baca yang tidak ada nilai sentiment seperti mention(@), menghilangkan link baik http atau pun www, menghilangkan yang bukan huruf dan, dan hastag(#) </a:t>
            </a:r>
            <a:endParaRPr>
              <a:latin typeface="Corben"/>
              <a:ea typeface="Corben"/>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701875" y="597425"/>
            <a:ext cx="8153100" cy="7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Teks Preprocessing</a:t>
            </a:r>
            <a:endParaRPr/>
          </a:p>
        </p:txBody>
      </p:sp>
      <p:pic>
        <p:nvPicPr>
          <p:cNvPr id="409" name="Google Shape;409;p49"/>
          <p:cNvPicPr preferRelativeResize="0"/>
          <p:nvPr/>
        </p:nvPicPr>
        <p:blipFill>
          <a:blip r:embed="rId3">
            <a:alphaModFix/>
          </a:blip>
          <a:stretch>
            <a:fillRect/>
          </a:stretch>
        </p:blipFill>
        <p:spPr>
          <a:xfrm>
            <a:off x="851850" y="1406175"/>
            <a:ext cx="4657725" cy="1066800"/>
          </a:xfrm>
          <a:prstGeom prst="rect">
            <a:avLst/>
          </a:prstGeom>
          <a:noFill/>
          <a:ln>
            <a:noFill/>
          </a:ln>
        </p:spPr>
      </p:pic>
      <p:pic>
        <p:nvPicPr>
          <p:cNvPr id="410" name="Google Shape;410;p49"/>
          <p:cNvPicPr preferRelativeResize="0"/>
          <p:nvPr/>
        </p:nvPicPr>
        <p:blipFill>
          <a:blip r:embed="rId4">
            <a:alphaModFix/>
          </a:blip>
          <a:stretch>
            <a:fillRect/>
          </a:stretch>
        </p:blipFill>
        <p:spPr>
          <a:xfrm>
            <a:off x="851850" y="2862100"/>
            <a:ext cx="3105150" cy="819150"/>
          </a:xfrm>
          <a:prstGeom prst="rect">
            <a:avLst/>
          </a:prstGeom>
          <a:noFill/>
          <a:ln>
            <a:noFill/>
          </a:ln>
        </p:spPr>
      </p:pic>
      <p:sp>
        <p:nvSpPr>
          <p:cNvPr id="411" name="Google Shape;411;p49"/>
          <p:cNvSpPr txBox="1"/>
          <p:nvPr/>
        </p:nvSpPr>
        <p:spPr>
          <a:xfrm>
            <a:off x="5605300" y="1447425"/>
            <a:ext cx="2668500" cy="259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Arial"/>
              <a:buChar char="•"/>
            </a:pPr>
            <a:r>
              <a:rPr lang="en" sz="1100">
                <a:latin typeface="Roboto"/>
                <a:ea typeface="Roboto"/>
                <a:cs typeface="Roboto"/>
                <a:sym typeface="Roboto"/>
              </a:rPr>
              <a:t>Menggunakan Stopword bahasa Indonesia untuk menghapus kata-kata yang tidak memiliki makna</a:t>
            </a:r>
            <a:endParaRPr sz="1100">
              <a:latin typeface="Roboto"/>
              <a:ea typeface="Roboto"/>
              <a:cs typeface="Roboto"/>
              <a:sym typeface="Roboto"/>
            </a:endParaRPr>
          </a:p>
          <a:p>
            <a:pPr indent="-342900" lvl="0" marL="457200" rtl="0" algn="l">
              <a:lnSpc>
                <a:spcPct val="115000"/>
              </a:lnSpc>
              <a:spcBef>
                <a:spcPts val="0"/>
              </a:spcBef>
              <a:spcAft>
                <a:spcPts val="0"/>
              </a:spcAft>
              <a:buSzPts val="1800"/>
              <a:buFont typeface="Arial"/>
              <a:buChar char="•"/>
            </a:pPr>
            <a:r>
              <a:rPr lang="en" sz="1100">
                <a:latin typeface="Roboto"/>
                <a:ea typeface="Roboto"/>
                <a:cs typeface="Roboto"/>
                <a:sym typeface="Roboto"/>
              </a:rPr>
              <a:t>Menggunakan Text Steming Sastrawi bahasa Indonesia untuk menghilangkan imbuhan–imbuhan yang ada dalam kata–kata sehingga didapatkan kata dasar</a:t>
            </a:r>
            <a:endParaRPr sz="1100">
              <a:latin typeface="Roboto"/>
              <a:ea typeface="Roboto"/>
              <a:cs typeface="Roboto"/>
              <a:sym typeface="Roboto"/>
            </a:endParaRPr>
          </a:p>
          <a:p>
            <a:pPr indent="0" lvl="0" marL="0" rtl="0" algn="l">
              <a:spcBef>
                <a:spcPts val="0"/>
              </a:spcBef>
              <a:spcAft>
                <a:spcPts val="0"/>
              </a:spcAft>
              <a:buNone/>
            </a:pPr>
            <a:r>
              <a:t/>
            </a:r>
            <a:endParaRPr>
              <a:latin typeface="Corben"/>
              <a:ea typeface="Corben"/>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idx="1" type="body"/>
          </p:nvPr>
        </p:nvSpPr>
        <p:spPr>
          <a:xfrm>
            <a:off x="874075" y="1189325"/>
            <a:ext cx="7012500" cy="3324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Roboto"/>
                <a:ea typeface="Roboto"/>
                <a:cs typeface="Roboto"/>
                <a:sym typeface="Roboto"/>
              </a:rPr>
              <a:t>Dalam melakukan analisa sentiment, menggunakan dua model Deep Learning terbaik, diantaranya Deep Neural Network (DNN) dan Long Short Term Memory (LSTM) .</a:t>
            </a:r>
            <a:endParaRPr sz="1300">
              <a:solidFill>
                <a:srgbClr val="000000"/>
              </a:solidFill>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Roboto"/>
                <a:ea typeface="Roboto"/>
                <a:cs typeface="Roboto"/>
                <a:sym typeface="Roboto"/>
              </a:rPr>
              <a:t>Dari kedua model DNN dan LSTM Menggunakan text_vectorization, embedding dan dropout, dan dilakukan dua kali pemodelan pertama base model dan Model Improvements untuk mencari paramater terbaik.</a:t>
            </a:r>
            <a:endParaRPr sz="1300">
              <a:solidFill>
                <a:srgbClr val="000000"/>
              </a:solidFill>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Roboto"/>
                <a:ea typeface="Roboto"/>
                <a:cs typeface="Roboto"/>
                <a:sym typeface="Roboto"/>
              </a:rPr>
              <a:t>Penentuan model terbaik dengan acuran nilai loss dan val_loss memiliki gap yang kecil dan juga nilai accuracy dan val_accuracy yang memiliki gap kecil dan terakhir akurasi skor.</a:t>
            </a:r>
            <a:endParaRPr sz="1300">
              <a:solidFill>
                <a:srgbClr val="000000"/>
              </a:solidFill>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Roboto"/>
                <a:ea typeface="Roboto"/>
                <a:cs typeface="Roboto"/>
                <a:sym typeface="Roboto"/>
              </a:rPr>
              <a:t>Didapatkan model terbaik adalah LSTM karena nilai loss dan val_loss memiliki gap yang kecil hanya 0.3226 dan juga nilai accuracy dan val_accuracy yang memiliki gap kecil 0.021</a:t>
            </a:r>
            <a:endParaRPr sz="1300">
              <a:solidFill>
                <a:srgbClr val="000000"/>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000000"/>
              </a:solidFill>
              <a:latin typeface="Roboto"/>
              <a:ea typeface="Roboto"/>
              <a:cs typeface="Roboto"/>
              <a:sym typeface="Roboto"/>
            </a:endParaRPr>
          </a:p>
        </p:txBody>
      </p:sp>
      <p:sp>
        <p:nvSpPr>
          <p:cNvPr id="417" name="Google Shape;417;p50"/>
          <p:cNvSpPr txBox="1"/>
          <p:nvPr>
            <p:ph type="title"/>
          </p:nvPr>
        </p:nvSpPr>
        <p:spPr>
          <a:xfrm>
            <a:off x="701875" y="597425"/>
            <a:ext cx="7668900" cy="5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Deep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1"/>
          <p:cNvSpPr txBox="1"/>
          <p:nvPr>
            <p:ph type="title"/>
          </p:nvPr>
        </p:nvSpPr>
        <p:spPr>
          <a:xfrm>
            <a:off x="737550" y="317175"/>
            <a:ext cx="7668900" cy="5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Terbaik</a:t>
            </a:r>
            <a:endParaRPr/>
          </a:p>
        </p:txBody>
      </p:sp>
      <p:pic>
        <p:nvPicPr>
          <p:cNvPr id="423" name="Google Shape;423;p51"/>
          <p:cNvPicPr preferRelativeResize="0"/>
          <p:nvPr/>
        </p:nvPicPr>
        <p:blipFill>
          <a:blip r:embed="rId3">
            <a:alphaModFix/>
          </a:blip>
          <a:stretch>
            <a:fillRect/>
          </a:stretch>
        </p:blipFill>
        <p:spPr>
          <a:xfrm>
            <a:off x="886129" y="952599"/>
            <a:ext cx="3083571" cy="1927225"/>
          </a:xfrm>
          <a:prstGeom prst="rect">
            <a:avLst/>
          </a:prstGeom>
          <a:noFill/>
          <a:ln>
            <a:noFill/>
          </a:ln>
        </p:spPr>
      </p:pic>
      <p:pic>
        <p:nvPicPr>
          <p:cNvPr id="424" name="Google Shape;424;p51"/>
          <p:cNvPicPr preferRelativeResize="0"/>
          <p:nvPr/>
        </p:nvPicPr>
        <p:blipFill>
          <a:blip r:embed="rId4">
            <a:alphaModFix/>
          </a:blip>
          <a:stretch>
            <a:fillRect/>
          </a:stretch>
        </p:blipFill>
        <p:spPr>
          <a:xfrm>
            <a:off x="4813150" y="952600"/>
            <a:ext cx="3184650" cy="2033575"/>
          </a:xfrm>
          <a:prstGeom prst="rect">
            <a:avLst/>
          </a:prstGeom>
          <a:noFill/>
          <a:ln>
            <a:noFill/>
          </a:ln>
        </p:spPr>
      </p:pic>
      <p:pic>
        <p:nvPicPr>
          <p:cNvPr id="425" name="Google Shape;425;p51"/>
          <p:cNvPicPr preferRelativeResize="0"/>
          <p:nvPr/>
        </p:nvPicPr>
        <p:blipFill>
          <a:blip r:embed="rId5">
            <a:alphaModFix/>
          </a:blip>
          <a:stretch>
            <a:fillRect/>
          </a:stretch>
        </p:blipFill>
        <p:spPr>
          <a:xfrm>
            <a:off x="737550" y="3256925"/>
            <a:ext cx="3638550" cy="1257300"/>
          </a:xfrm>
          <a:prstGeom prst="rect">
            <a:avLst/>
          </a:prstGeom>
          <a:noFill/>
          <a:ln>
            <a:noFill/>
          </a:ln>
        </p:spPr>
      </p:pic>
      <p:sp>
        <p:nvSpPr>
          <p:cNvPr id="426" name="Google Shape;426;p51"/>
          <p:cNvSpPr txBox="1"/>
          <p:nvPr/>
        </p:nvSpPr>
        <p:spPr>
          <a:xfrm>
            <a:off x="4813150" y="3185700"/>
            <a:ext cx="3798600" cy="1763100"/>
          </a:xfrm>
          <a:prstGeom prst="rect">
            <a:avLst/>
          </a:prstGeom>
          <a:noFill/>
          <a:ln>
            <a:noFill/>
          </a:ln>
        </p:spPr>
        <p:txBody>
          <a:bodyPr anchorCtr="0" anchor="t" bIns="91425" lIns="91425" spcFirstLastPara="1" rIns="91425" wrap="square" tIns="91425">
            <a:spAutoFit/>
          </a:bodyPr>
          <a:lstStyle/>
          <a:p>
            <a:pPr indent="0" lvl="0" marL="114300" rtl="0" algn="just">
              <a:lnSpc>
                <a:spcPct val="115000"/>
              </a:lnSpc>
              <a:spcBef>
                <a:spcPts val="0"/>
              </a:spcBef>
              <a:spcAft>
                <a:spcPts val="0"/>
              </a:spcAft>
              <a:buNone/>
            </a:pPr>
            <a:r>
              <a:rPr lang="en" sz="1100">
                <a:latin typeface="Roboto"/>
                <a:ea typeface="Roboto"/>
                <a:cs typeface="Roboto"/>
                <a:sym typeface="Roboto"/>
              </a:rPr>
              <a:t>Model terbaik adalah LSTM karena memiliki nilai loss dan val_loss, nilai accurac dan val_accuracy goodfit dan memiliki nilai akurasi 85%. Nilai loss dan val_loss LSTM mendapatkan loss kecil hanya </a:t>
            </a:r>
            <a:r>
              <a:rPr lang="en" sz="1100">
                <a:latin typeface="Roboto"/>
                <a:ea typeface="Roboto"/>
                <a:cs typeface="Roboto"/>
                <a:sym typeface="Roboto"/>
              </a:rPr>
              <a:t>0.3226</a:t>
            </a:r>
            <a:r>
              <a:rPr lang="en" sz="1100">
                <a:latin typeface="Roboto"/>
                <a:ea typeface="Roboto"/>
                <a:cs typeface="Roboto"/>
                <a:sym typeface="Roboto"/>
              </a:rPr>
              <a:t> dan dapat dikatakan goodfit karena memiliki gap yang sangat kecil </a:t>
            </a:r>
            <a:r>
              <a:rPr lang="en" sz="1100">
                <a:latin typeface="Roboto"/>
                <a:ea typeface="Roboto"/>
                <a:cs typeface="Roboto"/>
                <a:sym typeface="Roboto"/>
              </a:rPr>
              <a:t>0.0984</a:t>
            </a:r>
            <a:r>
              <a:rPr lang="en" sz="1100">
                <a:latin typeface="Roboto"/>
                <a:ea typeface="Roboto"/>
                <a:cs typeface="Roboto"/>
                <a:sym typeface="Roboto"/>
              </a:rPr>
              <a:t>. Nilai accuracy dan val_accuracy juga goodfit karena memiliki gap yang sangat kecil 0.0217.</a:t>
            </a:r>
            <a:endParaRPr sz="1100">
              <a:latin typeface="Roboto"/>
              <a:ea typeface="Roboto"/>
              <a:cs typeface="Roboto"/>
              <a:sym typeface="Roboto"/>
            </a:endParaRPr>
          </a:p>
          <a:p>
            <a:pPr indent="0" lvl="0" marL="0" rtl="0" algn="l">
              <a:spcBef>
                <a:spcPts val="0"/>
              </a:spcBef>
              <a:spcAft>
                <a:spcPts val="0"/>
              </a:spcAft>
              <a:buNone/>
            </a:pPr>
            <a:r>
              <a:t/>
            </a:r>
            <a:endParaRPr>
              <a:latin typeface="Corben"/>
              <a:ea typeface="Corben"/>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2"/>
          <p:cNvSpPr txBox="1"/>
          <p:nvPr>
            <p:ph type="title"/>
          </p:nvPr>
        </p:nvSpPr>
        <p:spPr>
          <a:xfrm>
            <a:off x="701875" y="597425"/>
            <a:ext cx="7485900" cy="89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Kesimpulan dan Improvements</a:t>
            </a:r>
            <a:endParaRPr sz="2700"/>
          </a:p>
        </p:txBody>
      </p:sp>
      <p:sp>
        <p:nvSpPr>
          <p:cNvPr id="432" name="Google Shape;432;p52"/>
          <p:cNvSpPr txBox="1"/>
          <p:nvPr/>
        </p:nvSpPr>
        <p:spPr>
          <a:xfrm>
            <a:off x="788725" y="1690200"/>
            <a:ext cx="6979500" cy="36525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Pelanggan Shopee lebih banyak dibandingkan dengan Tokopedia, dimana jumlah review Shopee lebih banyak dengan jumlah 2403 sedangkan Tokopedia hanya 597</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Pelanggan Shopee lebih banyak yang memberikan review positive</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Model terbaik adalah LSTM karena nilai loss dan val_loss memiliki gap yang kecil hanya 0.0948 dan juga nilai accuracy dan val_accuracy yang memiliki gap kecil 0.0217</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Memperbanyak lagi datasetnya yang lebih seimbang, karena dataset Tokopedia lebih sedikit dibandingkan Shopee dan semua review Tokopedia adalah review yang negative.</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Memperbanyak percobaan kombinasi paramater yang tepat terhadap model DNN dan LSTM, karena keterbatasan waktu saya hanya menggunakan sedikit percobaan paramater.</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AutoNum type="arabicPeriod"/>
            </a:pPr>
            <a:r>
              <a:rPr lang="en" sz="1300">
                <a:latin typeface="Roboto"/>
                <a:ea typeface="Roboto"/>
                <a:cs typeface="Roboto"/>
                <a:sym typeface="Roboto"/>
              </a:rPr>
              <a:t>Memperbanyak percobaan epoch yang lebih banyak, dan menggunakan callback lainya sehingga didapatkan nilai loss yang lebih baik.</a:t>
            </a:r>
            <a:endParaRPr sz="1300">
              <a:latin typeface="Roboto"/>
              <a:ea typeface="Roboto"/>
              <a:cs typeface="Roboto"/>
              <a:sym typeface="Roboto"/>
            </a:endParaRPr>
          </a:p>
          <a:p>
            <a:pPr indent="0" lvl="0" marL="914400" rtl="0" algn="just">
              <a:lnSpc>
                <a:spcPct val="115000"/>
              </a:lnSpc>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600">
              <a:latin typeface="Corben"/>
              <a:ea typeface="Corben"/>
              <a:cs typeface="Corben"/>
              <a:sym typeface="Corbe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p:nvPr/>
        </p:nvSpPr>
        <p:spPr>
          <a:xfrm flipH="1">
            <a:off x="2222317" y="535000"/>
            <a:ext cx="1428600" cy="1428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p:nvPr/>
        </p:nvSpPr>
        <p:spPr>
          <a:xfrm>
            <a:off x="2562750" y="1591425"/>
            <a:ext cx="4018500" cy="15753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p:nvPr/>
        </p:nvSpPr>
        <p:spPr>
          <a:xfrm>
            <a:off x="1112207" y="3425399"/>
            <a:ext cx="548700" cy="54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3"/>
          <p:cNvSpPr/>
          <p:nvPr/>
        </p:nvSpPr>
        <p:spPr>
          <a:xfrm>
            <a:off x="1731071" y="3267725"/>
            <a:ext cx="548700" cy="54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p:nvPr/>
        </p:nvSpPr>
        <p:spPr>
          <a:xfrm>
            <a:off x="2534276" y="3330608"/>
            <a:ext cx="548700" cy="54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3"/>
          <p:cNvSpPr/>
          <p:nvPr/>
        </p:nvSpPr>
        <p:spPr>
          <a:xfrm>
            <a:off x="3145822" y="3425399"/>
            <a:ext cx="548700" cy="54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53"/>
          <p:cNvGrpSpPr/>
          <p:nvPr/>
        </p:nvGrpSpPr>
        <p:grpSpPr>
          <a:xfrm flipH="1">
            <a:off x="5079622" y="3266968"/>
            <a:ext cx="2968279" cy="756454"/>
            <a:chOff x="2190875" y="4042262"/>
            <a:chExt cx="4762200" cy="943327"/>
          </a:xfrm>
        </p:grpSpPr>
        <p:sp>
          <p:nvSpPr>
            <p:cNvPr id="444" name="Google Shape;444;p53"/>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5" name="Google Shape;445;p53"/>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6" name="Google Shape;446;p53"/>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447" name="Google Shape;447;p53"/>
          <p:cNvSpPr txBox="1"/>
          <p:nvPr>
            <p:ph type="ctrTitle"/>
          </p:nvPr>
        </p:nvSpPr>
        <p:spPr>
          <a:xfrm>
            <a:off x="2429950" y="593625"/>
            <a:ext cx="4284000" cy="9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48" name="Google Shape;448;p53"/>
          <p:cNvSpPr txBox="1"/>
          <p:nvPr>
            <p:ph idx="1" type="subTitle"/>
          </p:nvPr>
        </p:nvSpPr>
        <p:spPr>
          <a:xfrm>
            <a:off x="2971800" y="1663275"/>
            <a:ext cx="3200400" cy="14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1"/>
              </a:buClr>
              <a:buSzPts val="1100"/>
              <a:buFont typeface="Arial"/>
              <a:buNone/>
            </a:pPr>
            <a:r>
              <a:rPr lang="en"/>
              <a:t>Do you have any questions?</a:t>
            </a:r>
            <a:endParaRPr/>
          </a:p>
          <a:p>
            <a:pPr indent="0" lvl="0" marL="0" rtl="0" algn="ctr">
              <a:spcBef>
                <a:spcPts val="0"/>
              </a:spcBef>
              <a:spcAft>
                <a:spcPts val="0"/>
              </a:spcAft>
              <a:buClr>
                <a:schemeClr val="accent1"/>
              </a:buClr>
              <a:buSzPts val="1100"/>
              <a:buFont typeface="Arial"/>
              <a:buNone/>
            </a:pPr>
            <a:r>
              <a:t/>
            </a:r>
            <a:endParaRPr/>
          </a:p>
          <a:p>
            <a:pPr indent="0" lvl="0" marL="0" rtl="0" algn="ctr">
              <a:spcBef>
                <a:spcPts val="0"/>
              </a:spcBef>
              <a:spcAft>
                <a:spcPts val="0"/>
              </a:spcAft>
              <a:buNone/>
            </a:pPr>
            <a:r>
              <a:rPr lang="en"/>
              <a:t>Andreean Dharma Arisandi</a:t>
            </a:r>
            <a:endParaRPr/>
          </a:p>
        </p:txBody>
      </p:sp>
      <p:sp>
        <p:nvSpPr>
          <p:cNvPr id="449" name="Google Shape;449;p53"/>
          <p:cNvSpPr txBox="1"/>
          <p:nvPr>
            <p:ph idx="4294967295" type="subTitle"/>
          </p:nvPr>
        </p:nvSpPr>
        <p:spPr>
          <a:xfrm>
            <a:off x="6821224" y="4201700"/>
            <a:ext cx="1607700" cy="406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i="1" lang="en" sz="1200"/>
              <a:t>Agustus </a:t>
            </a:r>
            <a:r>
              <a:rPr i="1" lang="en" sz="1200"/>
              <a:t>30</a:t>
            </a:r>
            <a:endParaRPr i="1" sz="1200"/>
          </a:p>
        </p:txBody>
      </p:sp>
      <p:grpSp>
        <p:nvGrpSpPr>
          <p:cNvPr id="450" name="Google Shape;450;p53"/>
          <p:cNvGrpSpPr/>
          <p:nvPr/>
        </p:nvGrpSpPr>
        <p:grpSpPr>
          <a:xfrm flipH="1">
            <a:off x="582917" y="1772981"/>
            <a:ext cx="935700" cy="1183500"/>
            <a:chOff x="7833000" y="1146450"/>
            <a:chExt cx="935700" cy="1183500"/>
          </a:xfrm>
        </p:grpSpPr>
        <p:sp>
          <p:nvSpPr>
            <p:cNvPr id="451" name="Google Shape;451;p53"/>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3"/>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53"/>
          <p:cNvGrpSpPr/>
          <p:nvPr/>
        </p:nvGrpSpPr>
        <p:grpSpPr>
          <a:xfrm flipH="1">
            <a:off x="7520024" y="687391"/>
            <a:ext cx="756475" cy="756475"/>
            <a:chOff x="5217875" y="365625"/>
            <a:chExt cx="594900" cy="594900"/>
          </a:xfrm>
        </p:grpSpPr>
        <p:sp>
          <p:nvSpPr>
            <p:cNvPr id="454" name="Google Shape;454;p53"/>
            <p:cNvSpPr/>
            <p:nvPr/>
          </p:nvSpPr>
          <p:spPr>
            <a:xfrm>
              <a:off x="5217875" y="365625"/>
              <a:ext cx="594900" cy="5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p:nvPr/>
          </p:nvSpPr>
          <p:spPr>
            <a:xfrm>
              <a:off x="5282225" y="365625"/>
              <a:ext cx="466200" cy="466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3"/>
            <p:cNvSpPr/>
            <p:nvPr/>
          </p:nvSpPr>
          <p:spPr>
            <a:xfrm>
              <a:off x="5347925" y="365625"/>
              <a:ext cx="334800" cy="334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p:nvPr/>
          </p:nvSpPr>
          <p:spPr>
            <a:xfrm>
              <a:off x="5412275" y="365625"/>
              <a:ext cx="206100" cy="20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53"/>
          <p:cNvGrpSpPr/>
          <p:nvPr/>
        </p:nvGrpSpPr>
        <p:grpSpPr>
          <a:xfrm flipH="1">
            <a:off x="6633225" y="1215270"/>
            <a:ext cx="598099" cy="756493"/>
            <a:chOff x="7833000" y="1146450"/>
            <a:chExt cx="935700" cy="1183500"/>
          </a:xfrm>
        </p:grpSpPr>
        <p:sp>
          <p:nvSpPr>
            <p:cNvPr id="459" name="Google Shape;459;p53"/>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3"/>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53"/>
          <p:cNvSpPr txBox="1"/>
          <p:nvPr>
            <p:ph idx="4294967295" type="subTitle"/>
          </p:nvPr>
        </p:nvSpPr>
        <p:spPr>
          <a:xfrm>
            <a:off x="715100" y="535000"/>
            <a:ext cx="1167000" cy="4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Agustus </a:t>
            </a:r>
            <a:r>
              <a:rPr i="1" lang="en" sz="1200"/>
              <a:t>30</a:t>
            </a:r>
            <a:endParaRPr i="1" sz="1200"/>
          </a:p>
        </p:txBody>
      </p:sp>
      <p:grpSp>
        <p:nvGrpSpPr>
          <p:cNvPr id="462" name="Google Shape;462;p53"/>
          <p:cNvGrpSpPr/>
          <p:nvPr/>
        </p:nvGrpSpPr>
        <p:grpSpPr>
          <a:xfrm>
            <a:off x="7908347" y="2447707"/>
            <a:ext cx="359496" cy="454701"/>
            <a:chOff x="7833000" y="1146450"/>
            <a:chExt cx="935700" cy="1183500"/>
          </a:xfrm>
        </p:grpSpPr>
        <p:sp>
          <p:nvSpPr>
            <p:cNvPr id="463" name="Google Shape;463;p53"/>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3"/>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53"/>
          <p:cNvSpPr/>
          <p:nvPr/>
        </p:nvSpPr>
        <p:spPr>
          <a:xfrm>
            <a:off x="1063455" y="3364199"/>
            <a:ext cx="545036" cy="548628"/>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53"/>
          <p:cNvGrpSpPr/>
          <p:nvPr/>
        </p:nvGrpSpPr>
        <p:grpSpPr>
          <a:xfrm>
            <a:off x="1772037" y="3364637"/>
            <a:ext cx="545592" cy="548031"/>
            <a:chOff x="3303268" y="3817349"/>
            <a:chExt cx="346056" cy="345674"/>
          </a:xfrm>
        </p:grpSpPr>
        <p:sp>
          <p:nvSpPr>
            <p:cNvPr id="467" name="Google Shape;467;p53"/>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3"/>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3"/>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3"/>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53"/>
          <p:cNvGrpSpPr/>
          <p:nvPr/>
        </p:nvGrpSpPr>
        <p:grpSpPr>
          <a:xfrm>
            <a:off x="2480072" y="3364637"/>
            <a:ext cx="545592" cy="548031"/>
            <a:chOff x="3752358" y="3817349"/>
            <a:chExt cx="346056" cy="345674"/>
          </a:xfrm>
        </p:grpSpPr>
        <p:sp>
          <p:nvSpPr>
            <p:cNvPr id="472" name="Google Shape;472;p53"/>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3"/>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3"/>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3"/>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53"/>
          <p:cNvGrpSpPr/>
          <p:nvPr/>
        </p:nvGrpSpPr>
        <p:grpSpPr>
          <a:xfrm>
            <a:off x="3188106" y="3364637"/>
            <a:ext cx="545541" cy="548031"/>
            <a:chOff x="4201447" y="3817349"/>
            <a:chExt cx="346024" cy="345674"/>
          </a:xfrm>
        </p:grpSpPr>
        <p:sp>
          <p:nvSpPr>
            <p:cNvPr id="477" name="Google Shape;477;p53"/>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3"/>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39"/>
          <p:cNvGrpSpPr/>
          <p:nvPr/>
        </p:nvGrpSpPr>
        <p:grpSpPr>
          <a:xfrm>
            <a:off x="4836465" y="3441088"/>
            <a:ext cx="840052" cy="411291"/>
            <a:chOff x="2190875" y="4042262"/>
            <a:chExt cx="4762200" cy="943327"/>
          </a:xfrm>
        </p:grpSpPr>
        <p:sp>
          <p:nvSpPr>
            <p:cNvPr id="293" name="Google Shape;293;p39"/>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4" name="Google Shape;294;p39"/>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5" name="Google Shape;295;p39"/>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96" name="Google Shape;296;p39"/>
          <p:cNvGrpSpPr/>
          <p:nvPr/>
        </p:nvGrpSpPr>
        <p:grpSpPr>
          <a:xfrm>
            <a:off x="786780" y="3441088"/>
            <a:ext cx="840052" cy="411291"/>
            <a:chOff x="2190875" y="4042262"/>
            <a:chExt cx="4762200" cy="943327"/>
          </a:xfrm>
        </p:grpSpPr>
        <p:sp>
          <p:nvSpPr>
            <p:cNvPr id="297" name="Google Shape;297;p39"/>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39"/>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9" name="Google Shape;299;p39"/>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00" name="Google Shape;300;p39"/>
          <p:cNvGrpSpPr/>
          <p:nvPr/>
        </p:nvGrpSpPr>
        <p:grpSpPr>
          <a:xfrm>
            <a:off x="4836465" y="1634763"/>
            <a:ext cx="840052" cy="411291"/>
            <a:chOff x="2190875" y="4042262"/>
            <a:chExt cx="4762200" cy="943327"/>
          </a:xfrm>
        </p:grpSpPr>
        <p:sp>
          <p:nvSpPr>
            <p:cNvPr id="301" name="Google Shape;301;p39"/>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2" name="Google Shape;302;p39"/>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39"/>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04" name="Google Shape;304;p39"/>
          <p:cNvGrpSpPr/>
          <p:nvPr/>
        </p:nvGrpSpPr>
        <p:grpSpPr>
          <a:xfrm>
            <a:off x="786780" y="1634763"/>
            <a:ext cx="840052" cy="411291"/>
            <a:chOff x="2190875" y="4042262"/>
            <a:chExt cx="4762200" cy="943327"/>
          </a:xfrm>
        </p:grpSpPr>
        <p:sp>
          <p:nvSpPr>
            <p:cNvPr id="305" name="Google Shape;305;p39"/>
            <p:cNvSpPr/>
            <p:nvPr/>
          </p:nvSpPr>
          <p:spPr>
            <a:xfrm>
              <a:off x="2190875" y="4341189"/>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6" name="Google Shape;306;p39"/>
            <p:cNvSpPr/>
            <p:nvPr/>
          </p:nvSpPr>
          <p:spPr>
            <a:xfrm>
              <a:off x="2190875" y="4191726"/>
              <a:ext cx="4762200" cy="644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7" name="Google Shape;307;p39"/>
            <p:cNvSpPr/>
            <p:nvPr/>
          </p:nvSpPr>
          <p:spPr>
            <a:xfrm>
              <a:off x="2190875" y="4042262"/>
              <a:ext cx="4762200" cy="64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08" name="Google Shape;308;p39"/>
          <p:cNvSpPr txBox="1"/>
          <p:nvPr>
            <p:ph type="title"/>
          </p:nvPr>
        </p:nvSpPr>
        <p:spPr>
          <a:xfrm>
            <a:off x="846570" y="1442725"/>
            <a:ext cx="72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09" name="Google Shape;309;p39"/>
          <p:cNvSpPr txBox="1"/>
          <p:nvPr>
            <p:ph idx="2" type="title"/>
          </p:nvPr>
        </p:nvSpPr>
        <p:spPr>
          <a:xfrm>
            <a:off x="4896455" y="1442725"/>
            <a:ext cx="72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10" name="Google Shape;310;p39"/>
          <p:cNvSpPr txBox="1"/>
          <p:nvPr>
            <p:ph idx="4" type="title"/>
          </p:nvPr>
        </p:nvSpPr>
        <p:spPr>
          <a:xfrm>
            <a:off x="846570" y="3249050"/>
            <a:ext cx="72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1" name="Google Shape;311;p39"/>
          <p:cNvSpPr txBox="1"/>
          <p:nvPr>
            <p:ph idx="6" type="title"/>
          </p:nvPr>
        </p:nvSpPr>
        <p:spPr>
          <a:xfrm>
            <a:off x="4896455" y="3249050"/>
            <a:ext cx="72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12" name="Google Shape;312;p39"/>
          <p:cNvSpPr txBox="1"/>
          <p:nvPr>
            <p:ph idx="1" type="subTitle"/>
          </p:nvPr>
        </p:nvSpPr>
        <p:spPr>
          <a:xfrm>
            <a:off x="1636506" y="2204375"/>
            <a:ext cx="22038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13" name="Google Shape;313;p39"/>
          <p:cNvSpPr txBox="1"/>
          <p:nvPr>
            <p:ph idx="3" type="subTitle"/>
          </p:nvPr>
        </p:nvSpPr>
        <p:spPr>
          <a:xfrm>
            <a:off x="5686341" y="2204375"/>
            <a:ext cx="22038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14" name="Google Shape;314;p39"/>
          <p:cNvSpPr txBox="1"/>
          <p:nvPr>
            <p:ph idx="5" type="subTitle"/>
          </p:nvPr>
        </p:nvSpPr>
        <p:spPr>
          <a:xfrm>
            <a:off x="1636506" y="4015103"/>
            <a:ext cx="22038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15" name="Google Shape;315;p39"/>
          <p:cNvSpPr txBox="1"/>
          <p:nvPr>
            <p:ph idx="7" type="subTitle"/>
          </p:nvPr>
        </p:nvSpPr>
        <p:spPr>
          <a:xfrm>
            <a:off x="5686341" y="4015101"/>
            <a:ext cx="22038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16" name="Google Shape;316;p39"/>
          <p:cNvSpPr txBox="1"/>
          <p:nvPr>
            <p:ph idx="8" type="title"/>
          </p:nvPr>
        </p:nvSpPr>
        <p:spPr>
          <a:xfrm>
            <a:off x="720000" y="5974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17" name="Google Shape;317;p39"/>
          <p:cNvSpPr txBox="1"/>
          <p:nvPr>
            <p:ph idx="9" type="subTitle"/>
          </p:nvPr>
        </p:nvSpPr>
        <p:spPr>
          <a:xfrm>
            <a:off x="1630370" y="1272175"/>
            <a:ext cx="27063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Objektif</a:t>
            </a:r>
            <a:endParaRPr/>
          </a:p>
        </p:txBody>
      </p:sp>
      <p:sp>
        <p:nvSpPr>
          <p:cNvPr id="318" name="Google Shape;318;p39"/>
          <p:cNvSpPr txBox="1"/>
          <p:nvPr>
            <p:ph idx="13" type="subTitle"/>
          </p:nvPr>
        </p:nvSpPr>
        <p:spPr>
          <a:xfrm>
            <a:off x="5686330" y="1272175"/>
            <a:ext cx="27063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 Processing</a:t>
            </a:r>
            <a:endParaRPr/>
          </a:p>
        </p:txBody>
      </p:sp>
      <p:sp>
        <p:nvSpPr>
          <p:cNvPr id="319" name="Google Shape;319;p39"/>
          <p:cNvSpPr txBox="1"/>
          <p:nvPr>
            <p:ph idx="14" type="subTitle"/>
          </p:nvPr>
        </p:nvSpPr>
        <p:spPr>
          <a:xfrm>
            <a:off x="1630370" y="3078500"/>
            <a:ext cx="27063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a:t>
            </a:r>
            <a:endParaRPr/>
          </a:p>
        </p:txBody>
      </p:sp>
      <p:sp>
        <p:nvSpPr>
          <p:cNvPr id="320" name="Google Shape;320;p39"/>
          <p:cNvSpPr txBox="1"/>
          <p:nvPr>
            <p:ph idx="15" type="subTitle"/>
          </p:nvPr>
        </p:nvSpPr>
        <p:spPr>
          <a:xfrm>
            <a:off x="5686330" y="3078500"/>
            <a:ext cx="27063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Kesimpulan</a:t>
            </a:r>
            <a:endParaRPr/>
          </a:p>
        </p:txBody>
      </p:sp>
      <p:grpSp>
        <p:nvGrpSpPr>
          <p:cNvPr id="321" name="Google Shape;321;p39"/>
          <p:cNvGrpSpPr/>
          <p:nvPr/>
        </p:nvGrpSpPr>
        <p:grpSpPr>
          <a:xfrm>
            <a:off x="175981" y="2122261"/>
            <a:ext cx="935700" cy="1183500"/>
            <a:chOff x="7833000" y="1146450"/>
            <a:chExt cx="935700" cy="1183500"/>
          </a:xfrm>
        </p:grpSpPr>
        <p:sp>
          <p:nvSpPr>
            <p:cNvPr id="322" name="Google Shape;322;p39"/>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9"/>
          <p:cNvGrpSpPr/>
          <p:nvPr/>
        </p:nvGrpSpPr>
        <p:grpSpPr>
          <a:xfrm>
            <a:off x="8097468" y="3924195"/>
            <a:ext cx="598099" cy="756493"/>
            <a:chOff x="7833000" y="1146450"/>
            <a:chExt cx="935700" cy="1183500"/>
          </a:xfrm>
        </p:grpSpPr>
        <p:sp>
          <p:nvSpPr>
            <p:cNvPr id="325" name="Google Shape;325;p39"/>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9"/>
          <p:cNvGrpSpPr/>
          <p:nvPr/>
        </p:nvGrpSpPr>
        <p:grpSpPr>
          <a:xfrm>
            <a:off x="7415985" y="379957"/>
            <a:ext cx="359496" cy="454701"/>
            <a:chOff x="7833000" y="1146450"/>
            <a:chExt cx="935700" cy="1183500"/>
          </a:xfrm>
        </p:grpSpPr>
        <p:sp>
          <p:nvSpPr>
            <p:cNvPr id="328" name="Google Shape;328;p39"/>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701875" y="597425"/>
            <a:ext cx="3770400" cy="12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E-Commerce</a:t>
            </a:r>
            <a:endParaRPr sz="3400"/>
          </a:p>
        </p:txBody>
      </p:sp>
      <p:grpSp>
        <p:nvGrpSpPr>
          <p:cNvPr id="335" name="Google Shape;335;p40"/>
          <p:cNvGrpSpPr/>
          <p:nvPr/>
        </p:nvGrpSpPr>
        <p:grpSpPr>
          <a:xfrm>
            <a:off x="3673530" y="318120"/>
            <a:ext cx="598099" cy="756493"/>
            <a:chOff x="7833000" y="1146450"/>
            <a:chExt cx="935700" cy="1183500"/>
          </a:xfrm>
        </p:grpSpPr>
        <p:sp>
          <p:nvSpPr>
            <p:cNvPr id="336" name="Google Shape;336;p40"/>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40"/>
          <p:cNvGrpSpPr/>
          <p:nvPr/>
        </p:nvGrpSpPr>
        <p:grpSpPr>
          <a:xfrm>
            <a:off x="8113456" y="935487"/>
            <a:ext cx="935700" cy="1183500"/>
            <a:chOff x="7833000" y="1146450"/>
            <a:chExt cx="935700" cy="1183500"/>
          </a:xfrm>
        </p:grpSpPr>
        <p:sp>
          <p:nvSpPr>
            <p:cNvPr id="339" name="Google Shape;339;p40"/>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40"/>
          <p:cNvSpPr txBox="1"/>
          <p:nvPr>
            <p:ph idx="1" type="body"/>
          </p:nvPr>
        </p:nvSpPr>
        <p:spPr>
          <a:xfrm>
            <a:off x="701900" y="2205750"/>
            <a:ext cx="3770400" cy="23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Pada saat ini transaksi jual beli barang sehari-hari banyak terjadi pada aplikasi online seperti Shopee dan Tokopedia, dari banyaknya transaksi penjualan di aplikasi online tersebut banyak review dari pelanggan kepada penjual dan berbagai rating. Disini saya akan melakukan Analisa Sentimen review pelanggan itu.</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342" name="Google Shape;342;p40"/>
          <p:cNvPicPr preferRelativeResize="0"/>
          <p:nvPr/>
        </p:nvPicPr>
        <p:blipFill>
          <a:blip r:embed="rId3">
            <a:alphaModFix/>
          </a:blip>
          <a:stretch>
            <a:fillRect/>
          </a:stretch>
        </p:blipFill>
        <p:spPr>
          <a:xfrm>
            <a:off x="5016075" y="2662325"/>
            <a:ext cx="2229624" cy="1672226"/>
          </a:xfrm>
          <a:prstGeom prst="rect">
            <a:avLst/>
          </a:prstGeom>
          <a:noFill/>
          <a:ln>
            <a:noFill/>
          </a:ln>
        </p:spPr>
      </p:pic>
      <p:pic>
        <p:nvPicPr>
          <p:cNvPr id="343" name="Google Shape;343;p40"/>
          <p:cNvPicPr preferRelativeResize="0"/>
          <p:nvPr/>
        </p:nvPicPr>
        <p:blipFill>
          <a:blip r:embed="rId4">
            <a:alphaModFix/>
          </a:blip>
          <a:stretch>
            <a:fillRect/>
          </a:stretch>
        </p:blipFill>
        <p:spPr>
          <a:xfrm>
            <a:off x="6199625" y="525825"/>
            <a:ext cx="1849326" cy="1849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701875" y="597425"/>
            <a:ext cx="3770400" cy="12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Objektif</a:t>
            </a:r>
            <a:endParaRPr sz="3400"/>
          </a:p>
        </p:txBody>
      </p:sp>
      <p:grpSp>
        <p:nvGrpSpPr>
          <p:cNvPr id="349" name="Google Shape;349;p41"/>
          <p:cNvGrpSpPr/>
          <p:nvPr/>
        </p:nvGrpSpPr>
        <p:grpSpPr>
          <a:xfrm>
            <a:off x="3673530" y="318120"/>
            <a:ext cx="598099" cy="756493"/>
            <a:chOff x="7833000" y="1146450"/>
            <a:chExt cx="935700" cy="1183500"/>
          </a:xfrm>
        </p:grpSpPr>
        <p:sp>
          <p:nvSpPr>
            <p:cNvPr id="350" name="Google Shape;350;p41"/>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41"/>
          <p:cNvGrpSpPr/>
          <p:nvPr/>
        </p:nvGrpSpPr>
        <p:grpSpPr>
          <a:xfrm>
            <a:off x="8113456" y="935487"/>
            <a:ext cx="935700" cy="1183500"/>
            <a:chOff x="7833000" y="1146450"/>
            <a:chExt cx="935700" cy="1183500"/>
          </a:xfrm>
        </p:grpSpPr>
        <p:sp>
          <p:nvSpPr>
            <p:cNvPr id="353" name="Google Shape;353;p41"/>
            <p:cNvSpPr/>
            <p:nvPr/>
          </p:nvSpPr>
          <p:spPr>
            <a:xfrm>
              <a:off x="7833000" y="1146450"/>
              <a:ext cx="935700" cy="1183500"/>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rot="2700000">
              <a:off x="8068209" y="1443963"/>
              <a:ext cx="465418" cy="588454"/>
            </a:xfrm>
            <a:prstGeom prst="star4">
              <a:avLst>
                <a:gd fmla="val 497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41"/>
          <p:cNvSpPr txBox="1"/>
          <p:nvPr>
            <p:ph idx="1" type="body"/>
          </p:nvPr>
        </p:nvSpPr>
        <p:spPr>
          <a:xfrm>
            <a:off x="701900" y="2205750"/>
            <a:ext cx="3770400" cy="23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C2924"/>
                </a:solidFill>
                <a:latin typeface="Public Sans Medium"/>
                <a:ea typeface="Public Sans Medium"/>
                <a:cs typeface="Public Sans Medium"/>
                <a:sym typeface="Public Sans Medium"/>
              </a:rPr>
              <a:t>Objektif dari penelitian ini adalah mengetahui Analisa Sentimen review pengguna Shopee dan Tokopedia</a:t>
            </a:r>
            <a:endParaRPr>
              <a:solidFill>
                <a:srgbClr val="2C2924"/>
              </a:solidFill>
              <a:latin typeface="Public Sans Medium"/>
              <a:ea typeface="Public Sans Medium"/>
              <a:cs typeface="Public Sans Medium"/>
              <a:sym typeface="Public Sans Medium"/>
            </a:endParaRPr>
          </a:p>
          <a:p>
            <a:pPr indent="0" lvl="0" marL="0" rtl="0" algn="l">
              <a:spcBef>
                <a:spcPts val="0"/>
              </a:spcBef>
              <a:spcAft>
                <a:spcPts val="0"/>
              </a:spcAft>
              <a:buNone/>
            </a:pPr>
            <a:r>
              <a:t/>
            </a:r>
            <a:endParaRPr>
              <a:solidFill>
                <a:schemeClr val="dk1"/>
              </a:solidFill>
            </a:endParaRPr>
          </a:p>
        </p:txBody>
      </p:sp>
      <p:pic>
        <p:nvPicPr>
          <p:cNvPr id="356" name="Google Shape;356;p41"/>
          <p:cNvPicPr preferRelativeResize="0"/>
          <p:nvPr/>
        </p:nvPicPr>
        <p:blipFill>
          <a:blip r:embed="rId3">
            <a:alphaModFix/>
          </a:blip>
          <a:stretch>
            <a:fillRect/>
          </a:stretch>
        </p:blipFill>
        <p:spPr>
          <a:xfrm>
            <a:off x="5016075" y="2662325"/>
            <a:ext cx="2229624" cy="1672226"/>
          </a:xfrm>
          <a:prstGeom prst="rect">
            <a:avLst/>
          </a:prstGeom>
          <a:noFill/>
          <a:ln>
            <a:noFill/>
          </a:ln>
        </p:spPr>
      </p:pic>
      <p:pic>
        <p:nvPicPr>
          <p:cNvPr id="357" name="Google Shape;357;p41"/>
          <p:cNvPicPr preferRelativeResize="0"/>
          <p:nvPr/>
        </p:nvPicPr>
        <p:blipFill>
          <a:blip r:embed="rId4">
            <a:alphaModFix/>
          </a:blip>
          <a:stretch>
            <a:fillRect/>
          </a:stretch>
        </p:blipFill>
        <p:spPr>
          <a:xfrm>
            <a:off x="6199625" y="525825"/>
            <a:ext cx="1849326" cy="1849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701875" y="597425"/>
            <a:ext cx="3770400" cy="8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363" name="Google Shape;363;p42"/>
          <p:cNvPicPr preferRelativeResize="0"/>
          <p:nvPr/>
        </p:nvPicPr>
        <p:blipFill>
          <a:blip r:embed="rId3">
            <a:alphaModFix/>
          </a:blip>
          <a:stretch>
            <a:fillRect/>
          </a:stretch>
        </p:blipFill>
        <p:spPr>
          <a:xfrm>
            <a:off x="820475" y="1707200"/>
            <a:ext cx="5716275" cy="1292700"/>
          </a:xfrm>
          <a:prstGeom prst="rect">
            <a:avLst/>
          </a:prstGeom>
          <a:noFill/>
          <a:ln>
            <a:noFill/>
          </a:ln>
        </p:spPr>
      </p:pic>
      <p:pic>
        <p:nvPicPr>
          <p:cNvPr id="364" name="Google Shape;364;p42"/>
          <p:cNvPicPr preferRelativeResize="0"/>
          <p:nvPr/>
        </p:nvPicPr>
        <p:blipFill>
          <a:blip r:embed="rId4">
            <a:alphaModFix/>
          </a:blip>
          <a:stretch>
            <a:fillRect/>
          </a:stretch>
        </p:blipFill>
        <p:spPr>
          <a:xfrm>
            <a:off x="820475" y="3152300"/>
            <a:ext cx="2752725" cy="153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idx="1" type="body"/>
          </p:nvPr>
        </p:nvSpPr>
        <p:spPr>
          <a:xfrm>
            <a:off x="701900" y="2205750"/>
            <a:ext cx="3770400" cy="23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txBox="1"/>
          <p:nvPr>
            <p:ph type="title"/>
          </p:nvPr>
        </p:nvSpPr>
        <p:spPr>
          <a:xfrm>
            <a:off x="701875" y="597425"/>
            <a:ext cx="4666800" cy="12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Exploratory Data Analysis</a:t>
            </a:r>
            <a:endParaRPr sz="3300"/>
          </a:p>
        </p:txBody>
      </p:sp>
      <p:pic>
        <p:nvPicPr>
          <p:cNvPr id="371" name="Google Shape;371;p43"/>
          <p:cNvPicPr preferRelativeResize="0"/>
          <p:nvPr/>
        </p:nvPicPr>
        <p:blipFill>
          <a:blip r:embed="rId3">
            <a:alphaModFix/>
          </a:blip>
          <a:stretch>
            <a:fillRect/>
          </a:stretch>
        </p:blipFill>
        <p:spPr>
          <a:xfrm>
            <a:off x="701900" y="2035750"/>
            <a:ext cx="4366899" cy="2476407"/>
          </a:xfrm>
          <a:prstGeom prst="rect">
            <a:avLst/>
          </a:prstGeom>
          <a:noFill/>
          <a:ln>
            <a:noFill/>
          </a:ln>
        </p:spPr>
      </p:pic>
      <p:sp>
        <p:nvSpPr>
          <p:cNvPr id="372" name="Google Shape;372;p43"/>
          <p:cNvSpPr txBox="1"/>
          <p:nvPr>
            <p:ph idx="1" type="body"/>
          </p:nvPr>
        </p:nvSpPr>
        <p:spPr>
          <a:xfrm>
            <a:off x="5068800" y="2120750"/>
            <a:ext cx="3770400" cy="23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C2924"/>
                </a:solidFill>
                <a:latin typeface="Public Sans Medium"/>
                <a:ea typeface="Public Sans Medium"/>
                <a:cs typeface="Public Sans Medium"/>
                <a:sym typeface="Public Sans Medium"/>
              </a:rPr>
              <a:t>Label sentiment memiliki 2 unique value yaitu negative dan positive, yang mana datanya balance dengan porsi 50% negative dan 50% positive dengan jumlah 3000 data</a:t>
            </a:r>
            <a:endParaRPr>
              <a:solidFill>
                <a:srgbClr val="2C2924"/>
              </a:solidFill>
              <a:latin typeface="Public Sans Medium"/>
              <a:ea typeface="Public Sans Medium"/>
              <a:cs typeface="Public Sans Medium"/>
              <a:sym typeface="Public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691100" y="242325"/>
            <a:ext cx="3881100" cy="12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Wordcloud</a:t>
            </a:r>
            <a:endParaRPr/>
          </a:p>
        </p:txBody>
      </p:sp>
      <p:pic>
        <p:nvPicPr>
          <p:cNvPr id="378" name="Google Shape;378;p44"/>
          <p:cNvPicPr preferRelativeResize="0"/>
          <p:nvPr/>
        </p:nvPicPr>
        <p:blipFill>
          <a:blip r:embed="rId3">
            <a:alphaModFix/>
          </a:blip>
          <a:stretch>
            <a:fillRect/>
          </a:stretch>
        </p:blipFill>
        <p:spPr>
          <a:xfrm>
            <a:off x="808463" y="1595412"/>
            <a:ext cx="3646375" cy="1952675"/>
          </a:xfrm>
          <a:prstGeom prst="rect">
            <a:avLst/>
          </a:prstGeom>
          <a:noFill/>
          <a:ln>
            <a:noFill/>
          </a:ln>
        </p:spPr>
      </p:pic>
      <p:pic>
        <p:nvPicPr>
          <p:cNvPr id="379" name="Google Shape;379;p44"/>
          <p:cNvPicPr preferRelativeResize="0"/>
          <p:nvPr/>
        </p:nvPicPr>
        <p:blipFill>
          <a:blip r:embed="rId4">
            <a:alphaModFix/>
          </a:blip>
          <a:stretch>
            <a:fillRect/>
          </a:stretch>
        </p:blipFill>
        <p:spPr>
          <a:xfrm>
            <a:off x="4810525" y="1559313"/>
            <a:ext cx="3781200" cy="202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5"/>
          <p:cNvPicPr preferRelativeResize="0"/>
          <p:nvPr/>
        </p:nvPicPr>
        <p:blipFill>
          <a:blip r:embed="rId3">
            <a:alphaModFix/>
          </a:blip>
          <a:stretch>
            <a:fillRect/>
          </a:stretch>
        </p:blipFill>
        <p:spPr>
          <a:xfrm>
            <a:off x="808775" y="1361350"/>
            <a:ext cx="3633000" cy="2560975"/>
          </a:xfrm>
          <a:prstGeom prst="rect">
            <a:avLst/>
          </a:prstGeom>
          <a:noFill/>
          <a:ln>
            <a:noFill/>
          </a:ln>
        </p:spPr>
      </p:pic>
      <p:pic>
        <p:nvPicPr>
          <p:cNvPr id="385" name="Google Shape;385;p45"/>
          <p:cNvPicPr preferRelativeResize="0"/>
          <p:nvPr/>
        </p:nvPicPr>
        <p:blipFill>
          <a:blip r:embed="rId4">
            <a:alphaModFix/>
          </a:blip>
          <a:stretch>
            <a:fillRect/>
          </a:stretch>
        </p:blipFill>
        <p:spPr>
          <a:xfrm>
            <a:off x="4608675" y="1314550"/>
            <a:ext cx="3886376" cy="247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6"/>
          <p:cNvPicPr preferRelativeResize="0"/>
          <p:nvPr/>
        </p:nvPicPr>
        <p:blipFill>
          <a:blip r:embed="rId3">
            <a:alphaModFix/>
          </a:blip>
          <a:stretch>
            <a:fillRect/>
          </a:stretch>
        </p:blipFill>
        <p:spPr>
          <a:xfrm>
            <a:off x="991725" y="920450"/>
            <a:ext cx="7002400" cy="292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Book Appreciation Day by Slidesgo">
  <a:themeElements>
    <a:clrScheme name="Simple Light">
      <a:dk1>
        <a:srgbClr val="434343"/>
      </a:dk1>
      <a:lt1>
        <a:srgbClr val="E6E6E6"/>
      </a:lt1>
      <a:dk2>
        <a:srgbClr val="B2C3FF"/>
      </a:dk2>
      <a:lt2>
        <a:srgbClr val="D6DEFD"/>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