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8458200" cy="432048"/>
          </a:xfrm>
        </p:spPr>
        <p:txBody>
          <a:bodyPr>
            <a:normAutofit fontScale="90000"/>
          </a:bodyPr>
          <a:lstStyle/>
          <a:p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 	ФГБОУ ВО «Российский экономический университет им. Г.В. Плеханова»</a:t>
            </a:r>
            <a:endParaRPr lang="ru-RU" sz="1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507288" cy="17526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 		      </a:t>
            </a:r>
            <a:r>
              <a:rPr lang="ru-RU" dirty="0" smtClean="0">
                <a:solidFill>
                  <a:schemeClr val="bg1"/>
                </a:solidFill>
              </a:rPr>
              <a:t>Итоговый проект на тему:		     	  	«Интернет магазин масштабный моделей»</a:t>
            </a:r>
          </a:p>
          <a:p>
            <a:r>
              <a:rPr lang="ru-RU" sz="1400" dirty="0" smtClean="0">
                <a:solidFill>
                  <a:schemeClr val="bg1"/>
                </a:solidFill>
              </a:rPr>
              <a:t>          Программа профессиональной переподготовки: Fullstack-разработка на языке </a:t>
            </a:r>
            <a:r>
              <a:rPr lang="ru-RU" sz="1400" dirty="0" err="1" smtClean="0">
                <a:solidFill>
                  <a:schemeClr val="bg1"/>
                </a:solidFill>
              </a:rPr>
              <a:t>Java</a:t>
            </a:r>
            <a:endParaRPr lang="ru-RU" sz="1400" dirty="0" smtClean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5589240"/>
            <a:ext cx="4644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	         Липатов Андрей Андреевич</a:t>
            </a:r>
          </a:p>
          <a:p>
            <a:r>
              <a:rPr lang="ru-RU" dirty="0" smtClean="0"/>
              <a:t>		               Группа:</a:t>
            </a:r>
            <a:r>
              <a:rPr lang="en-US" dirty="0" smtClean="0"/>
              <a:t>FSJ-2-22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dirty="0" smtClean="0"/>
              <a:t>	   Предметная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325112"/>
          </a:xfrm>
        </p:spPr>
        <p:txBody>
          <a:bodyPr/>
          <a:lstStyle/>
          <a:p>
            <a:r>
              <a:rPr lang="ru-RU" dirty="0" smtClean="0"/>
              <a:t>Итоговый проект представляет собой приложение - интернет магазин по продаже товаров.</a:t>
            </a:r>
          </a:p>
          <a:p>
            <a:r>
              <a:rPr lang="ru-RU" dirty="0" smtClean="0"/>
              <a:t>Предметная область интернет магазина – это продажа, демонстрация и выбор масштабных моделей авто и различной техники в масштабах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1:43, 1:18, 1:8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20080"/>
          </a:xfrm>
        </p:spPr>
        <p:txBody>
          <a:bodyPr/>
          <a:lstStyle/>
          <a:p>
            <a:r>
              <a:rPr lang="en-US" dirty="0" smtClean="0"/>
              <a:t>	ER – </a:t>
            </a:r>
            <a:r>
              <a:rPr lang="ru-RU" dirty="0" smtClean="0"/>
              <a:t>модель базы данных</a:t>
            </a:r>
            <a:endParaRPr lang="ru-RU" dirty="0"/>
          </a:p>
        </p:txBody>
      </p:sp>
      <p:pic>
        <p:nvPicPr>
          <p:cNvPr id="4" name="Рисунок 3" descr="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8712968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ru-RU" dirty="0" smtClean="0"/>
              <a:t>	Инструменты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разработки данного интернет магазина использовались инструменты разработки </a:t>
            </a:r>
            <a:r>
              <a:rPr lang="en-US" dirty="0" smtClean="0"/>
              <a:t>Maven, </a:t>
            </a:r>
            <a:r>
              <a:rPr lang="en-US" dirty="0" err="1" smtClean="0"/>
              <a:t>PostgreSQL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IntelliJ</a:t>
            </a:r>
            <a:r>
              <a:rPr lang="en-US" b="1" dirty="0" smtClean="0"/>
              <a:t> IDEA </a:t>
            </a:r>
            <a:r>
              <a:rPr lang="en-US" dirty="0" smtClean="0"/>
              <a:t>Ultimate, </a:t>
            </a:r>
            <a:r>
              <a:rPr lang="en-US" dirty="0" err="1" smtClean="0"/>
              <a:t>PgAdmin</a:t>
            </a:r>
            <a:r>
              <a:rPr lang="en-US" dirty="0" smtClean="0"/>
              <a:t> 4v6</a:t>
            </a:r>
            <a:r>
              <a:rPr lang="ru-RU" dirty="0" smtClean="0"/>
              <a:t>,</a:t>
            </a:r>
            <a:r>
              <a:rPr lang="en-US" dirty="0" smtClean="0"/>
              <a:t>Hibernate.</a:t>
            </a:r>
            <a:endParaRPr lang="ru-RU" dirty="0" smtClean="0"/>
          </a:p>
          <a:p>
            <a:r>
              <a:rPr lang="ru-RU" dirty="0" smtClean="0"/>
              <a:t>Разработка осуществлялась на языке программирования </a:t>
            </a:r>
            <a:r>
              <a:rPr lang="en-US" dirty="0" smtClean="0"/>
              <a:t>Java, </a:t>
            </a:r>
            <a:r>
              <a:rPr lang="ru-RU" dirty="0" err="1" smtClean="0"/>
              <a:t>фреймворке</a:t>
            </a:r>
            <a:r>
              <a:rPr lang="ru-RU" dirty="0" smtClean="0"/>
              <a:t> </a:t>
            </a:r>
            <a:r>
              <a:rPr lang="en-US" dirty="0" smtClean="0"/>
              <a:t>Spring, </a:t>
            </a:r>
            <a:r>
              <a:rPr lang="ru-RU" dirty="0" smtClean="0"/>
              <a:t>использовался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-grid, bootstrap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/>
          <a:lstStyle/>
          <a:p>
            <a:r>
              <a:rPr lang="ru-RU" dirty="0" smtClean="0"/>
              <a:t>		</a:t>
            </a:r>
            <a:r>
              <a:rPr lang="en-US" dirty="0" smtClean="0"/>
              <a:t>  </a:t>
            </a:r>
            <a:r>
              <a:rPr lang="ru-RU" dirty="0" smtClean="0"/>
              <a:t>Фото</a:t>
            </a:r>
            <a:r>
              <a:rPr lang="en-US" dirty="0" smtClean="0"/>
              <a:t>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12776"/>
            <a:ext cx="3312368" cy="515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916832"/>
            <a:ext cx="5328592" cy="2154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016746"/>
            <a:ext cx="5437112" cy="284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36104"/>
          </a:xfrm>
        </p:spPr>
        <p:txBody>
          <a:bodyPr/>
          <a:lstStyle/>
          <a:p>
            <a:r>
              <a:rPr lang="ru-RU" dirty="0" smtClean="0"/>
              <a:t>		Фото приложения</a:t>
            </a:r>
            <a:endParaRPr lang="ru-RU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229600" cy="412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Фото приложения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48880"/>
            <a:ext cx="6408712" cy="37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</TotalTime>
  <Words>78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Городская</vt:lpstr>
      <vt:lpstr>   ФГБОУ ВО «Российский экономический университет им. Г.В. Плеханова»</vt:lpstr>
      <vt:lpstr>    Предметная область</vt:lpstr>
      <vt:lpstr> ER – модель базы данных</vt:lpstr>
      <vt:lpstr> Инструменты разработки</vt:lpstr>
      <vt:lpstr>    Фото приложения</vt:lpstr>
      <vt:lpstr>  Фото приложения</vt:lpstr>
      <vt:lpstr>  Фото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ФГБОУ ВО «Российский экономический университет им. Г.В. Плеханова»</dc:title>
  <dc:creator>Андрей</dc:creator>
  <cp:lastModifiedBy>New user</cp:lastModifiedBy>
  <cp:revision>23</cp:revision>
  <dcterms:created xsi:type="dcterms:W3CDTF">2022-12-10T20:23:22Z</dcterms:created>
  <dcterms:modified xsi:type="dcterms:W3CDTF">2022-12-11T09:34:13Z</dcterms:modified>
</cp:coreProperties>
</file>