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E39E1A-4A63-4393-B46A-2D4D6385EC8F}">
  <a:tblStyle styleId="{84E39E1A-4A63-4393-B46A-2D4D6385EC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33"/>
        <p:guide pos="227"/>
        <p:guide pos="17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04b8b6756_0_14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04b8b675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07fba8f92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07fba8f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07fba8f92_0_3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07fba8f9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07fba8f92_0_6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07fba8f9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04b8b6756_0_7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04b8b675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04b8b6756_0_12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e04b8b675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04b8b6756_0_13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e04b8b675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99" r="99" t="0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1">
  <p:cSld name="CUSTOM_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2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2">
  <p:cSld name="CUSTOM_2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1">
  <p:cSld name="CUSTOM_4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idx="2" type="subTitle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2">
  <p:cSld name="CUSTOM_4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2" type="subTitle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">
  <p:cSld name="CUSTOM_5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/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subTitle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2" type="subTitle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b="1"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3" type="subTitle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4" type="subTitle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b="1" sz="16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2" type="subTitle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b="1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1150" lvl="2" marL="1371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1150" lvl="3" marL="1828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1150" lvl="4" marL="2286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1150" lvl="5" marL="2743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1150" lvl="8" marL="4114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40" Type="http://schemas.openxmlformats.org/officeDocument/2006/relationships/image" Target="../media/image33.png"/><Relationship Id="rId20" Type="http://schemas.openxmlformats.org/officeDocument/2006/relationships/image" Target="../media/image23.png"/><Relationship Id="rId22" Type="http://schemas.openxmlformats.org/officeDocument/2006/relationships/image" Target="../media/image11.png"/><Relationship Id="rId21" Type="http://schemas.openxmlformats.org/officeDocument/2006/relationships/image" Target="../media/image24.png"/><Relationship Id="rId24" Type="http://schemas.openxmlformats.org/officeDocument/2006/relationships/image" Target="../media/image25.png"/><Relationship Id="rId23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Relationship Id="rId9" Type="http://schemas.openxmlformats.org/officeDocument/2006/relationships/image" Target="../media/image9.png"/><Relationship Id="rId26" Type="http://schemas.openxmlformats.org/officeDocument/2006/relationships/image" Target="../media/image32.png"/><Relationship Id="rId25" Type="http://schemas.openxmlformats.org/officeDocument/2006/relationships/image" Target="../media/image39.png"/><Relationship Id="rId28" Type="http://schemas.openxmlformats.org/officeDocument/2006/relationships/image" Target="../media/image47.png"/><Relationship Id="rId27" Type="http://schemas.openxmlformats.org/officeDocument/2006/relationships/image" Target="../media/image38.png"/><Relationship Id="rId5" Type="http://schemas.openxmlformats.org/officeDocument/2006/relationships/image" Target="../media/image21.png"/><Relationship Id="rId6" Type="http://schemas.openxmlformats.org/officeDocument/2006/relationships/image" Target="../media/image7.png"/><Relationship Id="rId29" Type="http://schemas.openxmlformats.org/officeDocument/2006/relationships/image" Target="../media/image30.png"/><Relationship Id="rId7" Type="http://schemas.openxmlformats.org/officeDocument/2006/relationships/image" Target="../media/image17.png"/><Relationship Id="rId8" Type="http://schemas.openxmlformats.org/officeDocument/2006/relationships/image" Target="../media/image3.png"/><Relationship Id="rId31" Type="http://schemas.openxmlformats.org/officeDocument/2006/relationships/image" Target="../media/image29.png"/><Relationship Id="rId30" Type="http://schemas.openxmlformats.org/officeDocument/2006/relationships/image" Target="../media/image28.png"/><Relationship Id="rId11" Type="http://schemas.openxmlformats.org/officeDocument/2006/relationships/image" Target="../media/image12.png"/><Relationship Id="rId33" Type="http://schemas.openxmlformats.org/officeDocument/2006/relationships/image" Target="../media/image37.png"/><Relationship Id="rId10" Type="http://schemas.openxmlformats.org/officeDocument/2006/relationships/image" Target="../media/image15.png"/><Relationship Id="rId32" Type="http://schemas.openxmlformats.org/officeDocument/2006/relationships/image" Target="../media/image36.png"/><Relationship Id="rId13" Type="http://schemas.openxmlformats.org/officeDocument/2006/relationships/image" Target="../media/image8.png"/><Relationship Id="rId35" Type="http://schemas.openxmlformats.org/officeDocument/2006/relationships/image" Target="../media/image31.png"/><Relationship Id="rId12" Type="http://schemas.openxmlformats.org/officeDocument/2006/relationships/image" Target="../media/image6.png"/><Relationship Id="rId34" Type="http://schemas.openxmlformats.org/officeDocument/2006/relationships/image" Target="../media/image45.png"/><Relationship Id="rId15" Type="http://schemas.openxmlformats.org/officeDocument/2006/relationships/image" Target="../media/image2.png"/><Relationship Id="rId37" Type="http://schemas.openxmlformats.org/officeDocument/2006/relationships/image" Target="../media/image35.png"/><Relationship Id="rId14" Type="http://schemas.openxmlformats.org/officeDocument/2006/relationships/image" Target="../media/image22.png"/><Relationship Id="rId36" Type="http://schemas.openxmlformats.org/officeDocument/2006/relationships/image" Target="../media/image44.png"/><Relationship Id="rId17" Type="http://schemas.openxmlformats.org/officeDocument/2006/relationships/image" Target="../media/image13.png"/><Relationship Id="rId39" Type="http://schemas.openxmlformats.org/officeDocument/2006/relationships/image" Target="../media/image46.png"/><Relationship Id="rId16" Type="http://schemas.openxmlformats.org/officeDocument/2006/relationships/image" Target="../media/image18.png"/><Relationship Id="rId38" Type="http://schemas.openxmlformats.org/officeDocument/2006/relationships/image" Target="../media/image49.png"/><Relationship Id="rId19" Type="http://schemas.openxmlformats.org/officeDocument/2006/relationships/image" Target="../media/image14.png"/><Relationship Id="rId18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40" Type="http://schemas.openxmlformats.org/officeDocument/2006/relationships/image" Target="../media/image71.png"/><Relationship Id="rId20" Type="http://schemas.openxmlformats.org/officeDocument/2006/relationships/image" Target="../media/image60.png"/><Relationship Id="rId42" Type="http://schemas.openxmlformats.org/officeDocument/2006/relationships/image" Target="../media/image85.png"/><Relationship Id="rId41" Type="http://schemas.openxmlformats.org/officeDocument/2006/relationships/image" Target="../media/image75.png"/><Relationship Id="rId22" Type="http://schemas.openxmlformats.org/officeDocument/2006/relationships/image" Target="../media/image55.png"/><Relationship Id="rId21" Type="http://schemas.openxmlformats.org/officeDocument/2006/relationships/image" Target="../media/image57.png"/><Relationship Id="rId24" Type="http://schemas.openxmlformats.org/officeDocument/2006/relationships/image" Target="../media/image68.png"/><Relationship Id="rId23" Type="http://schemas.openxmlformats.org/officeDocument/2006/relationships/image" Target="../media/image74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3.png"/><Relationship Id="rId4" Type="http://schemas.openxmlformats.org/officeDocument/2006/relationships/image" Target="../media/image52.png"/><Relationship Id="rId9" Type="http://schemas.openxmlformats.org/officeDocument/2006/relationships/image" Target="../media/image48.png"/><Relationship Id="rId26" Type="http://schemas.openxmlformats.org/officeDocument/2006/relationships/image" Target="../media/image78.png"/><Relationship Id="rId25" Type="http://schemas.openxmlformats.org/officeDocument/2006/relationships/image" Target="../media/image70.png"/><Relationship Id="rId28" Type="http://schemas.openxmlformats.org/officeDocument/2006/relationships/image" Target="../media/image65.png"/><Relationship Id="rId27" Type="http://schemas.openxmlformats.org/officeDocument/2006/relationships/image" Target="../media/image59.png"/><Relationship Id="rId5" Type="http://schemas.openxmlformats.org/officeDocument/2006/relationships/image" Target="../media/image58.png"/><Relationship Id="rId6" Type="http://schemas.openxmlformats.org/officeDocument/2006/relationships/image" Target="../media/image42.png"/><Relationship Id="rId29" Type="http://schemas.openxmlformats.org/officeDocument/2006/relationships/image" Target="../media/image69.png"/><Relationship Id="rId7" Type="http://schemas.openxmlformats.org/officeDocument/2006/relationships/image" Target="../media/image40.png"/><Relationship Id="rId8" Type="http://schemas.openxmlformats.org/officeDocument/2006/relationships/image" Target="../media/image54.png"/><Relationship Id="rId31" Type="http://schemas.openxmlformats.org/officeDocument/2006/relationships/image" Target="../media/image61.png"/><Relationship Id="rId30" Type="http://schemas.openxmlformats.org/officeDocument/2006/relationships/image" Target="../media/image72.png"/><Relationship Id="rId11" Type="http://schemas.openxmlformats.org/officeDocument/2006/relationships/image" Target="../media/image41.png"/><Relationship Id="rId33" Type="http://schemas.openxmlformats.org/officeDocument/2006/relationships/image" Target="../media/image83.png"/><Relationship Id="rId10" Type="http://schemas.openxmlformats.org/officeDocument/2006/relationships/image" Target="../media/image56.png"/><Relationship Id="rId32" Type="http://schemas.openxmlformats.org/officeDocument/2006/relationships/image" Target="../media/image79.png"/><Relationship Id="rId13" Type="http://schemas.openxmlformats.org/officeDocument/2006/relationships/image" Target="../media/image67.png"/><Relationship Id="rId35" Type="http://schemas.openxmlformats.org/officeDocument/2006/relationships/image" Target="../media/image73.png"/><Relationship Id="rId12" Type="http://schemas.openxmlformats.org/officeDocument/2006/relationships/image" Target="../media/image50.png"/><Relationship Id="rId34" Type="http://schemas.openxmlformats.org/officeDocument/2006/relationships/image" Target="../media/image76.png"/><Relationship Id="rId15" Type="http://schemas.openxmlformats.org/officeDocument/2006/relationships/image" Target="../media/image62.png"/><Relationship Id="rId37" Type="http://schemas.openxmlformats.org/officeDocument/2006/relationships/image" Target="../media/image94.png"/><Relationship Id="rId14" Type="http://schemas.openxmlformats.org/officeDocument/2006/relationships/image" Target="../media/image77.png"/><Relationship Id="rId36" Type="http://schemas.openxmlformats.org/officeDocument/2006/relationships/image" Target="../media/image64.png"/><Relationship Id="rId17" Type="http://schemas.openxmlformats.org/officeDocument/2006/relationships/image" Target="../media/image53.png"/><Relationship Id="rId39" Type="http://schemas.openxmlformats.org/officeDocument/2006/relationships/image" Target="../media/image81.png"/><Relationship Id="rId16" Type="http://schemas.openxmlformats.org/officeDocument/2006/relationships/image" Target="../media/image66.png"/><Relationship Id="rId38" Type="http://schemas.openxmlformats.org/officeDocument/2006/relationships/image" Target="../media/image84.png"/><Relationship Id="rId19" Type="http://schemas.openxmlformats.org/officeDocument/2006/relationships/image" Target="../media/image51.png"/><Relationship Id="rId18" Type="http://schemas.openxmlformats.org/officeDocument/2006/relationships/image" Target="../media/image63.png"/></Relationships>
</file>

<file path=ppt/slides/_rels/slide15.xml.rels><?xml version="1.0" encoding="UTF-8" standalone="yes"?><Relationships xmlns="http://schemas.openxmlformats.org/package/2006/relationships"><Relationship Id="rId40" Type="http://schemas.openxmlformats.org/officeDocument/2006/relationships/image" Target="../media/image106.png"/><Relationship Id="rId42" Type="http://schemas.openxmlformats.org/officeDocument/2006/relationships/image" Target="../media/image130.png"/><Relationship Id="rId41" Type="http://schemas.openxmlformats.org/officeDocument/2006/relationships/image" Target="../media/image129.png"/><Relationship Id="rId44" Type="http://schemas.openxmlformats.org/officeDocument/2006/relationships/image" Target="../media/image114.png"/><Relationship Id="rId43" Type="http://schemas.openxmlformats.org/officeDocument/2006/relationships/image" Target="../media/image131.png"/><Relationship Id="rId46" Type="http://schemas.openxmlformats.org/officeDocument/2006/relationships/image" Target="../media/image127.png"/><Relationship Id="rId45" Type="http://schemas.openxmlformats.org/officeDocument/2006/relationships/image" Target="../media/image132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2.png"/><Relationship Id="rId4" Type="http://schemas.openxmlformats.org/officeDocument/2006/relationships/image" Target="../media/image91.png"/><Relationship Id="rId9" Type="http://schemas.openxmlformats.org/officeDocument/2006/relationships/image" Target="../media/image90.png"/><Relationship Id="rId48" Type="http://schemas.openxmlformats.org/officeDocument/2006/relationships/image" Target="../media/image126.png"/><Relationship Id="rId47" Type="http://schemas.openxmlformats.org/officeDocument/2006/relationships/image" Target="../media/image125.png"/><Relationship Id="rId49" Type="http://schemas.openxmlformats.org/officeDocument/2006/relationships/image" Target="../media/image133.png"/><Relationship Id="rId5" Type="http://schemas.openxmlformats.org/officeDocument/2006/relationships/image" Target="../media/image88.png"/><Relationship Id="rId6" Type="http://schemas.openxmlformats.org/officeDocument/2006/relationships/image" Target="../media/image86.png"/><Relationship Id="rId7" Type="http://schemas.openxmlformats.org/officeDocument/2006/relationships/image" Target="../media/image89.png"/><Relationship Id="rId8" Type="http://schemas.openxmlformats.org/officeDocument/2006/relationships/image" Target="../media/image99.png"/><Relationship Id="rId31" Type="http://schemas.openxmlformats.org/officeDocument/2006/relationships/image" Target="../media/image122.png"/><Relationship Id="rId30" Type="http://schemas.openxmlformats.org/officeDocument/2006/relationships/image" Target="../media/image105.png"/><Relationship Id="rId33" Type="http://schemas.openxmlformats.org/officeDocument/2006/relationships/image" Target="../media/image116.png"/><Relationship Id="rId32" Type="http://schemas.openxmlformats.org/officeDocument/2006/relationships/image" Target="../media/image120.png"/><Relationship Id="rId35" Type="http://schemas.openxmlformats.org/officeDocument/2006/relationships/image" Target="../media/image108.png"/><Relationship Id="rId34" Type="http://schemas.openxmlformats.org/officeDocument/2006/relationships/image" Target="../media/image110.png"/><Relationship Id="rId37" Type="http://schemas.openxmlformats.org/officeDocument/2006/relationships/image" Target="../media/image115.png"/><Relationship Id="rId36" Type="http://schemas.openxmlformats.org/officeDocument/2006/relationships/image" Target="../media/image117.png"/><Relationship Id="rId39" Type="http://schemas.openxmlformats.org/officeDocument/2006/relationships/image" Target="../media/image119.png"/><Relationship Id="rId38" Type="http://schemas.openxmlformats.org/officeDocument/2006/relationships/image" Target="../media/image113.png"/><Relationship Id="rId20" Type="http://schemas.openxmlformats.org/officeDocument/2006/relationships/image" Target="../media/image107.png"/><Relationship Id="rId22" Type="http://schemas.openxmlformats.org/officeDocument/2006/relationships/image" Target="../media/image118.png"/><Relationship Id="rId21" Type="http://schemas.openxmlformats.org/officeDocument/2006/relationships/image" Target="../media/image102.png"/><Relationship Id="rId24" Type="http://schemas.openxmlformats.org/officeDocument/2006/relationships/image" Target="../media/image104.png"/><Relationship Id="rId23" Type="http://schemas.openxmlformats.org/officeDocument/2006/relationships/image" Target="../media/image121.png"/><Relationship Id="rId26" Type="http://schemas.openxmlformats.org/officeDocument/2006/relationships/image" Target="../media/image109.png"/><Relationship Id="rId25" Type="http://schemas.openxmlformats.org/officeDocument/2006/relationships/image" Target="../media/image124.png"/><Relationship Id="rId28" Type="http://schemas.openxmlformats.org/officeDocument/2006/relationships/image" Target="../media/image111.png"/><Relationship Id="rId27" Type="http://schemas.openxmlformats.org/officeDocument/2006/relationships/image" Target="../media/image16.png"/><Relationship Id="rId29" Type="http://schemas.openxmlformats.org/officeDocument/2006/relationships/image" Target="../media/image97.png"/><Relationship Id="rId50" Type="http://schemas.openxmlformats.org/officeDocument/2006/relationships/image" Target="../media/image128.png"/><Relationship Id="rId11" Type="http://schemas.openxmlformats.org/officeDocument/2006/relationships/image" Target="../media/image95.png"/><Relationship Id="rId10" Type="http://schemas.openxmlformats.org/officeDocument/2006/relationships/image" Target="../media/image19.png"/><Relationship Id="rId13" Type="http://schemas.openxmlformats.org/officeDocument/2006/relationships/image" Target="../media/image100.png"/><Relationship Id="rId12" Type="http://schemas.openxmlformats.org/officeDocument/2006/relationships/image" Target="../media/image93.png"/><Relationship Id="rId15" Type="http://schemas.openxmlformats.org/officeDocument/2006/relationships/image" Target="../media/image98.png"/><Relationship Id="rId14" Type="http://schemas.openxmlformats.org/officeDocument/2006/relationships/image" Target="../media/image87.png"/><Relationship Id="rId17" Type="http://schemas.openxmlformats.org/officeDocument/2006/relationships/image" Target="../media/image101.png"/><Relationship Id="rId16" Type="http://schemas.openxmlformats.org/officeDocument/2006/relationships/image" Target="../media/image92.png"/><Relationship Id="rId19" Type="http://schemas.openxmlformats.org/officeDocument/2006/relationships/image" Target="../media/image103.png"/><Relationship Id="rId18" Type="http://schemas.openxmlformats.org/officeDocument/2006/relationships/image" Target="../media/image1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6.jpg"/><Relationship Id="rId4" Type="http://schemas.openxmlformats.org/officeDocument/2006/relationships/image" Target="../media/image1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Название курса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Выводы и планы по развитию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graphicFrame>
        <p:nvGraphicFramePr>
          <p:cNvPr id="142" name="Google Shape;142;p25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{84E39E1A-4A63-4393-B46A-2D4D6385EC8F}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p25"/>
          <p:cNvSpPr/>
          <p:nvPr/>
        </p:nvSpPr>
        <p:spPr>
          <a:xfrm>
            <a:off x="4994650" y="3348050"/>
            <a:ext cx="3229200" cy="706500"/>
          </a:xfrm>
          <a:prstGeom prst="wedgeRectCallout">
            <a:avLst>
              <a:gd fmla="val -31236" name="adj1"/>
              <a:gd fmla="val -97297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Запланируйте пару минут на рефлексию в конце защиты проекта и расскажите о планах по развитию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внимание!</a:t>
            </a:r>
            <a:br>
              <a:rPr b="0" lang="ru" sz="5000"/>
            </a:br>
            <a:endParaRPr sz="4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Инструкции для работы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 презентацией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877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877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752" y="1597000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787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544450" y="1126669"/>
            <a:ext cx="25881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Работа с данными</a:t>
            </a:r>
            <a:endParaRPr b="1" sz="1500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13117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13117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1311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1311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0850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00850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/>
        </p:nvSpPr>
        <p:spPr>
          <a:xfrm>
            <a:off x="3111675" y="1126669"/>
            <a:ext cx="15798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Интернет/Сети</a:t>
            </a:r>
            <a:endParaRPr b="1" sz="1500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197202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197202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197202" y="1597223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197202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903810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90381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90381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610570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461057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61057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5317315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5317315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5317315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008368" y="3113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008368" y="385192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3903671" y="385192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5317176" y="385195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4610430" y="385195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/>
          <p:nvPr/>
        </p:nvSpPr>
        <p:spPr>
          <a:xfrm>
            <a:off x="6135375" y="330725"/>
            <a:ext cx="2655300" cy="620700"/>
          </a:xfrm>
          <a:prstGeom prst="wedgeRectCallout">
            <a:avLst>
              <a:gd fmla="val -20904" name="adj1"/>
              <a:gd fmla="val 84002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Используйте иллюстрации. Они облегчают восприятие материала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6545327" y="38519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6538852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652852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652852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>
            <p:ph idx="4294967295" type="subTitle"/>
          </p:nvPr>
        </p:nvSpPr>
        <p:spPr>
          <a:xfrm>
            <a:off x="6455100" y="1126669"/>
            <a:ext cx="1579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Люди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7260470" y="38519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7253995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724367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724367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795882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795882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027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202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7389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7389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/>
          <p:nvPr>
            <p:ph idx="4294967295" type="subTitle"/>
          </p:nvPr>
        </p:nvSpPr>
        <p:spPr>
          <a:xfrm>
            <a:off x="543825" y="1132719"/>
            <a:ext cx="25881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Обучение, исследование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11" name="Google Shape;211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31895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19070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19258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19258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43789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043789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043592" y="31375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056421" y="3876731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>
            <p:ph idx="4294967295" type="subTitle"/>
          </p:nvPr>
        </p:nvSpPr>
        <p:spPr>
          <a:xfrm>
            <a:off x="3243325" y="1132719"/>
            <a:ext cx="25881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Компьютерные игры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20" name="Google Shape;220;p2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310877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310877" y="16219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310877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046945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4046945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046945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310864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783158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4046945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9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4783018" y="2369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9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4783018" y="31375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4783018" y="3876731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9"/>
          <p:cNvSpPr txBox="1"/>
          <p:nvPr>
            <p:ph idx="4294967295" type="subTitle"/>
          </p:nvPr>
        </p:nvSpPr>
        <p:spPr>
          <a:xfrm>
            <a:off x="5851075" y="1132719"/>
            <a:ext cx="1579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Технологии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33" name="Google Shape;233;p29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5929664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9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5929664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5929664" y="16219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5929664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6654295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6654295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9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6654295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6654295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7378933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9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7378933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7378933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9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7378933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9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8087089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8087089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8087089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 rotWithShape="1">
          <a:blip r:embed="rId42">
            <a:alphaModFix/>
          </a:blip>
          <a:srcRect b="0" l="0" r="0" t="0"/>
          <a:stretch/>
        </p:blipFill>
        <p:spPr>
          <a:xfrm>
            <a:off x="8087089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254" name="Google Shape;254;p30"/>
          <p:cNvSpPr txBox="1"/>
          <p:nvPr>
            <p:ph idx="4294967295" type="subTitle"/>
          </p:nvPr>
        </p:nvSpPr>
        <p:spPr>
          <a:xfrm>
            <a:off x="6906750" y="1130969"/>
            <a:ext cx="27240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Коммуникации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55" name="Google Shape;25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8389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8402" y="1596906"/>
            <a:ext cx="621001" cy="62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88389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8396" y="38330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28351" y="2358356"/>
            <a:ext cx="620719" cy="62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28363" y="159690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27987" y="31162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28154" y="3836213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0"/>
          <p:cNvSpPr txBox="1"/>
          <p:nvPr>
            <p:ph idx="4294967295" type="subTitle"/>
          </p:nvPr>
        </p:nvSpPr>
        <p:spPr>
          <a:xfrm>
            <a:off x="6906750" y="1130969"/>
            <a:ext cx="1579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Коммуникации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64" name="Google Shape;264;p3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20873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348999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079953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348999" y="388412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18023" y="388412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079813" y="3883848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348859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17884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0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816814" y="159721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0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079813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553827" y="387537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0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553827" y="3116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0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2816814" y="235679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0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3553827" y="159721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0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623721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0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079813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0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1348859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0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3553827" y="235679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0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2816954" y="3116361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0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2816954" y="387565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0"/>
          <p:cNvSpPr txBox="1"/>
          <p:nvPr>
            <p:ph idx="4294967295" type="subTitle"/>
          </p:nvPr>
        </p:nvSpPr>
        <p:spPr>
          <a:xfrm>
            <a:off x="527075" y="1137569"/>
            <a:ext cx="1579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Разное</a:t>
            </a:r>
            <a:endParaRPr b="1" sz="1500">
              <a:solidFill>
                <a:srgbClr val="013D85"/>
              </a:solidFill>
            </a:endParaRPr>
          </a:p>
        </p:txBody>
      </p:sp>
      <p:sp>
        <p:nvSpPr>
          <p:cNvPr id="285" name="Google Shape;285;p30"/>
          <p:cNvSpPr txBox="1"/>
          <p:nvPr>
            <p:ph idx="4294967295" type="subTitle"/>
          </p:nvPr>
        </p:nvSpPr>
        <p:spPr>
          <a:xfrm>
            <a:off x="4444200" y="1137569"/>
            <a:ext cx="19743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Флажки/Метки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86" name="Google Shape;286;p30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4523225" y="213591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0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6162294" y="4088020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0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4557875" y="2776398"/>
            <a:ext cx="443128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0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4557887" y="3485217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0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5060217" y="213591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0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6162294" y="3484892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0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5077187" y="2776398"/>
            <a:ext cx="443128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0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5077199" y="3485217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0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5609672" y="213591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0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5609672" y="159722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0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5616740" y="2776398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0"/>
          <p:cNvPicPr preferRelativeResize="0"/>
          <p:nvPr/>
        </p:nvPicPr>
        <p:blipFill rotWithShape="1">
          <a:blip r:embed="rId42">
            <a:alphaModFix/>
          </a:blip>
          <a:srcRect b="0" l="0" r="0" t="0"/>
          <a:stretch/>
        </p:blipFill>
        <p:spPr>
          <a:xfrm>
            <a:off x="5616752" y="3485217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0"/>
          <p:cNvPicPr preferRelativeResize="0"/>
          <p:nvPr/>
        </p:nvPicPr>
        <p:blipFill rotWithShape="1">
          <a:blip r:embed="rId43">
            <a:alphaModFix/>
          </a:blip>
          <a:srcRect b="0" l="0" r="0" t="0"/>
          <a:stretch/>
        </p:blipFill>
        <p:spPr>
          <a:xfrm>
            <a:off x="4523225" y="159722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0"/>
          <p:cNvPicPr preferRelativeResize="0"/>
          <p:nvPr/>
        </p:nvPicPr>
        <p:blipFill rotWithShape="1">
          <a:blip r:embed="rId44">
            <a:alphaModFix/>
          </a:blip>
          <a:srcRect b="0" l="0" r="0" t="0"/>
          <a:stretch/>
        </p:blipFill>
        <p:spPr>
          <a:xfrm>
            <a:off x="6163714" y="159690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0"/>
          <p:cNvPicPr preferRelativeResize="0"/>
          <p:nvPr/>
        </p:nvPicPr>
        <p:blipFill rotWithShape="1">
          <a:blip r:embed="rId45">
            <a:alphaModFix/>
          </a:blip>
          <a:srcRect b="0" l="0" r="0" t="0"/>
          <a:stretch/>
        </p:blipFill>
        <p:spPr>
          <a:xfrm>
            <a:off x="6162294" y="2776049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0"/>
          <p:cNvPicPr preferRelativeResize="0"/>
          <p:nvPr/>
        </p:nvPicPr>
        <p:blipFill rotWithShape="1">
          <a:blip r:embed="rId46">
            <a:alphaModFix/>
          </a:blip>
          <a:srcRect b="0" l="0" r="0" t="0"/>
          <a:stretch/>
        </p:blipFill>
        <p:spPr>
          <a:xfrm>
            <a:off x="5616750" y="4088345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0"/>
          <p:cNvPicPr preferRelativeResize="0"/>
          <p:nvPr/>
        </p:nvPicPr>
        <p:blipFill rotWithShape="1">
          <a:blip r:embed="rId47">
            <a:alphaModFix/>
          </a:blip>
          <a:srcRect b="0" l="0" r="0" t="0"/>
          <a:stretch/>
        </p:blipFill>
        <p:spPr>
          <a:xfrm>
            <a:off x="5060217" y="159722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0"/>
          <p:cNvPicPr preferRelativeResize="0"/>
          <p:nvPr/>
        </p:nvPicPr>
        <p:blipFill rotWithShape="1">
          <a:blip r:embed="rId48">
            <a:alphaModFix/>
          </a:blip>
          <a:srcRect b="0" l="0" r="0" t="0"/>
          <a:stretch/>
        </p:blipFill>
        <p:spPr>
          <a:xfrm>
            <a:off x="6163714" y="213558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0"/>
          <p:cNvPicPr preferRelativeResize="0"/>
          <p:nvPr/>
        </p:nvPicPr>
        <p:blipFill rotWithShape="1">
          <a:blip r:embed="rId49">
            <a:alphaModFix/>
          </a:blip>
          <a:srcRect b="0" l="0" r="0" t="0"/>
          <a:stretch/>
        </p:blipFill>
        <p:spPr>
          <a:xfrm>
            <a:off x="4604823" y="4088345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0"/>
          <p:cNvPicPr preferRelativeResize="0"/>
          <p:nvPr/>
        </p:nvPicPr>
        <p:blipFill rotWithShape="1">
          <a:blip r:embed="rId50">
            <a:alphaModFix/>
          </a:blip>
          <a:srcRect b="0" l="0" r="0" t="0"/>
          <a:stretch/>
        </p:blipFill>
        <p:spPr>
          <a:xfrm>
            <a:off x="5077215" y="4088345"/>
            <a:ext cx="443129" cy="44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1"/>
          <p:cNvPicPr preferRelativeResize="0"/>
          <p:nvPr/>
        </p:nvPicPr>
        <p:blipFill rotWithShape="1">
          <a:blip r:embed="rId3">
            <a:alphaModFix/>
          </a:blip>
          <a:srcRect b="7806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1"/>
          <p:cNvSpPr/>
          <p:nvPr/>
        </p:nvSpPr>
        <p:spPr>
          <a:xfrm>
            <a:off x="360000" y="3625575"/>
            <a:ext cx="3004800" cy="847800"/>
          </a:xfrm>
          <a:prstGeom prst="wedgeRectCallout">
            <a:avLst>
              <a:gd fmla="val -21766" name="adj1"/>
              <a:gd fmla="val 82835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Чтобы добавить картинку на весь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слайд (так органичнее и эффектнее), используйте этот мастер-слайд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быстро заменить картинку</a:t>
            </a:r>
            <a:endParaRPr/>
          </a:p>
        </p:txBody>
      </p:sp>
      <p:sp>
        <p:nvSpPr>
          <p:cNvPr id="317" name="Google Shape;317;p32"/>
          <p:cNvSpPr txBox="1"/>
          <p:nvPr>
            <p:ph idx="4294967295" type="subTitle"/>
          </p:nvPr>
        </p:nvSpPr>
        <p:spPr>
          <a:xfrm>
            <a:off x="5509200" y="1187525"/>
            <a:ext cx="3341700" cy="18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Кликните правой кнопко</a:t>
            </a:r>
            <a:r>
              <a:rPr lang="ru" sz="1100"/>
              <a:t>й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мыши на изображение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Перейдите в пункт «заменить изображение», далее выберите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нужный вариант загрузки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Двойным щелчком по картинке вы сможете настроить нужный размер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и положение изображения</a:t>
            </a:r>
            <a:endParaRPr sz="1100"/>
          </a:p>
        </p:txBody>
      </p:sp>
      <p:pic>
        <p:nvPicPr>
          <p:cNvPr id="318" name="Google Shape;318;p32"/>
          <p:cNvPicPr preferRelativeResize="0"/>
          <p:nvPr/>
        </p:nvPicPr>
        <p:blipFill rotWithShape="1">
          <a:blip r:embed="rId3">
            <a:alphaModFix/>
          </a:blip>
          <a:srcRect b="0" l="1603" r="0" t="0"/>
          <a:stretch/>
        </p:blipFill>
        <p:spPr>
          <a:xfrm>
            <a:off x="619700" y="1290525"/>
            <a:ext cx="4714251" cy="3432275"/>
          </a:xfrm>
          <a:prstGeom prst="rect">
            <a:avLst/>
          </a:prstGeom>
          <a:noFill/>
          <a:ln cap="flat" cmpd="sng" w="19050">
            <a:solidFill>
              <a:srgbClr val="BFC1F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9" name="Google Shape;319;p32"/>
          <p:cNvPicPr preferRelativeResize="0"/>
          <p:nvPr/>
        </p:nvPicPr>
        <p:blipFill rotWithShape="1">
          <a:blip r:embed="rId4">
            <a:alphaModFix/>
          </a:blip>
          <a:srcRect b="0" l="0" r="6872" t="0"/>
          <a:stretch/>
        </p:blipFill>
        <p:spPr>
          <a:xfrm>
            <a:off x="5765891" y="3258848"/>
            <a:ext cx="2143109" cy="1463951"/>
          </a:xfrm>
          <a:prstGeom prst="rect">
            <a:avLst/>
          </a:prstGeom>
          <a:noFill/>
          <a:ln cap="flat" cmpd="sng" w="19050">
            <a:solidFill>
              <a:srgbClr val="BFC1F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 слайдов</a:t>
            </a:r>
            <a:endParaRPr/>
          </a:p>
        </p:txBody>
      </p:sp>
      <p:sp>
        <p:nvSpPr>
          <p:cNvPr id="325" name="Google Shape;325;p33"/>
          <p:cNvSpPr txBox="1"/>
          <p:nvPr>
            <p:ph idx="4294967295" type="subTitle"/>
          </p:nvPr>
        </p:nvSpPr>
        <p:spPr>
          <a:xfrm>
            <a:off x="6408425" y="1316150"/>
            <a:ext cx="2415900" cy="14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Чтобы использовать готовые решения слайдов, нужно перейти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в пункт меню «Слайд»,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далее в выпадающем списке найти подпункт «Выбрать макет». </a:t>
            </a:r>
            <a:endParaRPr sz="1100"/>
          </a:p>
        </p:txBody>
      </p:sp>
      <p:pic>
        <p:nvPicPr>
          <p:cNvPr id="326" name="Google Shape;3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175" y="1316150"/>
            <a:ext cx="5582577" cy="3238749"/>
          </a:xfrm>
          <a:prstGeom prst="rect">
            <a:avLst/>
          </a:prstGeom>
          <a:noFill/>
          <a:ln cap="flat" cmpd="sng" w="19050">
            <a:solidFill>
              <a:srgbClr val="BFC1F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 rotWithShape="1">
          <a:blip r:embed="rId3">
            <a:alphaModFix/>
          </a:blip>
          <a:srcRect b="10980" l="18452" r="28827" t="10980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>
            <p:ph type="title"/>
          </p:nvPr>
        </p:nvSpPr>
        <p:spPr>
          <a:xfrm>
            <a:off x="500550" y="821224"/>
            <a:ext cx="8520600" cy="18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Защита проекта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Тема: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2" type="subTitle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2418B"/>
                </a:solidFill>
              </a:rPr>
              <a:t>Фамилия Имя </a:t>
            </a:r>
            <a:endParaRPr>
              <a:solidFill>
                <a:srgbClr val="02418B"/>
              </a:solidFill>
            </a:endParaRPr>
          </a:p>
        </p:txBody>
      </p:sp>
      <p:sp>
        <p:nvSpPr>
          <p:cNvPr id="86" name="Google Shape;86;p18"/>
          <p:cNvSpPr txBox="1"/>
          <p:nvPr>
            <p:ph idx="4" type="subTitle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Должность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Компания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b="1"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96923" y="1099674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96923" y="1729587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6923" y="2369806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696923" y="3010040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96923" y="3608285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96923" y="4206531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696923" y="1291524"/>
            <a:ext cx="600" cy="6300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696923" y="1921437"/>
            <a:ext cx="600" cy="640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>
            <a:off x="696923" y="2561656"/>
            <a:ext cx="600" cy="640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696923" y="3232828"/>
            <a:ext cx="600" cy="640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696923" y="3903996"/>
            <a:ext cx="600" cy="640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b="1"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{84E39E1A-4A63-4393-B46A-2D4D6385EC8F}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" name="Google Shape;109;p20"/>
          <p:cNvSpPr/>
          <p:nvPr/>
        </p:nvSpPr>
        <p:spPr>
          <a:xfrm>
            <a:off x="5854900" y="747350"/>
            <a:ext cx="2907600" cy="722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цели вы поставили и какие задачи решили своим проектом 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планировалось</a:t>
            </a:r>
            <a:endParaRPr sz="3000"/>
          </a:p>
        </p:txBody>
      </p:sp>
      <p:graphicFrame>
        <p:nvGraphicFramePr>
          <p:cNvPr id="115" name="Google Shape;115;p21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{84E39E1A-4A63-4393-B46A-2D4D6385EC8F}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" name="Google Shape;116;p21"/>
          <p:cNvSpPr/>
          <p:nvPr/>
        </p:nvSpPr>
        <p:spPr>
          <a:xfrm>
            <a:off x="5498575" y="391950"/>
            <a:ext cx="3257100" cy="644700"/>
          </a:xfrm>
          <a:prstGeom prst="wedgeRectCallout">
            <a:avLst>
              <a:gd fmla="val -20075" name="adj1"/>
              <a:gd fmla="val 76031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Что было в начале, что знали до курса, сколько времени заняло выполнение проекта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graphicFrame>
        <p:nvGraphicFramePr>
          <p:cNvPr id="122" name="Google Shape;122;p22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{84E39E1A-4A63-4393-B46A-2D4D6385EC8F}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3" name="Google Shape;123;p22"/>
          <p:cNvSpPr/>
          <p:nvPr/>
        </p:nvSpPr>
        <p:spPr>
          <a:xfrm>
            <a:off x="4994650" y="3519750"/>
            <a:ext cx="3229200" cy="534900"/>
          </a:xfrm>
          <a:prstGeom prst="wedgeRectCallout">
            <a:avLst>
              <a:gd fmla="val -31236" name="adj1"/>
              <a:gd fmla="val -97297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технологии использовались и какое у вас мнение о новых технологиях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получилось</a:t>
            </a:r>
            <a:endParaRPr sz="3000"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5830" l="24132" r="21540" t="28362"/>
          <a:stretch/>
        </p:blipFill>
        <p:spPr>
          <a:xfrm>
            <a:off x="5181950" y="1264350"/>
            <a:ext cx="3602048" cy="290809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668525" y="1211750"/>
            <a:ext cx="39216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Скрины основных экранов приложения и действий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Демонстрация приложения и исходных кодов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Ссылка на репозиторий с исходными кодами или просто удачные кусочки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Схемы (архитектура, БД)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36" name="Google Shape;136;p24"/>
          <p:cNvSpPr/>
          <p:nvPr/>
        </p:nvSpPr>
        <p:spPr>
          <a:xfrm>
            <a:off x="4994650" y="3519750"/>
            <a:ext cx="3229200" cy="534900"/>
          </a:xfrm>
          <a:prstGeom prst="wedgeRectCallout">
            <a:avLst>
              <a:gd fmla="val -31236" name="adj1"/>
              <a:gd fmla="val -97297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Опционально, если ваш проект позволяет это сделать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