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1D148C-14A0-4C05-AC8F-0421991DBFEF}">
  <a:tblStyle styleId="{151D148C-14A0-4C05-AC8F-0421991DB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1">
  <p:cSld name="CUSTOM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2">
  <p:cSld name="CUSTOM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15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5.png"/><Relationship Id="rId22" Type="http://schemas.openxmlformats.org/officeDocument/2006/relationships/image" Target="../media/image18.png"/><Relationship Id="rId21" Type="http://schemas.openxmlformats.org/officeDocument/2006/relationships/image" Target="../media/image37.png"/><Relationship Id="rId24" Type="http://schemas.openxmlformats.org/officeDocument/2006/relationships/image" Target="../media/image44.png"/><Relationship Id="rId23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Relationship Id="rId26" Type="http://schemas.openxmlformats.org/officeDocument/2006/relationships/image" Target="../media/image29.png"/><Relationship Id="rId25" Type="http://schemas.openxmlformats.org/officeDocument/2006/relationships/image" Target="../media/image21.png"/><Relationship Id="rId28" Type="http://schemas.openxmlformats.org/officeDocument/2006/relationships/image" Target="../media/image46.png"/><Relationship Id="rId27" Type="http://schemas.openxmlformats.org/officeDocument/2006/relationships/image" Target="../media/image48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29" Type="http://schemas.openxmlformats.org/officeDocument/2006/relationships/image" Target="../media/image34.png"/><Relationship Id="rId7" Type="http://schemas.openxmlformats.org/officeDocument/2006/relationships/image" Target="../media/image20.png"/><Relationship Id="rId8" Type="http://schemas.openxmlformats.org/officeDocument/2006/relationships/image" Target="../media/image10.png"/><Relationship Id="rId30" Type="http://schemas.openxmlformats.org/officeDocument/2006/relationships/image" Target="../media/image51.png"/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13" Type="http://schemas.openxmlformats.org/officeDocument/2006/relationships/image" Target="../media/image19.png"/><Relationship Id="rId12" Type="http://schemas.openxmlformats.org/officeDocument/2006/relationships/image" Target="../media/image14.png"/><Relationship Id="rId15" Type="http://schemas.openxmlformats.org/officeDocument/2006/relationships/image" Target="../media/image11.png"/><Relationship Id="rId14" Type="http://schemas.openxmlformats.org/officeDocument/2006/relationships/image" Target="../media/image15.png"/><Relationship Id="rId17" Type="http://schemas.openxmlformats.org/officeDocument/2006/relationships/image" Target="../media/image13.png"/><Relationship Id="rId16" Type="http://schemas.openxmlformats.org/officeDocument/2006/relationships/image" Target="../media/image22.png"/><Relationship Id="rId19" Type="http://schemas.openxmlformats.org/officeDocument/2006/relationships/image" Target="../media/image26.png"/><Relationship Id="rId18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4" Type="http://schemas.openxmlformats.org/officeDocument/2006/relationships/image" Target="../media/image63.png"/><Relationship Id="rId23" Type="http://schemas.openxmlformats.org/officeDocument/2006/relationships/image" Target="../media/image64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47.png"/><Relationship Id="rId9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33.png"/><Relationship Id="rId8" Type="http://schemas.openxmlformats.org/officeDocument/2006/relationships/image" Target="../media/image70.png"/><Relationship Id="rId11" Type="http://schemas.openxmlformats.org/officeDocument/2006/relationships/image" Target="../media/image42.png"/><Relationship Id="rId10" Type="http://schemas.openxmlformats.org/officeDocument/2006/relationships/image" Target="../media/image30.png"/><Relationship Id="rId13" Type="http://schemas.openxmlformats.org/officeDocument/2006/relationships/image" Target="../media/image90.png"/><Relationship Id="rId12" Type="http://schemas.openxmlformats.org/officeDocument/2006/relationships/image" Target="../media/image52.png"/><Relationship Id="rId15" Type="http://schemas.openxmlformats.org/officeDocument/2006/relationships/image" Target="../media/image75.png"/><Relationship Id="rId14" Type="http://schemas.openxmlformats.org/officeDocument/2006/relationships/image" Target="../media/image53.png"/><Relationship Id="rId17" Type="http://schemas.openxmlformats.org/officeDocument/2006/relationships/image" Target="../media/image61.png"/><Relationship Id="rId16" Type="http://schemas.openxmlformats.org/officeDocument/2006/relationships/image" Target="../media/image41.png"/><Relationship Id="rId19" Type="http://schemas.openxmlformats.org/officeDocument/2006/relationships/image" Target="../media/image43.png"/><Relationship Id="rId18" Type="http://schemas.openxmlformats.org/officeDocument/2006/relationships/image" Target="../media/image83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66.png"/><Relationship Id="rId22" Type="http://schemas.openxmlformats.org/officeDocument/2006/relationships/image" Target="../media/image71.png"/><Relationship Id="rId21" Type="http://schemas.openxmlformats.org/officeDocument/2006/relationships/image" Target="../media/image80.png"/><Relationship Id="rId24" Type="http://schemas.openxmlformats.org/officeDocument/2006/relationships/image" Target="../media/image79.png"/><Relationship Id="rId23" Type="http://schemas.openxmlformats.org/officeDocument/2006/relationships/image" Target="../media/image84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6.png"/><Relationship Id="rId4" Type="http://schemas.openxmlformats.org/officeDocument/2006/relationships/image" Target="../media/image97.png"/><Relationship Id="rId9" Type="http://schemas.openxmlformats.org/officeDocument/2006/relationships/image" Target="../media/image58.png"/><Relationship Id="rId26" Type="http://schemas.openxmlformats.org/officeDocument/2006/relationships/image" Target="../media/image73.png"/><Relationship Id="rId25" Type="http://schemas.openxmlformats.org/officeDocument/2006/relationships/image" Target="../media/image91.png"/><Relationship Id="rId28" Type="http://schemas.openxmlformats.org/officeDocument/2006/relationships/image" Target="../media/image92.png"/><Relationship Id="rId27" Type="http://schemas.openxmlformats.org/officeDocument/2006/relationships/image" Target="../media/image72.png"/><Relationship Id="rId5" Type="http://schemas.openxmlformats.org/officeDocument/2006/relationships/image" Target="../media/image56.png"/><Relationship Id="rId6" Type="http://schemas.openxmlformats.org/officeDocument/2006/relationships/image" Target="../media/image67.png"/><Relationship Id="rId29" Type="http://schemas.openxmlformats.org/officeDocument/2006/relationships/image" Target="../media/image87.png"/><Relationship Id="rId7" Type="http://schemas.openxmlformats.org/officeDocument/2006/relationships/image" Target="../media/image94.png"/><Relationship Id="rId8" Type="http://schemas.openxmlformats.org/officeDocument/2006/relationships/image" Target="../media/image54.png"/><Relationship Id="rId30" Type="http://schemas.openxmlformats.org/officeDocument/2006/relationships/image" Target="../media/image81.png"/><Relationship Id="rId11" Type="http://schemas.openxmlformats.org/officeDocument/2006/relationships/image" Target="../media/image69.png"/><Relationship Id="rId10" Type="http://schemas.openxmlformats.org/officeDocument/2006/relationships/image" Target="../media/image55.png"/><Relationship Id="rId13" Type="http://schemas.openxmlformats.org/officeDocument/2006/relationships/image" Target="../media/image78.png"/><Relationship Id="rId12" Type="http://schemas.openxmlformats.org/officeDocument/2006/relationships/image" Target="../media/image57.png"/><Relationship Id="rId15" Type="http://schemas.openxmlformats.org/officeDocument/2006/relationships/image" Target="../media/image59.png"/><Relationship Id="rId14" Type="http://schemas.openxmlformats.org/officeDocument/2006/relationships/image" Target="../media/image62.png"/><Relationship Id="rId17" Type="http://schemas.openxmlformats.org/officeDocument/2006/relationships/image" Target="../media/image68.png"/><Relationship Id="rId16" Type="http://schemas.openxmlformats.org/officeDocument/2006/relationships/image" Target="../media/image60.png"/><Relationship Id="rId19" Type="http://schemas.openxmlformats.org/officeDocument/2006/relationships/image" Target="../media/image65.png"/><Relationship Id="rId18" Type="http://schemas.openxmlformats.org/officeDocument/2006/relationships/image" Target="../media/image74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7.png"/><Relationship Id="rId22" Type="http://schemas.openxmlformats.org/officeDocument/2006/relationships/image" Target="../media/image99.png"/><Relationship Id="rId21" Type="http://schemas.openxmlformats.org/officeDocument/2006/relationships/image" Target="../media/image112.png"/><Relationship Id="rId24" Type="http://schemas.openxmlformats.org/officeDocument/2006/relationships/image" Target="../media/image122.png"/><Relationship Id="rId23" Type="http://schemas.openxmlformats.org/officeDocument/2006/relationships/image" Target="../media/image118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7.png"/><Relationship Id="rId4" Type="http://schemas.openxmlformats.org/officeDocument/2006/relationships/image" Target="../media/image89.png"/><Relationship Id="rId9" Type="http://schemas.openxmlformats.org/officeDocument/2006/relationships/image" Target="../media/image88.png"/><Relationship Id="rId26" Type="http://schemas.openxmlformats.org/officeDocument/2006/relationships/image" Target="../media/image100.png"/><Relationship Id="rId25" Type="http://schemas.openxmlformats.org/officeDocument/2006/relationships/image" Target="../media/image103.png"/><Relationship Id="rId28" Type="http://schemas.openxmlformats.org/officeDocument/2006/relationships/image" Target="../media/image104.png"/><Relationship Id="rId27" Type="http://schemas.openxmlformats.org/officeDocument/2006/relationships/image" Target="../media/image113.png"/><Relationship Id="rId5" Type="http://schemas.openxmlformats.org/officeDocument/2006/relationships/image" Target="../media/image85.png"/><Relationship Id="rId6" Type="http://schemas.openxmlformats.org/officeDocument/2006/relationships/image" Target="../media/image95.png"/><Relationship Id="rId29" Type="http://schemas.openxmlformats.org/officeDocument/2006/relationships/image" Target="../media/image106.png"/><Relationship Id="rId7" Type="http://schemas.openxmlformats.org/officeDocument/2006/relationships/image" Target="../media/image86.png"/><Relationship Id="rId8" Type="http://schemas.openxmlformats.org/officeDocument/2006/relationships/image" Target="../media/image134.png"/><Relationship Id="rId30" Type="http://schemas.openxmlformats.org/officeDocument/2006/relationships/image" Target="../media/image16.png"/><Relationship Id="rId11" Type="http://schemas.openxmlformats.org/officeDocument/2006/relationships/image" Target="../media/image82.png"/><Relationship Id="rId10" Type="http://schemas.openxmlformats.org/officeDocument/2006/relationships/image" Target="../media/image17.png"/><Relationship Id="rId13" Type="http://schemas.openxmlformats.org/officeDocument/2006/relationships/image" Target="../media/image98.png"/><Relationship Id="rId12" Type="http://schemas.openxmlformats.org/officeDocument/2006/relationships/image" Target="../media/image96.png"/><Relationship Id="rId15" Type="http://schemas.openxmlformats.org/officeDocument/2006/relationships/image" Target="../media/image111.png"/><Relationship Id="rId14" Type="http://schemas.openxmlformats.org/officeDocument/2006/relationships/image" Target="../media/image93.png"/><Relationship Id="rId17" Type="http://schemas.openxmlformats.org/officeDocument/2006/relationships/image" Target="../media/image102.png"/><Relationship Id="rId16" Type="http://schemas.openxmlformats.org/officeDocument/2006/relationships/image" Target="../media/image110.png"/><Relationship Id="rId19" Type="http://schemas.openxmlformats.org/officeDocument/2006/relationships/image" Target="../media/image125.png"/><Relationship Id="rId18" Type="http://schemas.openxmlformats.org/officeDocument/2006/relationships/image" Target="../media/image101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0.png"/><Relationship Id="rId22" Type="http://schemas.openxmlformats.org/officeDocument/2006/relationships/image" Target="../media/image127.png"/><Relationship Id="rId21" Type="http://schemas.openxmlformats.org/officeDocument/2006/relationships/image" Target="../media/image126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8.png"/><Relationship Id="rId4" Type="http://schemas.openxmlformats.org/officeDocument/2006/relationships/image" Target="../media/image131.png"/><Relationship Id="rId9" Type="http://schemas.openxmlformats.org/officeDocument/2006/relationships/image" Target="../media/image109.png"/><Relationship Id="rId5" Type="http://schemas.openxmlformats.org/officeDocument/2006/relationships/image" Target="../media/image129.png"/><Relationship Id="rId6" Type="http://schemas.openxmlformats.org/officeDocument/2006/relationships/image" Target="../media/image117.png"/><Relationship Id="rId7" Type="http://schemas.openxmlformats.org/officeDocument/2006/relationships/image" Target="../media/image108.png"/><Relationship Id="rId8" Type="http://schemas.openxmlformats.org/officeDocument/2006/relationships/image" Target="../media/image123.png"/><Relationship Id="rId11" Type="http://schemas.openxmlformats.org/officeDocument/2006/relationships/image" Target="../media/image136.png"/><Relationship Id="rId10" Type="http://schemas.openxmlformats.org/officeDocument/2006/relationships/image" Target="../media/image119.png"/><Relationship Id="rId13" Type="http://schemas.openxmlformats.org/officeDocument/2006/relationships/image" Target="../media/image132.png"/><Relationship Id="rId12" Type="http://schemas.openxmlformats.org/officeDocument/2006/relationships/image" Target="../media/image114.png"/><Relationship Id="rId15" Type="http://schemas.openxmlformats.org/officeDocument/2006/relationships/image" Target="../media/image115.png"/><Relationship Id="rId14" Type="http://schemas.openxmlformats.org/officeDocument/2006/relationships/image" Target="../media/image116.png"/><Relationship Id="rId17" Type="http://schemas.openxmlformats.org/officeDocument/2006/relationships/image" Target="../media/image121.png"/><Relationship Id="rId16" Type="http://schemas.openxmlformats.org/officeDocument/2006/relationships/image" Target="../media/image137.png"/><Relationship Id="rId19" Type="http://schemas.openxmlformats.org/officeDocument/2006/relationships/image" Target="../media/image133.png"/><Relationship Id="rId18" Type="http://schemas.openxmlformats.org/officeDocument/2006/relationships/image" Target="../media/image1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8.jpg"/><Relationship Id="rId4" Type="http://schemas.openxmlformats.org/officeDocument/2006/relationships/image" Target="../media/image1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/>
              <a:t>Название курса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{151D148C-14A0-4C05-AC8F-0421991DBFEF}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>
            <p:ph idx="4294967295" type="subTitle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>
            <p:ph idx="4294967295" type="subTitle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/>
          <p:nvPr>
            <p:ph idx="4294967295" type="subTitle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>
            <p:ph idx="4294967295" type="subTitle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/>
          <p:nvPr>
            <p:ph idx="4294967295" type="subTitle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/>
          <p:nvPr>
            <p:ph idx="4294967295" type="subTitle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47"/>
          <p:cNvSpPr txBox="1"/>
          <p:nvPr>
            <p:ph idx="4294967295" type="subTitle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</a:t>
            </a:r>
            <a:r>
              <a:rPr lang="ru" sz="1200"/>
              <a:t>й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48"/>
          <p:cNvSpPr txBox="1"/>
          <p:nvPr>
            <p:ph idx="4294967295" type="subTitle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31549" l="1950" r="1960" t="5251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Защита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</a:t>
            </a:r>
            <a:r>
              <a:rPr lang="ru">
                <a:solidFill>
                  <a:srgbClr val="02418B"/>
                </a:solidFill>
              </a:rPr>
              <a:t>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/>
          <p:nvPr>
            <p:ph idx="4" type="subTitle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{151D148C-14A0-4C05-AC8F-0421991DBFEF}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{151D148C-14A0-4C05-AC8F-0421991DBFEF}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{151D148C-14A0-4C05-AC8F-0421991DBFEF}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10490" l="30645" r="28521" t="28552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