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B81EE43-9D47-472D-85E2-A9835170C2B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55EF11-1209-49F0-81EA-F6DB1526274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Основные виды норм труда: норма времени, норма выработки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В зависимости от содержания труда различают следующие его виды:</a:t>
            </a:r>
            <a:endParaRPr lang="ru-RU" dirty="0" smtClean="0"/>
          </a:p>
          <a:p>
            <a:r>
              <a:rPr lang="ru-RU" dirty="0" smtClean="0"/>
              <a:t>умственный и физический </a:t>
            </a:r>
            <a:r>
              <a:rPr lang="ru-RU" b="1" dirty="0" smtClean="0"/>
              <a:t>труд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простой и сложный </a:t>
            </a:r>
            <a:r>
              <a:rPr lang="ru-RU" b="1" dirty="0" smtClean="0"/>
              <a:t>труд</a:t>
            </a:r>
            <a:r>
              <a:rPr lang="ru-RU" dirty="0" smtClean="0"/>
              <a:t>. Простой </a:t>
            </a:r>
            <a:r>
              <a:rPr lang="ru-RU" b="1" dirty="0" smtClean="0"/>
              <a:t>труд</a:t>
            </a:r>
            <a:r>
              <a:rPr lang="ru-RU" dirty="0" smtClean="0"/>
              <a:t> - это </a:t>
            </a:r>
            <a:r>
              <a:rPr lang="ru-RU" b="1" dirty="0" smtClean="0"/>
              <a:t>труд</a:t>
            </a:r>
            <a:r>
              <a:rPr lang="ru-RU" dirty="0" smtClean="0"/>
              <a:t> работника, не имеющего профессиональной подготовки и квалификации. ...</a:t>
            </a:r>
          </a:p>
          <a:p>
            <a:r>
              <a:rPr lang="ru-RU" dirty="0" smtClean="0"/>
              <a:t>функциональный и профессиональный </a:t>
            </a:r>
            <a:r>
              <a:rPr lang="ru-RU" b="1" dirty="0" smtClean="0"/>
              <a:t>труд</a:t>
            </a:r>
            <a:r>
              <a:rPr lang="ru-RU" dirty="0" smtClean="0"/>
              <a:t>. ...</a:t>
            </a:r>
          </a:p>
          <a:p>
            <a:r>
              <a:rPr lang="ru-RU" dirty="0" smtClean="0"/>
              <a:t>репродуктивный и творческий </a:t>
            </a:r>
            <a:r>
              <a:rPr lang="ru-RU" b="1" dirty="0" smtClean="0"/>
              <a:t>труд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7811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Нормы труда</a:t>
            </a:r>
            <a:r>
              <a:rPr lang="ru-RU" dirty="0" smtClean="0"/>
              <a:t> </a:t>
            </a:r>
            <a:r>
              <a:rPr lang="ru-RU" dirty="0" smtClean="0"/>
              <a:t>- объем </a:t>
            </a:r>
            <a:r>
              <a:rPr lang="ru-RU" dirty="0" smtClean="0"/>
              <a:t>трудового задания, которое должен выполнить работник в течение установленной продолжительности рабочего времени. Выполнение </a:t>
            </a:r>
            <a:r>
              <a:rPr lang="ru-RU" b="1" dirty="0" smtClean="0"/>
              <a:t>норм труда</a:t>
            </a:r>
            <a:r>
              <a:rPr lang="ru-RU" dirty="0" smtClean="0"/>
              <a:t> является одной из основных обязанностей каждого работника (ст. 21 ТК).</a:t>
            </a:r>
            <a:endParaRPr lang="ru-RU" dirty="0"/>
          </a:p>
        </p:txBody>
      </p:sp>
      <p:pic>
        <p:nvPicPr>
          <p:cNvPr id="3074" name="Picture 2" descr="Рыночная экономика простыми словами. Что такое свободная рыночная экономика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700808"/>
            <a:ext cx="4380073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7091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Нормы выработки - объем трудового задания, установленного в натуральных единицах (тоннах, метрах, штуках и т.д.), который работник или группа работников (например, бригада) обязаны выполнить за определенное время: рабочую смену, рабочий час или другую единицу рабочего времени.</a:t>
            </a:r>
            <a:endParaRPr lang="ru-RU" dirty="0"/>
          </a:p>
        </p:txBody>
      </p:sp>
      <p:pic>
        <p:nvPicPr>
          <p:cNvPr id="4" name="Picture 2" descr="Вся правда про нормы времени на СТО! - СмартМьютек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00808"/>
            <a:ext cx="4291677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66</Words>
  <Application>Microsoft Office PowerPoint</Application>
  <PresentationFormat>Экран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Основные виды норм труда: норма времени, норма выработки</vt:lpstr>
      <vt:lpstr>Слайд 2</vt:lpstr>
      <vt:lpstr>Слайд 3</vt:lpstr>
      <vt:lpstr>Слайд 4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виды норм труда: норма времени, норма выработки</dc:title>
  <dc:creator>Windows</dc:creator>
  <cp:lastModifiedBy>Windows</cp:lastModifiedBy>
  <cp:revision>2</cp:revision>
  <dcterms:created xsi:type="dcterms:W3CDTF">2022-05-17T08:48:55Z</dcterms:created>
  <dcterms:modified xsi:type="dcterms:W3CDTF">2022-05-17T09:05:48Z</dcterms:modified>
</cp:coreProperties>
</file>