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92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EF397-7D22-4AD3-B8D7-DF14DDFD5642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2796-5342-4D92-8CCF-56E1E3BBC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768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EF397-7D22-4AD3-B8D7-DF14DDFD5642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2796-5342-4D92-8CCF-56E1E3BBC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54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EF397-7D22-4AD3-B8D7-DF14DDFD5642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2796-5342-4D92-8CCF-56E1E3BBC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085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EF397-7D22-4AD3-B8D7-DF14DDFD5642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2796-5342-4D92-8CCF-56E1E3BBCC6B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1445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EF397-7D22-4AD3-B8D7-DF14DDFD5642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2796-5342-4D92-8CCF-56E1E3BBC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597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EF397-7D22-4AD3-B8D7-DF14DDFD5642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2796-5342-4D92-8CCF-56E1E3BBC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482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EF397-7D22-4AD3-B8D7-DF14DDFD5642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2796-5342-4D92-8CCF-56E1E3BBC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149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EF397-7D22-4AD3-B8D7-DF14DDFD5642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2796-5342-4D92-8CCF-56E1E3BBC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608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EF397-7D22-4AD3-B8D7-DF14DDFD5642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2796-5342-4D92-8CCF-56E1E3BBC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55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EF397-7D22-4AD3-B8D7-DF14DDFD5642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2796-5342-4D92-8CCF-56E1E3BBC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819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EF397-7D22-4AD3-B8D7-DF14DDFD5642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2796-5342-4D92-8CCF-56E1E3BBC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63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EF397-7D22-4AD3-B8D7-DF14DDFD5642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2796-5342-4D92-8CCF-56E1E3BBC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42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EF397-7D22-4AD3-B8D7-DF14DDFD5642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2796-5342-4D92-8CCF-56E1E3BBC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72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EF397-7D22-4AD3-B8D7-DF14DDFD5642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2796-5342-4D92-8CCF-56E1E3BBC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88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EF397-7D22-4AD3-B8D7-DF14DDFD5642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2796-5342-4D92-8CCF-56E1E3BBC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31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EF397-7D22-4AD3-B8D7-DF14DDFD5642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2796-5342-4D92-8CCF-56E1E3BBC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04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EF397-7D22-4AD3-B8D7-DF14DDFD5642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2796-5342-4D92-8CCF-56E1E3BBC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91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16EF397-7D22-4AD3-B8D7-DF14DDFD5642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22796-5342-4D92-8CCF-56E1E3BBC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48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Показатели эффективного использования основных фондов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43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49"/>
          <a:stretch/>
        </p:blipFill>
        <p:spPr>
          <a:xfrm>
            <a:off x="388620" y="346324"/>
            <a:ext cx="10744200" cy="6062096"/>
          </a:xfrm>
        </p:spPr>
      </p:pic>
    </p:spTree>
    <p:extLst>
      <p:ext uri="{BB962C8B-B14F-4D97-AF65-F5344CB8AC3E}">
        <p14:creationId xmlns:p14="http://schemas.microsoft.com/office/powerpoint/2010/main" val="209735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2" y="452718"/>
            <a:ext cx="10532428" cy="6012129"/>
          </a:xfrm>
        </p:spPr>
      </p:pic>
    </p:spTree>
    <p:extLst>
      <p:ext uri="{BB962C8B-B14F-4D97-AF65-F5344CB8AC3E}">
        <p14:creationId xmlns:p14="http://schemas.microsoft.com/office/powerpoint/2010/main" val="107545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5" t="6326" r="4019" b="2369"/>
          <a:stretch/>
        </p:blipFill>
        <p:spPr>
          <a:xfrm>
            <a:off x="646110" y="282798"/>
            <a:ext cx="10623869" cy="6575202"/>
          </a:xfrm>
        </p:spPr>
      </p:pic>
    </p:spTree>
    <p:extLst>
      <p:ext uri="{BB962C8B-B14F-4D97-AF65-F5344CB8AC3E}">
        <p14:creationId xmlns:p14="http://schemas.microsoft.com/office/powerpoint/2010/main" val="294155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3"/>
          <a:stretch/>
        </p:blipFill>
        <p:spPr>
          <a:xfrm>
            <a:off x="646111" y="452718"/>
            <a:ext cx="10829609" cy="6130962"/>
          </a:xfrm>
        </p:spPr>
      </p:pic>
    </p:spTree>
    <p:extLst>
      <p:ext uri="{BB962C8B-B14F-4D97-AF65-F5344CB8AC3E}">
        <p14:creationId xmlns:p14="http://schemas.microsoft.com/office/powerpoint/2010/main" val="323462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 rot="21182668">
            <a:off x="2013927" y="2952841"/>
            <a:ext cx="7672275" cy="937565"/>
          </a:xfrm>
        </p:spPr>
        <p:txBody>
          <a:bodyPr>
            <a:normAutofit/>
          </a:bodyPr>
          <a:lstStyle/>
          <a:p>
            <a:r>
              <a:rPr lang="ru-RU" sz="4800" dirty="0" smtClean="0"/>
              <a:t>Спасибо за просмотр 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64632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8</Words>
  <Application>Microsoft Office PowerPoint</Application>
  <PresentationFormat>Широкоэкранный</PresentationFormat>
  <Paragraphs>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</vt:lpstr>
      <vt:lpstr>Показатели эффективного использования основных фондов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Показатели эффективного использования основных фондов </dc:title>
  <dc:creator>Пользователь</dc:creator>
  <cp:lastModifiedBy>Пользователь</cp:lastModifiedBy>
  <cp:revision>3</cp:revision>
  <dcterms:created xsi:type="dcterms:W3CDTF">2022-05-17T06:02:36Z</dcterms:created>
  <dcterms:modified xsi:type="dcterms:W3CDTF">2022-05-17T06:22:24Z</dcterms:modified>
</cp:coreProperties>
</file>