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3" r:id="rId3"/>
  </p:sldMasterIdLst>
  <p:notesMasterIdLst>
    <p:notesMasterId r:id="rId10"/>
  </p:notesMasterIdLst>
  <p:sldIdLst>
    <p:sldId id="273" r:id="rId4"/>
    <p:sldId id="261" r:id="rId5"/>
    <p:sldId id="265" r:id="rId6"/>
    <p:sldId id="268" r:id="rId7"/>
    <p:sldId id="270" r:id="rId8"/>
    <p:sldId id="274" r:id="rId9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262626"/>
    <a:srgbClr val="F0F1F3"/>
    <a:srgbClr val="555555"/>
    <a:srgbClr val="333333"/>
    <a:srgbClr val="FDD23F"/>
    <a:srgbClr val="FF8271"/>
    <a:srgbClr val="689AE6"/>
    <a:srgbClr val="538BD8"/>
    <a:srgbClr val="FF6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4F38-4F31-427D-9146-41121ED32E9D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5347-D153-49DB-A749-A1599D7A0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7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81F2-96D2-451B-BD09-C254BF8DBA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7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5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2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5347-D153-49DB-A749-A1599D7A0A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7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8"/>
          <p:cNvSpPr>
            <a:spLocks noGrp="1"/>
          </p:cNvSpPr>
          <p:nvPr>
            <p:ph type="body" sz="quarter" idx="18" hasCustomPrompt="1"/>
          </p:nvPr>
        </p:nvSpPr>
        <p:spPr>
          <a:xfrm>
            <a:off x="1457073" y="2282401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15" name="Text 9"/>
          <p:cNvSpPr>
            <a:spLocks noGrp="1"/>
          </p:cNvSpPr>
          <p:nvPr>
            <p:ph type="body" sz="quarter" idx="19" hasCustomPrompt="1"/>
          </p:nvPr>
        </p:nvSpPr>
        <p:spPr>
          <a:xfrm>
            <a:off x="1457074" y="2655428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0" hasCustomPrompt="1"/>
          </p:nvPr>
        </p:nvSpPr>
        <p:spPr>
          <a:xfrm>
            <a:off x="757395" y="843459"/>
            <a:ext cx="6459478" cy="515526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 smtClean="0"/>
              <a:t>Click to add title</a:t>
            </a:r>
            <a:endParaRPr lang="ru-RU" dirty="0"/>
          </a:p>
        </p:txBody>
      </p:sp>
      <p:sp>
        <p:nvSpPr>
          <p:cNvPr id="16" name="Text 8"/>
          <p:cNvSpPr>
            <a:spLocks noGrp="1"/>
          </p:cNvSpPr>
          <p:nvPr>
            <p:ph type="body" sz="quarter" idx="21" hasCustomPrompt="1"/>
          </p:nvPr>
        </p:nvSpPr>
        <p:spPr>
          <a:xfrm>
            <a:off x="1457072" y="3463995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18" name="Text 9"/>
          <p:cNvSpPr>
            <a:spLocks noGrp="1"/>
          </p:cNvSpPr>
          <p:nvPr>
            <p:ph type="body" sz="quarter" idx="22" hasCustomPrompt="1"/>
          </p:nvPr>
        </p:nvSpPr>
        <p:spPr>
          <a:xfrm>
            <a:off x="1457073" y="3837022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19" name="Text 8"/>
          <p:cNvSpPr>
            <a:spLocks noGrp="1"/>
          </p:cNvSpPr>
          <p:nvPr>
            <p:ph type="body" sz="quarter" idx="23" hasCustomPrompt="1"/>
          </p:nvPr>
        </p:nvSpPr>
        <p:spPr>
          <a:xfrm>
            <a:off x="1457072" y="4641188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20" name="Text 9"/>
          <p:cNvSpPr>
            <a:spLocks noGrp="1"/>
          </p:cNvSpPr>
          <p:nvPr>
            <p:ph type="body" sz="quarter" idx="24" hasCustomPrompt="1"/>
          </p:nvPr>
        </p:nvSpPr>
        <p:spPr>
          <a:xfrm>
            <a:off x="1457073" y="5014215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21" name="Text 8"/>
          <p:cNvSpPr>
            <a:spLocks noGrp="1"/>
          </p:cNvSpPr>
          <p:nvPr>
            <p:ph type="body" sz="quarter" idx="25" hasCustomPrompt="1"/>
          </p:nvPr>
        </p:nvSpPr>
        <p:spPr>
          <a:xfrm>
            <a:off x="5610888" y="2282401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22" name="Text 9"/>
          <p:cNvSpPr>
            <a:spLocks noGrp="1"/>
          </p:cNvSpPr>
          <p:nvPr>
            <p:ph type="body" sz="quarter" idx="26" hasCustomPrompt="1"/>
          </p:nvPr>
        </p:nvSpPr>
        <p:spPr>
          <a:xfrm>
            <a:off x="5610889" y="2655428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23" name="Text 8"/>
          <p:cNvSpPr>
            <a:spLocks noGrp="1"/>
          </p:cNvSpPr>
          <p:nvPr>
            <p:ph type="body" sz="quarter" idx="27" hasCustomPrompt="1"/>
          </p:nvPr>
        </p:nvSpPr>
        <p:spPr>
          <a:xfrm>
            <a:off x="5610888" y="3463995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24" name="Text 9"/>
          <p:cNvSpPr>
            <a:spLocks noGrp="1"/>
          </p:cNvSpPr>
          <p:nvPr>
            <p:ph type="body" sz="quarter" idx="28" hasCustomPrompt="1"/>
          </p:nvPr>
        </p:nvSpPr>
        <p:spPr>
          <a:xfrm>
            <a:off x="5610888" y="3837022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>
          <a:xfrm>
            <a:off x="5610888" y="4641188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30" hasCustomPrompt="1"/>
          </p:nvPr>
        </p:nvSpPr>
        <p:spPr>
          <a:xfrm>
            <a:off x="5610888" y="5014215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7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9"/>
          <p:cNvSpPr>
            <a:spLocks noGrp="1"/>
          </p:cNvSpPr>
          <p:nvPr>
            <p:ph type="body" sz="quarter" idx="19"/>
          </p:nvPr>
        </p:nvSpPr>
        <p:spPr>
          <a:xfrm>
            <a:off x="907257" y="2162040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6" name="Text 10"/>
          <p:cNvSpPr>
            <a:spLocks noGrp="1"/>
          </p:cNvSpPr>
          <p:nvPr>
            <p:ph type="body" sz="quarter" idx="20" hasCustomPrompt="1"/>
          </p:nvPr>
        </p:nvSpPr>
        <p:spPr>
          <a:xfrm>
            <a:off x="1503881" y="2084825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1" hasCustomPrompt="1"/>
          </p:nvPr>
        </p:nvSpPr>
        <p:spPr>
          <a:xfrm>
            <a:off x="665455" y="995713"/>
            <a:ext cx="4416500" cy="569387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25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 smtClean="0"/>
              <a:t>Click to add title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22"/>
          </p:nvPr>
        </p:nvSpPr>
        <p:spPr>
          <a:xfrm>
            <a:off x="907257" y="2974509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7" name="Text 10"/>
          <p:cNvSpPr>
            <a:spLocks noGrp="1"/>
          </p:cNvSpPr>
          <p:nvPr>
            <p:ph type="body" sz="quarter" idx="23" hasCustomPrompt="1"/>
          </p:nvPr>
        </p:nvSpPr>
        <p:spPr>
          <a:xfrm>
            <a:off x="1503881" y="2897294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28" name="Text 9"/>
          <p:cNvSpPr>
            <a:spLocks noGrp="1"/>
          </p:cNvSpPr>
          <p:nvPr>
            <p:ph type="body" sz="quarter" idx="24"/>
          </p:nvPr>
        </p:nvSpPr>
        <p:spPr>
          <a:xfrm>
            <a:off x="907257" y="381656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9" name="Text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03881" y="373934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30" name="Text 9"/>
          <p:cNvSpPr>
            <a:spLocks noGrp="1"/>
          </p:cNvSpPr>
          <p:nvPr>
            <p:ph type="body" sz="quarter" idx="26"/>
          </p:nvPr>
        </p:nvSpPr>
        <p:spPr>
          <a:xfrm>
            <a:off x="907257" y="463855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1" name="Text 10"/>
          <p:cNvSpPr>
            <a:spLocks noGrp="1"/>
          </p:cNvSpPr>
          <p:nvPr>
            <p:ph type="body" sz="quarter" idx="27" hasCustomPrompt="1"/>
          </p:nvPr>
        </p:nvSpPr>
        <p:spPr>
          <a:xfrm>
            <a:off x="1503881" y="456133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0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>
            <a:spLocks noGrp="1"/>
          </p:cNvSpPr>
          <p:nvPr>
            <p:ph type="body" idx="10" hasCustomPrompt="1"/>
          </p:nvPr>
        </p:nvSpPr>
        <p:spPr>
          <a:xfrm>
            <a:off x="669112" y="1154279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673872" y="2453100"/>
            <a:ext cx="3517128" cy="211032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idx="12" hasCustomPrompt="1"/>
          </p:nvPr>
        </p:nvSpPr>
        <p:spPr>
          <a:xfrm>
            <a:off x="669112" y="1328488"/>
            <a:ext cx="3392275" cy="938911"/>
          </a:xfrm>
        </p:spPr>
        <p:txBody>
          <a:bodyPr vert="horz" wrap="none" lIns="91440" tIns="45720" rIns="91440" bIns="45720" anchor="b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 smtClean="0"/>
              <a:t>Click to add title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3"/>
          </p:nvPr>
        </p:nvSpPr>
        <p:spPr>
          <a:xfrm>
            <a:off x="4854742" y="0"/>
            <a:ext cx="4289258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86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enario Titl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idx="10" hasCustomPrompt="1"/>
          </p:nvPr>
        </p:nvSpPr>
        <p:spPr>
          <a:xfrm>
            <a:off x="-7896" y="1810342"/>
            <a:ext cx="9151896" cy="661720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 i="0" u="none" strike="noStrike" kern="1200" cap="none" spc="0" baseline="0">
                <a:solidFill>
                  <a:schemeClr val="bg1">
                    <a:lumMod val="100000"/>
                  </a:schemeClr>
                </a:solidFill>
                <a:latin typeface="Raleway ExtraBold" panose="020B0903030101060003" pitchFamily="34" charset="-52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defRPr>
            </a:lvl1pPr>
          </a:lstStyle>
          <a:p>
            <a:r>
              <a:rPr lang="en-US" smtClean="0"/>
              <a:t>Click to add title</a:t>
            </a:r>
            <a:endParaRPr lang="ru-RU" dirty="0"/>
          </a:p>
        </p:txBody>
      </p:sp>
      <p:sp>
        <p:nvSpPr>
          <p:cNvPr id="8" name="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1669963" y="2729647"/>
            <a:ext cx="5804074" cy="180940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u="none" strike="noStrike" kern="1200" cap="none" spc="0" baseline="0">
                <a:solidFill>
                  <a:schemeClr val="bg1">
                    <a:lumMod val="100000"/>
                  </a:schemeClr>
                </a:solidFill>
                <a:latin typeface="Merriweather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2652958" y="1428178"/>
            <a:ext cx="3703190" cy="26161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1" i="0" u="none" strike="noStrike" kern="1200" cap="all" spc="53" baseline="0">
                <a:solidFill>
                  <a:schemeClr val="bg1">
                    <a:lumMod val="100000"/>
                  </a:schemeClr>
                </a:solidFill>
                <a:latin typeface="Raleway SemiBold" panose="020B0703030101060003" pitchFamily="34" charset="-52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9144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5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10" hasCustomPrompt="1"/>
          </p:nvPr>
        </p:nvSpPr>
        <p:spPr>
          <a:xfrm>
            <a:off x="1528063" y="2202718"/>
            <a:ext cx="3358262" cy="461665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  <a:sym typeface="Roboto" panose="02000000000000000000" pitchFamily="2" charset="0"/>
              </a:defRPr>
            </a:lvl1pPr>
          </a:lstStyle>
          <a:p>
            <a:r>
              <a:rPr lang="en-US" smtClean="0"/>
              <a:t>Click to add title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idx="11" hasCustomPrompt="1"/>
          </p:nvPr>
        </p:nvSpPr>
        <p:spPr>
          <a:xfrm>
            <a:off x="1547113" y="2757724"/>
            <a:ext cx="3157235" cy="1557602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3000"/>
              </a:lnSpc>
              <a:spcBef>
                <a:spcPts val="0"/>
              </a:spcBef>
              <a:spcAft>
                <a:spcPts val="1238"/>
              </a:spcAft>
              <a:buFontTx/>
              <a:buNone/>
              <a:defRPr sz="1200" b="0" i="0" u="none" strike="noStrike" kern="120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add text</a:t>
            </a:r>
            <a:endParaRPr lang="ru-RU" dirty="0"/>
          </a:p>
        </p:txBody>
      </p:sp>
      <p:sp>
        <p:nvSpPr>
          <p:cNvPr id="5" name="Picture 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17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5911513" y="4167215"/>
            <a:ext cx="2444426" cy="1957361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 Light" panose="000004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5904594" y="3839854"/>
            <a:ext cx="2450998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598177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690" y="4167217"/>
            <a:ext cx="2336448" cy="1957359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 Light" panose="000004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3331428" y="3839854"/>
            <a:ext cx="2334003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339510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731" y="4167215"/>
            <a:ext cx="2453813" cy="1957361"/>
          </a:xfrm>
        </p:spPr>
        <p:txBody>
          <a:bodyPr wrap="square"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 Light" panose="000004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56387" y="3839854"/>
            <a:ext cx="2451234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22724" y="1736339"/>
            <a:ext cx="2376000" cy="18641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31237" y="828676"/>
            <a:ext cx="7918031" cy="517639"/>
          </a:xfrm>
        </p:spPr>
        <p:txBody>
          <a:bodyPr anchor="b">
            <a:noAutofit/>
          </a:bodyPr>
          <a:lstStyle>
            <a:lvl1pPr>
              <a:defRPr sz="2400">
                <a:latin typeface="Raleway ExtraBold" panose="020B0903030101060003" pitchFamily="34" charset="-52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8" name="Text 1"/>
          <p:cNvSpPr>
            <a:spLocks noGrp="1"/>
          </p:cNvSpPr>
          <p:nvPr>
            <p:ph type="body" idx="22" hasCustomPrompt="1"/>
          </p:nvPr>
        </p:nvSpPr>
        <p:spPr>
          <a:xfrm>
            <a:off x="743080" y="589395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14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0034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ExtraBold" panose="020B0903030101060003" pitchFamily="34" charset="-52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 Light" panose="00000400000000000000" pitchFamily="2" charset="-52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8927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2" r:id="rId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ExtraBold" panose="020B0903030101060003" pitchFamily="34" charset="-52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 Light" panose="00000400000000000000" pitchFamily="2" charset="-52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8327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Raleway ExtraBold" panose="020B0903030101060003" pitchFamily="34" charset="-52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Merriweather Light" panose="00000400000000000000" pitchFamily="2" charset="-5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8" name="Скругленный прямоугольник 7"/>
          <p:cNvSpPr/>
          <p:nvPr/>
        </p:nvSpPr>
        <p:spPr>
          <a:xfrm>
            <a:off x="3657600" y="1514440"/>
            <a:ext cx="1872794" cy="303050"/>
          </a:xfrm>
          <a:prstGeom prst="roundRect">
            <a:avLst>
              <a:gd name="adj" fmla="val 50000"/>
            </a:avLst>
          </a:prstGeom>
          <a:solidFill>
            <a:srgbClr val="B1C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/>
          </a:p>
        </p:txBody>
      </p:sp>
      <p:sp>
        <p:nvSpPr>
          <p:cNvPr id="10" name="Заголовок 12"/>
          <p:cNvSpPr>
            <a:spLocks noGrp="1"/>
          </p:cNvSpPr>
          <p:nvPr>
            <p:ph type="title" idx="10"/>
          </p:nvPr>
        </p:nvSpPr>
        <p:spPr>
          <a:xfrm>
            <a:off x="-8767" y="1878857"/>
            <a:ext cx="9151896" cy="661720"/>
          </a:xfrm>
        </p:spPr>
        <p:txBody>
          <a:bodyPr>
            <a:noAutofit/>
          </a:bodyPr>
          <a:lstStyle/>
          <a:p>
            <a:r>
              <a:rPr lang="ru-RU" sz="4000" dirty="0">
                <a:latin typeface="Raleway ExtraBold" panose="020B0903030101060003" pitchFamily="34" charset="-52"/>
              </a:rPr>
              <a:t>Введите название курса</a:t>
            </a:r>
          </a:p>
        </p:txBody>
      </p:sp>
      <p:sp>
        <p:nvSpPr>
          <p:cNvPr id="11" name="Текст 13"/>
          <p:cNvSpPr>
            <a:spLocks noGrp="1"/>
          </p:cNvSpPr>
          <p:nvPr>
            <p:ph type="body" sz="quarter" idx="12"/>
          </p:nvPr>
        </p:nvSpPr>
        <p:spPr>
          <a:xfrm>
            <a:off x="1910751" y="2703769"/>
            <a:ext cx="5322498" cy="1809401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1400" dirty="0">
                <a:solidFill>
                  <a:schemeClr val="bg1"/>
                </a:solidFill>
                <a:latin typeface="Merriweather" panose="00000500000000000000" pitchFamily="2" charset="-52"/>
              </a:rPr>
              <a:t>Это заглавный слайд вашего курса. Опишите кратко, о чем будет курс, что учащиеся узнают в процессе обучения. Вы можете настроить оформление слайда: заменить фоновую картинку, цвет кнопок и шрифт.</a:t>
            </a:r>
          </a:p>
        </p:txBody>
      </p:sp>
      <p:sp>
        <p:nvSpPr>
          <p:cNvPr id="12" name="Текст 14"/>
          <p:cNvSpPr>
            <a:spLocks noGrp="1"/>
          </p:cNvSpPr>
          <p:nvPr>
            <p:ph type="body" sz="quarter" idx="13"/>
          </p:nvPr>
        </p:nvSpPr>
        <p:spPr>
          <a:xfrm>
            <a:off x="2759223" y="1541503"/>
            <a:ext cx="3703190" cy="261610"/>
          </a:xfrm>
        </p:spPr>
        <p:txBody>
          <a:bodyPr/>
          <a:lstStyle/>
          <a:p>
            <a:r>
              <a:rPr lang="ru-RU" sz="1100" b="0" spc="120" dirty="0"/>
              <a:t>КАТЕГОРИЯ КУРСА</a:t>
            </a:r>
          </a:p>
          <a:p>
            <a:endParaRPr lang="ru-RU" sz="11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474784" y="4757960"/>
            <a:ext cx="2194433" cy="728440"/>
            <a:chOff x="3335962" y="4757960"/>
            <a:chExt cx="2194433" cy="728440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3335962" y="4757960"/>
              <a:ext cx="2194433" cy="728440"/>
            </a:xfrm>
            <a:prstGeom prst="roundRect">
              <a:avLst>
                <a:gd name="adj" fmla="val 88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r>
                <a:rPr lang="en-US" b="1" dirty="0" smtClean="0">
                  <a:solidFill>
                    <a:srgbClr val="333333"/>
                  </a:solidFill>
                  <a:latin typeface="Raleway" panose="020B0503030101060003" pitchFamily="34" charset="-52"/>
                </a:rPr>
                <a:t>    </a:t>
              </a:r>
              <a:r>
                <a:rPr lang="ru-RU" b="1" dirty="0" smtClean="0">
                  <a:solidFill>
                    <a:srgbClr val="333333"/>
                  </a:solidFill>
                  <a:latin typeface="Raleway" panose="020B0503030101060003" pitchFamily="34" charset="-52"/>
                </a:rPr>
                <a:t>Начать курс</a:t>
              </a:r>
              <a:endParaRPr lang="ru-RU" sz="2000" b="1" dirty="0">
                <a:solidFill>
                  <a:srgbClr val="333333"/>
                </a:solidFill>
                <a:latin typeface="Raleway" panose="020B0503030101060003" pitchFamily="34" charset="-52"/>
              </a:endParaRPr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881" y="4976593"/>
              <a:ext cx="226209" cy="2942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367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13"/>
          <p:cNvSpPr/>
          <p:nvPr/>
        </p:nvSpPr>
        <p:spPr>
          <a:xfrm>
            <a:off x="1407318" y="2021682"/>
            <a:ext cx="3236120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4826" h="1000125">
                <a:moveTo>
                  <a:pt x="0" y="0"/>
                </a:moveTo>
                <a:lnTo>
                  <a:pt x="4048126" y="0"/>
                </a:lnTo>
                <a:lnTo>
                  <a:pt x="4314826" y="495300"/>
                </a:lnTo>
                <a:lnTo>
                  <a:pt x="4048126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0" name="Прямоугольник 13"/>
          <p:cNvSpPr/>
          <p:nvPr/>
        </p:nvSpPr>
        <p:spPr>
          <a:xfrm>
            <a:off x="1407318" y="3674841"/>
            <a:ext cx="3236120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4826" h="1000125">
                <a:moveTo>
                  <a:pt x="0" y="0"/>
                </a:moveTo>
                <a:lnTo>
                  <a:pt x="4048126" y="0"/>
                </a:lnTo>
                <a:lnTo>
                  <a:pt x="4314826" y="495300"/>
                </a:lnTo>
                <a:lnTo>
                  <a:pt x="4048126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8" name="Прямоугольник 13"/>
          <p:cNvSpPr/>
          <p:nvPr/>
        </p:nvSpPr>
        <p:spPr>
          <a:xfrm>
            <a:off x="1400174" y="2843213"/>
            <a:ext cx="3479007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2" name="Прямоугольник 13"/>
          <p:cNvSpPr/>
          <p:nvPr/>
        </p:nvSpPr>
        <p:spPr>
          <a:xfrm>
            <a:off x="1400174" y="4506469"/>
            <a:ext cx="3479007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5" name="Прямоугольник 11"/>
          <p:cNvSpPr/>
          <p:nvPr/>
        </p:nvSpPr>
        <p:spPr>
          <a:xfrm>
            <a:off x="671512" y="2021681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7" name="Прямоугольник 11"/>
          <p:cNvSpPr/>
          <p:nvPr/>
        </p:nvSpPr>
        <p:spPr>
          <a:xfrm>
            <a:off x="671512" y="2843213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9" name="Прямоугольник 11"/>
          <p:cNvSpPr/>
          <p:nvPr/>
        </p:nvSpPr>
        <p:spPr>
          <a:xfrm>
            <a:off x="671512" y="3674840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1" name="Прямоугольник 11"/>
          <p:cNvSpPr/>
          <p:nvPr/>
        </p:nvSpPr>
        <p:spPr>
          <a:xfrm>
            <a:off x="671512" y="4506468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2" name="Rectangle 1"/>
          <p:cNvSpPr/>
          <p:nvPr/>
        </p:nvSpPr>
        <p:spPr>
          <a:xfrm>
            <a:off x="5529263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9"/>
          </p:nvPr>
        </p:nvSpPr>
        <p:spPr>
          <a:xfrm>
            <a:off x="872753" y="2162040"/>
            <a:ext cx="500062" cy="648000"/>
          </a:xfrm>
        </p:spPr>
        <p:txBody>
          <a:bodyPr/>
          <a:lstStyle/>
          <a:p>
            <a:r>
              <a:rPr lang="ru-RU" dirty="0" smtClean="0"/>
              <a:t>01</a:t>
            </a:r>
            <a:endParaRPr lang="ru-RU" dirty="0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Что слушатели научатся делать после изучения курса</a:t>
            </a:r>
            <a:r>
              <a:rPr lang="ru-RU" dirty="0" smtClean="0">
                <a:solidFill>
                  <a:srgbClr val="262626"/>
                </a:solidFill>
              </a:rPr>
              <a:t>.</a:t>
            </a:r>
            <a:endParaRPr lang="ru-RU" dirty="0">
              <a:solidFill>
                <a:srgbClr val="262626"/>
              </a:solidFill>
            </a:endParaRPr>
          </a:p>
        </p:txBody>
      </p:sp>
      <p:sp>
        <p:nvSpPr>
          <p:cNvPr id="17" name="Title"/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ru-RU" sz="2800" dirty="0" smtClean="0"/>
              <a:t>Цели курса</a:t>
            </a:r>
            <a:endParaRPr lang="ru-RU" sz="2800" dirty="0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22"/>
          </p:nvPr>
        </p:nvSpPr>
        <p:spPr>
          <a:xfrm>
            <a:off x="872753" y="2974509"/>
            <a:ext cx="500062" cy="648000"/>
          </a:xfrm>
        </p:spPr>
        <p:txBody>
          <a:bodyPr/>
          <a:lstStyle/>
          <a:p>
            <a:r>
              <a:rPr lang="ru-RU" dirty="0" smtClean="0"/>
              <a:t>02</a:t>
            </a:r>
            <a:endParaRPr lang="ru-RU" dirty="0"/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Как курс поможет учащимся эффективнее выполнять задачи</a:t>
            </a:r>
            <a:r>
              <a:rPr lang="ru-RU" dirty="0" smtClean="0">
                <a:solidFill>
                  <a:srgbClr val="262626"/>
                </a:solidFill>
              </a:rPr>
              <a:t>.</a:t>
            </a:r>
            <a:endParaRPr lang="ru-RU" dirty="0">
              <a:solidFill>
                <a:srgbClr val="262626"/>
              </a:solidFill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4"/>
          </p:nvPr>
        </p:nvSpPr>
        <p:spPr>
          <a:xfrm>
            <a:off x="872753" y="3816561"/>
            <a:ext cx="500062" cy="648000"/>
          </a:xfrm>
        </p:spPr>
        <p:txBody>
          <a:bodyPr/>
          <a:lstStyle/>
          <a:p>
            <a:r>
              <a:rPr lang="ru-RU" dirty="0" smtClean="0"/>
              <a:t>03</a:t>
            </a:r>
            <a:endParaRPr lang="ru-RU" dirty="0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Каких ошибок смогут избежать учащиеся, если пройдут курс</a:t>
            </a:r>
            <a:r>
              <a:rPr lang="ru-RU" dirty="0" smtClean="0">
                <a:solidFill>
                  <a:srgbClr val="262626"/>
                </a:solidFill>
              </a:rPr>
              <a:t>.</a:t>
            </a:r>
            <a:endParaRPr lang="ru-RU" dirty="0">
              <a:solidFill>
                <a:srgbClr val="262626"/>
              </a:solidFill>
            </a:endParaRP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26"/>
          </p:nvPr>
        </p:nvSpPr>
        <p:spPr>
          <a:xfrm>
            <a:off x="872753" y="4638551"/>
            <a:ext cx="500062" cy="648000"/>
          </a:xfrm>
        </p:spPr>
        <p:txBody>
          <a:bodyPr/>
          <a:lstStyle/>
          <a:p>
            <a:r>
              <a:rPr lang="ru-RU" dirty="0" smtClean="0"/>
              <a:t>04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ru-RU" dirty="0">
                <a:solidFill>
                  <a:srgbClr val="262626"/>
                </a:solidFill>
              </a:rPr>
              <a:t>Какие новые навыки и знания приобретут </a:t>
            </a:r>
            <a:r>
              <a:rPr lang="ru-RU" dirty="0" smtClean="0">
                <a:solidFill>
                  <a:srgbClr val="262626"/>
                </a:solidFill>
              </a:rPr>
              <a:t>учащиеся.</a:t>
            </a:r>
            <a:endParaRPr lang="ru-RU" dirty="0">
              <a:solidFill>
                <a:srgbClr val="262626"/>
              </a:solidFill>
            </a:endParaRPr>
          </a:p>
        </p:txBody>
      </p:sp>
      <p:pic>
        <p:nvPicPr>
          <p:cNvPr id="41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779"/>
          <a:stretch/>
        </p:blipFill>
        <p:spPr>
          <a:xfrm>
            <a:off x="5225237" y="871268"/>
            <a:ext cx="3675581" cy="5996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4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ru-RU" sz="1000" dirty="0" smtClean="0"/>
              <a:t>ГЛАВА 1</a:t>
            </a:r>
            <a:endParaRPr lang="ru-RU" sz="10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Замените этот текст информацией по теме </a:t>
            </a:r>
            <a:r>
              <a:rPr lang="ru-RU" dirty="0" smtClean="0"/>
              <a:t>вашего курса</a:t>
            </a:r>
            <a:r>
              <a:rPr lang="ru-RU" dirty="0"/>
              <a:t>. Разделите текст на абзацы для более удобного чтения. </a:t>
            </a:r>
          </a:p>
          <a:p>
            <a:r>
              <a:rPr lang="ru-RU" dirty="0"/>
              <a:t>Чтобы заменить </a:t>
            </a:r>
            <a:r>
              <a:rPr lang="ru-RU" dirty="0" smtClean="0"/>
              <a:t>фотографию, </a:t>
            </a:r>
            <a:r>
              <a:rPr lang="ru-RU" dirty="0"/>
              <a:t>удалите изображение, а затем нажмите на значок рисунка в области заполнения и выберите новое фото на компьютере.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err="1"/>
              <a:t>Введите</a:t>
            </a:r>
            <a:r>
              <a:rPr lang="en-US" sz="2800" dirty="0"/>
              <a:t> </a:t>
            </a:r>
            <a:r>
              <a:rPr lang="en-US" sz="2800" dirty="0" err="1"/>
              <a:t>заголовок</a:t>
            </a:r>
            <a:r>
              <a:rPr lang="en-US" sz="2800" dirty="0"/>
              <a:t>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 err="1"/>
              <a:t>слайда</a:t>
            </a:r>
            <a:endParaRPr lang="ru-RU" sz="2800" dirty="0"/>
          </a:p>
        </p:txBody>
      </p:sp>
      <p:sp>
        <p:nvSpPr>
          <p:cNvPr id="12" name="Шестиугольник 11"/>
          <p:cNvSpPr/>
          <p:nvPr/>
        </p:nvSpPr>
        <p:spPr>
          <a:xfrm>
            <a:off x="742950" y="5276193"/>
            <a:ext cx="613220" cy="528638"/>
          </a:xfrm>
          <a:prstGeom prst="hexagon">
            <a:avLst>
              <a:gd name="adj" fmla="val 27703"/>
              <a:gd name="vf" fmla="val 115470"/>
            </a:avLst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33" name="Freeform 14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937558" y="5371954"/>
            <a:ext cx="224003" cy="337114"/>
          </a:xfrm>
          <a:custGeom>
            <a:avLst/>
            <a:gdLst>
              <a:gd name="T0" fmla="*/ 52 w 128"/>
              <a:gd name="T1" fmla="*/ 181 h 192"/>
              <a:gd name="T2" fmla="*/ 52 w 128"/>
              <a:gd name="T3" fmla="*/ 185 h 192"/>
              <a:gd name="T4" fmla="*/ 59 w 128"/>
              <a:gd name="T5" fmla="*/ 192 h 192"/>
              <a:gd name="T6" fmla="*/ 68 w 128"/>
              <a:gd name="T7" fmla="*/ 192 h 192"/>
              <a:gd name="T8" fmla="*/ 76 w 128"/>
              <a:gd name="T9" fmla="*/ 185 h 192"/>
              <a:gd name="T10" fmla="*/ 76 w 128"/>
              <a:gd name="T11" fmla="*/ 181 h 192"/>
              <a:gd name="T12" fmla="*/ 90 w 128"/>
              <a:gd name="T13" fmla="*/ 164 h 192"/>
              <a:gd name="T14" fmla="*/ 37 w 128"/>
              <a:gd name="T15" fmla="*/ 164 h 192"/>
              <a:gd name="T16" fmla="*/ 52 w 128"/>
              <a:gd name="T17" fmla="*/ 181 h 192"/>
              <a:gd name="T18" fmla="*/ 90 w 128"/>
              <a:gd name="T19" fmla="*/ 144 h 192"/>
              <a:gd name="T20" fmla="*/ 38 w 128"/>
              <a:gd name="T21" fmla="*/ 144 h 192"/>
              <a:gd name="T22" fmla="*/ 32 w 128"/>
              <a:gd name="T23" fmla="*/ 150 h 192"/>
              <a:gd name="T24" fmla="*/ 38 w 128"/>
              <a:gd name="T25" fmla="*/ 156 h 192"/>
              <a:gd name="T26" fmla="*/ 90 w 128"/>
              <a:gd name="T27" fmla="*/ 156 h 192"/>
              <a:gd name="T28" fmla="*/ 96 w 128"/>
              <a:gd name="T29" fmla="*/ 150 h 192"/>
              <a:gd name="T30" fmla="*/ 90 w 128"/>
              <a:gd name="T31" fmla="*/ 144 h 192"/>
              <a:gd name="T32" fmla="*/ 63 w 128"/>
              <a:gd name="T33" fmla="*/ 20 h 192"/>
              <a:gd name="T34" fmla="*/ 20 w 128"/>
              <a:gd name="T35" fmla="*/ 70 h 192"/>
              <a:gd name="T36" fmla="*/ 25 w 128"/>
              <a:gd name="T37" fmla="*/ 76 h 192"/>
              <a:gd name="T38" fmla="*/ 31 w 128"/>
              <a:gd name="T39" fmla="*/ 70 h 192"/>
              <a:gd name="T40" fmla="*/ 63 w 128"/>
              <a:gd name="T41" fmla="*/ 31 h 192"/>
              <a:gd name="T42" fmla="*/ 68 w 128"/>
              <a:gd name="T43" fmla="*/ 26 h 192"/>
              <a:gd name="T44" fmla="*/ 63 w 128"/>
              <a:gd name="T45" fmla="*/ 20 h 192"/>
              <a:gd name="T46" fmla="*/ 64 w 128"/>
              <a:gd name="T47" fmla="*/ 0 h 192"/>
              <a:gd name="T48" fmla="*/ 0 w 128"/>
              <a:gd name="T49" fmla="*/ 65 h 192"/>
              <a:gd name="T50" fmla="*/ 5 w 128"/>
              <a:gd name="T51" fmla="*/ 90 h 192"/>
              <a:gd name="T52" fmla="*/ 6 w 128"/>
              <a:gd name="T53" fmla="*/ 93 h 192"/>
              <a:gd name="T54" fmla="*/ 17 w 128"/>
              <a:gd name="T55" fmla="*/ 110 h 192"/>
              <a:gd name="T56" fmla="*/ 33 w 128"/>
              <a:gd name="T57" fmla="*/ 136 h 192"/>
              <a:gd name="T58" fmla="*/ 95 w 128"/>
              <a:gd name="T59" fmla="*/ 136 h 192"/>
              <a:gd name="T60" fmla="*/ 111 w 128"/>
              <a:gd name="T61" fmla="*/ 110 h 192"/>
              <a:gd name="T62" fmla="*/ 122 w 128"/>
              <a:gd name="T63" fmla="*/ 93 h 192"/>
              <a:gd name="T64" fmla="*/ 123 w 128"/>
              <a:gd name="T65" fmla="*/ 90 h 192"/>
              <a:gd name="T66" fmla="*/ 128 w 128"/>
              <a:gd name="T67" fmla="*/ 65 h 192"/>
              <a:gd name="T68" fmla="*/ 64 w 128"/>
              <a:gd name="T69" fmla="*/ 0 h 192"/>
              <a:gd name="T70" fmla="*/ 112 w 128"/>
              <a:gd name="T71" fmla="*/ 85 h 192"/>
              <a:gd name="T72" fmla="*/ 111 w 128"/>
              <a:gd name="T73" fmla="*/ 88 h 192"/>
              <a:gd name="T74" fmla="*/ 102 w 128"/>
              <a:gd name="T75" fmla="*/ 102 h 192"/>
              <a:gd name="T76" fmla="*/ 101 w 128"/>
              <a:gd name="T77" fmla="*/ 102 h 192"/>
              <a:gd name="T78" fmla="*/ 101 w 128"/>
              <a:gd name="T79" fmla="*/ 103 h 192"/>
              <a:gd name="T80" fmla="*/ 88 w 128"/>
              <a:gd name="T81" fmla="*/ 124 h 192"/>
              <a:gd name="T82" fmla="*/ 40 w 128"/>
              <a:gd name="T83" fmla="*/ 124 h 192"/>
              <a:gd name="T84" fmla="*/ 27 w 128"/>
              <a:gd name="T85" fmla="*/ 103 h 192"/>
              <a:gd name="T86" fmla="*/ 27 w 128"/>
              <a:gd name="T87" fmla="*/ 102 h 192"/>
              <a:gd name="T88" fmla="*/ 26 w 128"/>
              <a:gd name="T89" fmla="*/ 102 h 192"/>
              <a:gd name="T90" fmla="*/ 17 w 128"/>
              <a:gd name="T91" fmla="*/ 88 h 192"/>
              <a:gd name="T92" fmla="*/ 16 w 128"/>
              <a:gd name="T93" fmla="*/ 85 h 192"/>
              <a:gd name="T94" fmla="*/ 12 w 128"/>
              <a:gd name="T95" fmla="*/ 65 h 192"/>
              <a:gd name="T96" fmla="*/ 64 w 128"/>
              <a:gd name="T97" fmla="*/ 12 h 192"/>
              <a:gd name="T98" fmla="*/ 116 w 128"/>
              <a:gd name="T99" fmla="*/ 65 h 192"/>
              <a:gd name="T100" fmla="*/ 112 w 128"/>
              <a:gd name="T101" fmla="*/ 8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92">
                <a:moveTo>
                  <a:pt x="52" y="181"/>
                </a:moveTo>
                <a:cubicBezTo>
                  <a:pt x="52" y="185"/>
                  <a:pt x="52" y="185"/>
                  <a:pt x="52" y="185"/>
                </a:cubicBezTo>
                <a:cubicBezTo>
                  <a:pt x="52" y="189"/>
                  <a:pt x="55" y="192"/>
                  <a:pt x="59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2" y="192"/>
                  <a:pt x="76" y="189"/>
                  <a:pt x="76" y="185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4" y="181"/>
                  <a:pt x="90" y="172"/>
                  <a:pt x="90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72"/>
                  <a:pt x="44" y="180"/>
                  <a:pt x="52" y="181"/>
                </a:cubicBezTo>
                <a:close/>
                <a:moveTo>
                  <a:pt x="90" y="144"/>
                </a:moveTo>
                <a:cubicBezTo>
                  <a:pt x="38" y="144"/>
                  <a:pt x="38" y="144"/>
                  <a:pt x="38" y="144"/>
                </a:cubicBezTo>
                <a:cubicBezTo>
                  <a:pt x="35" y="144"/>
                  <a:pt x="32" y="147"/>
                  <a:pt x="32" y="150"/>
                </a:cubicBezTo>
                <a:cubicBezTo>
                  <a:pt x="32" y="153"/>
                  <a:pt x="35" y="156"/>
                  <a:pt x="38" y="156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3" y="156"/>
                  <a:pt x="96" y="153"/>
                  <a:pt x="96" y="150"/>
                </a:cubicBezTo>
                <a:cubicBezTo>
                  <a:pt x="96" y="147"/>
                  <a:pt x="93" y="144"/>
                  <a:pt x="90" y="144"/>
                </a:cubicBezTo>
                <a:close/>
                <a:moveTo>
                  <a:pt x="63" y="20"/>
                </a:moveTo>
                <a:cubicBezTo>
                  <a:pt x="37" y="20"/>
                  <a:pt x="20" y="38"/>
                  <a:pt x="20" y="70"/>
                </a:cubicBezTo>
                <a:cubicBezTo>
                  <a:pt x="20" y="73"/>
                  <a:pt x="22" y="76"/>
                  <a:pt x="25" y="76"/>
                </a:cubicBezTo>
                <a:cubicBezTo>
                  <a:pt x="28" y="76"/>
                  <a:pt x="31" y="73"/>
                  <a:pt x="31" y="70"/>
                </a:cubicBezTo>
                <a:cubicBezTo>
                  <a:pt x="31" y="44"/>
                  <a:pt x="43" y="31"/>
                  <a:pt x="63" y="31"/>
                </a:cubicBezTo>
                <a:cubicBezTo>
                  <a:pt x="66" y="31"/>
                  <a:pt x="68" y="29"/>
                  <a:pt x="68" y="26"/>
                </a:cubicBezTo>
                <a:cubicBezTo>
                  <a:pt x="68" y="22"/>
                  <a:pt x="66" y="20"/>
                  <a:pt x="63" y="20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74"/>
                  <a:pt x="2" y="82"/>
                  <a:pt x="5" y="90"/>
                </a:cubicBezTo>
                <a:cubicBezTo>
                  <a:pt x="5" y="91"/>
                  <a:pt x="5" y="92"/>
                  <a:pt x="6" y="93"/>
                </a:cubicBezTo>
                <a:cubicBezTo>
                  <a:pt x="9" y="99"/>
                  <a:pt x="12" y="105"/>
                  <a:pt x="17" y="110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116" y="105"/>
                  <a:pt x="119" y="99"/>
                  <a:pt x="122" y="93"/>
                </a:cubicBezTo>
                <a:cubicBezTo>
                  <a:pt x="123" y="92"/>
                  <a:pt x="123" y="91"/>
                  <a:pt x="123" y="90"/>
                </a:cubicBezTo>
                <a:cubicBezTo>
                  <a:pt x="126" y="82"/>
                  <a:pt x="128" y="74"/>
                  <a:pt x="128" y="65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2" y="85"/>
                </a:moveTo>
                <a:cubicBezTo>
                  <a:pt x="112" y="86"/>
                  <a:pt x="111" y="87"/>
                  <a:pt x="111" y="88"/>
                </a:cubicBezTo>
                <a:cubicBezTo>
                  <a:pt x="109" y="93"/>
                  <a:pt x="106" y="97"/>
                  <a:pt x="102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2" y="97"/>
                  <a:pt x="19" y="93"/>
                  <a:pt x="17" y="88"/>
                </a:cubicBezTo>
                <a:cubicBezTo>
                  <a:pt x="17" y="87"/>
                  <a:pt x="16" y="86"/>
                  <a:pt x="16" y="85"/>
                </a:cubicBezTo>
                <a:cubicBezTo>
                  <a:pt x="13" y="79"/>
                  <a:pt x="12" y="72"/>
                  <a:pt x="12" y="65"/>
                </a:cubicBezTo>
                <a:cubicBezTo>
                  <a:pt x="12" y="36"/>
                  <a:pt x="35" y="12"/>
                  <a:pt x="64" y="12"/>
                </a:cubicBezTo>
                <a:cubicBezTo>
                  <a:pt x="93" y="12"/>
                  <a:pt x="116" y="36"/>
                  <a:pt x="116" y="65"/>
                </a:cubicBezTo>
                <a:cubicBezTo>
                  <a:pt x="116" y="72"/>
                  <a:pt x="115" y="79"/>
                  <a:pt x="11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36" name="Текст 8"/>
          <p:cNvSpPr txBox="1">
            <a:spLocks/>
          </p:cNvSpPr>
          <p:nvPr/>
        </p:nvSpPr>
        <p:spPr>
          <a:xfrm>
            <a:off x="1483990" y="5245539"/>
            <a:ext cx="2887985" cy="559292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4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0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50" dirty="0">
                <a:solidFill>
                  <a:srgbClr val="3B3B3B"/>
                </a:solidFill>
                <a:latin typeface="Raleway Light" panose="020B0403030101060003" pitchFamily="34" charset="-52"/>
              </a:rPr>
              <a:t>Подчеркните ключевую идею слайда для лучшего запоминания</a:t>
            </a:r>
          </a:p>
        </p:txBody>
      </p:sp>
      <p:sp>
        <p:nvSpPr>
          <p:cNvPr id="13" name="Шестиугольник 37"/>
          <p:cNvSpPr/>
          <p:nvPr/>
        </p:nvSpPr>
        <p:spPr>
          <a:xfrm>
            <a:off x="0" y="1328488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3163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1"/>
          <p:cNvSpPr>
            <a:spLocks noGrp="1"/>
          </p:cNvSpPr>
          <p:nvPr>
            <p:ph type="body" sz="quarter" idx="18"/>
          </p:nvPr>
        </p:nvSpPr>
        <p:spPr>
          <a:xfrm>
            <a:off x="5911513" y="4262106"/>
            <a:ext cx="2444426" cy="1957361"/>
          </a:xfrm>
        </p:spPr>
        <p:txBody>
          <a:bodyPr/>
          <a:lstStyle/>
          <a:p>
            <a:r>
              <a:rPr lang="ru-RU" dirty="0"/>
              <a:t>Замените этот текст информацией по теме вашего курса. Вы можете заменить фотографии и добавить к ним гиперссылки на другие слайды.</a:t>
            </a:r>
          </a:p>
          <a:p>
            <a:endParaRPr lang="ru-RU" dirty="0"/>
          </a:p>
        </p:txBody>
      </p:sp>
      <p:sp>
        <p:nvSpPr>
          <p:cNvPr id="22" name="Текст 21"/>
          <p:cNvSpPr>
            <a:spLocks noGrp="1"/>
          </p:cNvSpPr>
          <p:nvPr>
            <p:ph type="body" idx="21"/>
          </p:nvPr>
        </p:nvSpPr>
        <p:spPr>
          <a:xfrm>
            <a:off x="5904594" y="3934745"/>
            <a:ext cx="2450998" cy="375910"/>
          </a:xfrm>
        </p:spPr>
        <p:txBody>
          <a:bodyPr/>
          <a:lstStyle/>
          <a:p>
            <a:r>
              <a:rPr lang="ru-RU" dirty="0" smtClean="0"/>
              <a:t>Заголовок 3</a:t>
            </a:r>
            <a:endParaRPr lang="ru-RU" dirty="0"/>
          </a:p>
        </p:txBody>
      </p:sp>
      <p:sp>
        <p:nvSpPr>
          <p:cNvPr id="35" name="Text 3"/>
          <p:cNvSpPr>
            <a:spLocks noGrp="1"/>
          </p:cNvSpPr>
          <p:nvPr>
            <p:ph type="body" sz="quarter" idx="17"/>
          </p:nvPr>
        </p:nvSpPr>
        <p:spPr>
          <a:xfrm>
            <a:off x="3335690" y="4262108"/>
            <a:ext cx="2453548" cy="1957359"/>
          </a:xfrm>
        </p:spPr>
        <p:txBody>
          <a:bodyPr/>
          <a:lstStyle/>
          <a:p>
            <a:r>
              <a:rPr lang="ru-RU" dirty="0"/>
              <a:t>Замените этот текст информацией по теме вашего курса. Вы можете заменить фотографии и добавить к ним гиперссылки на другие слайды.</a:t>
            </a:r>
          </a:p>
          <a:p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idx="20"/>
          </p:nvPr>
        </p:nvSpPr>
        <p:spPr>
          <a:xfrm>
            <a:off x="3331428" y="3934745"/>
            <a:ext cx="2334003" cy="375910"/>
          </a:xfrm>
        </p:spPr>
        <p:txBody>
          <a:bodyPr/>
          <a:lstStyle/>
          <a:p>
            <a:r>
              <a:rPr lang="ru-RU" dirty="0" smtClean="0"/>
              <a:t>Заголовок 2</a:t>
            </a:r>
            <a:endParaRPr lang="ru-RU" dirty="0"/>
          </a:p>
        </p:txBody>
      </p:sp>
      <p:sp>
        <p:nvSpPr>
          <p:cNvPr id="40" name="Text 5"/>
          <p:cNvSpPr>
            <a:spLocks noGrp="1"/>
          </p:cNvSpPr>
          <p:nvPr>
            <p:ph type="body" sz="quarter" idx="16"/>
          </p:nvPr>
        </p:nvSpPr>
        <p:spPr>
          <a:xfrm>
            <a:off x="753731" y="4262106"/>
            <a:ext cx="2453813" cy="1957361"/>
          </a:xfrm>
        </p:spPr>
        <p:txBody>
          <a:bodyPr/>
          <a:lstStyle/>
          <a:p>
            <a:r>
              <a:rPr lang="ru-RU" dirty="0"/>
              <a:t>Замените этот текст информацией по теме вашего </a:t>
            </a:r>
            <a:r>
              <a:rPr lang="ru-RU" dirty="0" smtClean="0"/>
              <a:t>курса. Вы </a:t>
            </a:r>
            <a:r>
              <a:rPr lang="ru-RU" dirty="0"/>
              <a:t>можете </a:t>
            </a:r>
            <a:r>
              <a:rPr lang="ru-RU" dirty="0" smtClean="0"/>
              <a:t>заменить фотографии и добавить к ним гиперссылки на другие слайды.</a:t>
            </a:r>
            <a:endParaRPr lang="ru-RU" dirty="0"/>
          </a:p>
          <a:p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idx="1"/>
          </p:nvPr>
        </p:nvSpPr>
        <p:spPr>
          <a:xfrm>
            <a:off x="756387" y="3934745"/>
            <a:ext cx="2451234" cy="375910"/>
          </a:xfrm>
        </p:spPr>
        <p:txBody>
          <a:bodyPr/>
          <a:lstStyle/>
          <a:p>
            <a:r>
              <a:rPr lang="ru-RU" dirty="0" smtClean="0"/>
              <a:t>Заголовок 1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Введите заголовок слайда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ru-RU" sz="1000" dirty="0" smtClean="0"/>
              <a:t>ГЛАВА 1</a:t>
            </a:r>
            <a:endParaRPr lang="ru-RU" sz="1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981777" y="3609257"/>
            <a:ext cx="2376000" cy="94500"/>
          </a:xfrm>
          <a:prstGeom prst="rect">
            <a:avLst/>
          </a:prstGeom>
          <a:solidFill>
            <a:srgbClr val="689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6" name="Прямоугольник 15"/>
          <p:cNvSpPr/>
          <p:nvPr/>
        </p:nvSpPr>
        <p:spPr>
          <a:xfrm>
            <a:off x="822724" y="3609257"/>
            <a:ext cx="2376000" cy="94500"/>
          </a:xfrm>
          <a:prstGeom prst="rect">
            <a:avLst/>
          </a:prstGeom>
          <a:solidFill>
            <a:srgbClr val="FF8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7" name="Прямоугольник 16"/>
          <p:cNvSpPr/>
          <p:nvPr/>
        </p:nvSpPr>
        <p:spPr>
          <a:xfrm>
            <a:off x="3395107" y="3609257"/>
            <a:ext cx="2376000" cy="94500"/>
          </a:xfrm>
          <a:prstGeom prst="rect">
            <a:avLst/>
          </a:prstGeom>
          <a:solidFill>
            <a:srgbClr val="FDD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8" name="Шестиугольник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/>
      </p:pic>
      <p:pic>
        <p:nvPicPr>
          <p:cNvPr id="10" name="Рисунок 9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/>
      </p:pic>
      <p:pic>
        <p:nvPicPr>
          <p:cNvPr id="12" name="Рисунок 11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9100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/>
          <p:cNvSpPr>
            <a:spLocks noGrp="1"/>
          </p:cNvSpPr>
          <p:nvPr>
            <p:ph type="body" sz="quarter" idx="18"/>
          </p:nvPr>
        </p:nvSpPr>
        <p:spPr>
          <a:xfrm>
            <a:off x="1457073" y="2170263"/>
            <a:ext cx="2808747" cy="337785"/>
          </a:xfrm>
        </p:spPr>
        <p:txBody>
          <a:bodyPr/>
          <a:lstStyle/>
          <a:p>
            <a:r>
              <a:rPr lang="ru-RU" dirty="0" smtClean="0"/>
              <a:t>Заголовок 1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9"/>
          </p:nvPr>
        </p:nvSpPr>
        <p:spPr>
          <a:xfrm>
            <a:off x="1457074" y="2543290"/>
            <a:ext cx="2808747" cy="765594"/>
          </a:xfrm>
        </p:spPr>
        <p:txBody>
          <a:bodyPr/>
          <a:lstStyle/>
          <a:p>
            <a:r>
              <a:rPr lang="ru-RU" dirty="0"/>
              <a:t>Кратко перечислите, что учащиеся узнали в этом курсе или разделе. </a:t>
            </a:r>
          </a:p>
        </p:txBody>
      </p:sp>
      <p:sp>
        <p:nvSpPr>
          <p:cNvPr id="24" name="Заголовок 23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rgbClr val="3B3B3B"/>
                </a:solidFill>
              </a:rPr>
              <a:t>Резюме курса</a:t>
            </a:r>
            <a:endParaRPr lang="ru-RU" sz="2800" dirty="0">
              <a:solidFill>
                <a:srgbClr val="3B3B3B"/>
              </a:solidFill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21"/>
          </p:nvPr>
        </p:nvSpPr>
        <p:spPr>
          <a:xfrm>
            <a:off x="1457072" y="3438117"/>
            <a:ext cx="2808747" cy="337785"/>
          </a:xfrm>
        </p:spPr>
        <p:txBody>
          <a:bodyPr/>
          <a:lstStyle/>
          <a:p>
            <a:r>
              <a:rPr lang="ru-RU" dirty="0" smtClean="0"/>
              <a:t>Заголовок 2</a:t>
            </a:r>
            <a:endParaRPr lang="ru-RU" dirty="0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22"/>
          </p:nvPr>
        </p:nvSpPr>
        <p:spPr>
          <a:xfrm>
            <a:off x="1457073" y="3811144"/>
            <a:ext cx="2808747" cy="765594"/>
          </a:xfrm>
        </p:spPr>
        <p:txBody>
          <a:bodyPr/>
          <a:lstStyle/>
          <a:p>
            <a:r>
              <a:rPr lang="ru-RU" dirty="0"/>
              <a:t>Сформулируйте, какие навыки приобрели слушатели. </a:t>
            </a:r>
            <a:endParaRPr lang="en-US" dirty="0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23"/>
          </p:nvPr>
        </p:nvSpPr>
        <p:spPr>
          <a:xfrm>
            <a:off x="1457072" y="4701570"/>
            <a:ext cx="2808747" cy="337785"/>
          </a:xfrm>
        </p:spPr>
        <p:txBody>
          <a:bodyPr/>
          <a:lstStyle/>
          <a:p>
            <a:r>
              <a:rPr lang="ru-RU" dirty="0" smtClean="0"/>
              <a:t>Заголовок 3</a:t>
            </a:r>
            <a:endParaRPr lang="ru-RU" dirty="0"/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24"/>
          </p:nvPr>
        </p:nvSpPr>
        <p:spPr>
          <a:xfrm>
            <a:off x="1457073" y="5074597"/>
            <a:ext cx="2808747" cy="765594"/>
          </a:xfrm>
        </p:spPr>
        <p:txBody>
          <a:bodyPr/>
          <a:lstStyle/>
          <a:p>
            <a:r>
              <a:rPr lang="ru-RU" dirty="0" smtClean="0">
                <a:cs typeface="Segoe UI" panose="020B0502040204020203" pitchFamily="34" charset="0"/>
              </a:rPr>
              <a:t>Как </a:t>
            </a:r>
            <a:r>
              <a:rPr lang="ru-RU" dirty="0">
                <a:cs typeface="Segoe UI" panose="020B0502040204020203" pitchFamily="34" charset="0"/>
              </a:rPr>
              <a:t>это поможет оптимизировать работу.</a:t>
            </a:r>
            <a:endParaRPr lang="en-US" dirty="0"/>
          </a:p>
          <a:p>
            <a:endParaRPr lang="ru-RU" dirty="0"/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5"/>
          </p:nvPr>
        </p:nvSpPr>
        <p:spPr>
          <a:xfrm>
            <a:off x="5610888" y="2170263"/>
            <a:ext cx="2808747" cy="337785"/>
          </a:xfrm>
        </p:spPr>
        <p:txBody>
          <a:bodyPr/>
          <a:lstStyle/>
          <a:p>
            <a:r>
              <a:rPr lang="ru-RU" dirty="0" smtClean="0"/>
              <a:t>Заголовок 4</a:t>
            </a:r>
            <a:endParaRPr lang="ru-RU" dirty="0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26"/>
          </p:nvPr>
        </p:nvSpPr>
        <p:spPr>
          <a:xfrm>
            <a:off x="5610889" y="2543290"/>
            <a:ext cx="2808747" cy="765594"/>
          </a:xfrm>
        </p:spPr>
        <p:txBody>
          <a:bodyPr/>
          <a:lstStyle/>
          <a:p>
            <a:r>
              <a:rPr lang="ru-RU" dirty="0"/>
              <a:t>Кратко перечислите, что учащиеся узнали в этом курсе или разделе. </a:t>
            </a: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27"/>
          </p:nvPr>
        </p:nvSpPr>
        <p:spPr>
          <a:xfrm>
            <a:off x="5610888" y="3438117"/>
            <a:ext cx="2808747" cy="337785"/>
          </a:xfrm>
        </p:spPr>
        <p:txBody>
          <a:bodyPr/>
          <a:lstStyle/>
          <a:p>
            <a:r>
              <a:rPr lang="ru-RU" dirty="0" smtClean="0"/>
              <a:t>Заголовок 5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28"/>
          </p:nvPr>
        </p:nvSpPr>
        <p:spPr>
          <a:xfrm>
            <a:off x="5610888" y="3811144"/>
            <a:ext cx="2808747" cy="765594"/>
          </a:xfrm>
        </p:spPr>
        <p:txBody>
          <a:bodyPr/>
          <a:lstStyle/>
          <a:p>
            <a:r>
              <a:rPr lang="ru-RU" dirty="0"/>
              <a:t>Сформулируйте, какие навыки приобрели слушатели. </a:t>
            </a:r>
            <a:endParaRPr lang="en-US" dirty="0"/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29"/>
          </p:nvPr>
        </p:nvSpPr>
        <p:spPr>
          <a:xfrm>
            <a:off x="5610888" y="4701570"/>
            <a:ext cx="2808747" cy="337785"/>
          </a:xfrm>
        </p:spPr>
        <p:txBody>
          <a:bodyPr/>
          <a:lstStyle/>
          <a:p>
            <a:r>
              <a:rPr lang="ru-RU" dirty="0" smtClean="0"/>
              <a:t>Заголовок 6</a:t>
            </a:r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30"/>
          </p:nvPr>
        </p:nvSpPr>
        <p:spPr>
          <a:xfrm>
            <a:off x="5610888" y="5074597"/>
            <a:ext cx="2808747" cy="765594"/>
          </a:xfrm>
        </p:spPr>
        <p:txBody>
          <a:bodyPr/>
          <a:lstStyle/>
          <a:p>
            <a:r>
              <a:rPr lang="ru-RU" dirty="0">
                <a:cs typeface="Segoe UI" panose="020B0502040204020203" pitchFamily="34" charset="0"/>
              </a:rPr>
              <a:t>Как это поможет оптимизировать работу.</a:t>
            </a:r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877544" y="2015098"/>
            <a:ext cx="675000" cy="674914"/>
            <a:chOff x="4877544" y="2127236"/>
            <a:chExt cx="675000" cy="674914"/>
          </a:xfrm>
        </p:grpSpPr>
        <p:sp>
          <p:nvSpPr>
            <p:cNvPr id="66" name="Овал 65"/>
            <p:cNvSpPr/>
            <p:nvPr/>
          </p:nvSpPr>
          <p:spPr>
            <a:xfrm>
              <a:off x="4877544" y="2127236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4" name="Freeform 33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001495" y="2333906"/>
              <a:ext cx="380612" cy="323979"/>
            </a:xfrm>
            <a:custGeom>
              <a:avLst/>
              <a:gdLst>
                <a:gd name="T0" fmla="*/ 136 w 193"/>
                <a:gd name="T1" fmla="*/ 132 h 164"/>
                <a:gd name="T2" fmla="*/ 120 w 193"/>
                <a:gd name="T3" fmla="*/ 148 h 164"/>
                <a:gd name="T4" fmla="*/ 136 w 193"/>
                <a:gd name="T5" fmla="*/ 164 h 164"/>
                <a:gd name="T6" fmla="*/ 152 w 193"/>
                <a:gd name="T7" fmla="*/ 148 h 164"/>
                <a:gd name="T8" fmla="*/ 136 w 193"/>
                <a:gd name="T9" fmla="*/ 132 h 164"/>
                <a:gd name="T10" fmla="*/ 80 w 193"/>
                <a:gd name="T11" fmla="*/ 132 h 164"/>
                <a:gd name="T12" fmla="*/ 64 w 193"/>
                <a:gd name="T13" fmla="*/ 148 h 164"/>
                <a:gd name="T14" fmla="*/ 80 w 193"/>
                <a:gd name="T15" fmla="*/ 164 h 164"/>
                <a:gd name="T16" fmla="*/ 96 w 193"/>
                <a:gd name="T17" fmla="*/ 148 h 164"/>
                <a:gd name="T18" fmla="*/ 80 w 193"/>
                <a:gd name="T19" fmla="*/ 132 h 164"/>
                <a:gd name="T20" fmla="*/ 186 w 193"/>
                <a:gd name="T21" fmla="*/ 24 h 164"/>
                <a:gd name="T22" fmla="*/ 42 w 193"/>
                <a:gd name="T23" fmla="*/ 24 h 164"/>
                <a:gd name="T24" fmla="*/ 38 w 193"/>
                <a:gd name="T25" fmla="*/ 5 h 164"/>
                <a:gd name="T26" fmla="*/ 32 w 193"/>
                <a:gd name="T27" fmla="*/ 0 h 164"/>
                <a:gd name="T28" fmla="*/ 6 w 193"/>
                <a:gd name="T29" fmla="*/ 0 h 164"/>
                <a:gd name="T30" fmla="*/ 0 w 193"/>
                <a:gd name="T31" fmla="*/ 6 h 164"/>
                <a:gd name="T32" fmla="*/ 6 w 193"/>
                <a:gd name="T33" fmla="*/ 12 h 164"/>
                <a:gd name="T34" fmla="*/ 27 w 193"/>
                <a:gd name="T35" fmla="*/ 12 h 164"/>
                <a:gd name="T36" fmla="*/ 49 w 193"/>
                <a:gd name="T37" fmla="*/ 113 h 164"/>
                <a:gd name="T38" fmla="*/ 55 w 193"/>
                <a:gd name="T39" fmla="*/ 120 h 164"/>
                <a:gd name="T40" fmla="*/ 162 w 193"/>
                <a:gd name="T41" fmla="*/ 120 h 164"/>
                <a:gd name="T42" fmla="*/ 168 w 193"/>
                <a:gd name="T43" fmla="*/ 114 h 164"/>
                <a:gd name="T44" fmla="*/ 162 w 193"/>
                <a:gd name="T45" fmla="*/ 108 h 164"/>
                <a:gd name="T46" fmla="*/ 60 w 193"/>
                <a:gd name="T47" fmla="*/ 108 h 164"/>
                <a:gd name="T48" fmla="*/ 56 w 193"/>
                <a:gd name="T49" fmla="*/ 96 h 164"/>
                <a:gd name="T50" fmla="*/ 171 w 193"/>
                <a:gd name="T51" fmla="*/ 96 h 164"/>
                <a:gd name="T52" fmla="*/ 177 w 193"/>
                <a:gd name="T53" fmla="*/ 91 h 164"/>
                <a:gd name="T54" fmla="*/ 192 w 193"/>
                <a:gd name="T55" fmla="*/ 32 h 164"/>
                <a:gd name="T56" fmla="*/ 186 w 193"/>
                <a:gd name="T57" fmla="*/ 24 h 164"/>
                <a:gd name="T58" fmla="*/ 166 w 193"/>
                <a:gd name="T59" fmla="*/ 84 h 164"/>
                <a:gd name="T60" fmla="*/ 56 w 193"/>
                <a:gd name="T61" fmla="*/ 84 h 164"/>
                <a:gd name="T62" fmla="*/ 45 w 193"/>
                <a:gd name="T63" fmla="*/ 36 h 164"/>
                <a:gd name="T64" fmla="*/ 178 w 193"/>
                <a:gd name="T65" fmla="*/ 36 h 164"/>
                <a:gd name="T66" fmla="*/ 166 w 193"/>
                <a:gd name="T67" fmla="*/ 8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164">
                  <a:moveTo>
                    <a:pt x="136" y="132"/>
                  </a:moveTo>
                  <a:cubicBezTo>
                    <a:pt x="127" y="132"/>
                    <a:pt x="120" y="139"/>
                    <a:pt x="120" y="148"/>
                  </a:cubicBezTo>
                  <a:cubicBezTo>
                    <a:pt x="120" y="157"/>
                    <a:pt x="127" y="164"/>
                    <a:pt x="136" y="164"/>
                  </a:cubicBezTo>
                  <a:cubicBezTo>
                    <a:pt x="145" y="164"/>
                    <a:pt x="152" y="157"/>
                    <a:pt x="152" y="148"/>
                  </a:cubicBezTo>
                  <a:cubicBezTo>
                    <a:pt x="152" y="139"/>
                    <a:pt x="145" y="132"/>
                    <a:pt x="136" y="132"/>
                  </a:cubicBezTo>
                  <a:close/>
                  <a:moveTo>
                    <a:pt x="80" y="132"/>
                  </a:moveTo>
                  <a:cubicBezTo>
                    <a:pt x="71" y="132"/>
                    <a:pt x="64" y="139"/>
                    <a:pt x="64" y="148"/>
                  </a:cubicBezTo>
                  <a:cubicBezTo>
                    <a:pt x="64" y="157"/>
                    <a:pt x="71" y="164"/>
                    <a:pt x="80" y="164"/>
                  </a:cubicBezTo>
                  <a:cubicBezTo>
                    <a:pt x="89" y="164"/>
                    <a:pt x="96" y="157"/>
                    <a:pt x="96" y="148"/>
                  </a:cubicBezTo>
                  <a:cubicBezTo>
                    <a:pt x="96" y="139"/>
                    <a:pt x="89" y="132"/>
                    <a:pt x="80" y="132"/>
                  </a:cubicBezTo>
                  <a:close/>
                  <a:moveTo>
                    <a:pt x="186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0" y="117"/>
                    <a:pt x="52" y="120"/>
                    <a:pt x="55" y="120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5" y="120"/>
                    <a:pt x="168" y="117"/>
                    <a:pt x="168" y="114"/>
                  </a:cubicBezTo>
                  <a:cubicBezTo>
                    <a:pt x="168" y="110"/>
                    <a:pt x="165" y="108"/>
                    <a:pt x="162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4" y="96"/>
                    <a:pt x="176" y="94"/>
                    <a:pt x="177" y="91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3" y="28"/>
                    <a:pt x="189" y="24"/>
                    <a:pt x="186" y="24"/>
                  </a:cubicBezTo>
                  <a:close/>
                  <a:moveTo>
                    <a:pt x="166" y="84"/>
                  </a:moveTo>
                  <a:cubicBezTo>
                    <a:pt x="56" y="84"/>
                    <a:pt x="56" y="84"/>
                    <a:pt x="56" y="8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178" y="36"/>
                    <a:pt x="178" y="36"/>
                    <a:pt x="178" y="36"/>
                  </a:cubicBezTo>
                  <a:lnTo>
                    <a:pt x="166" y="8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18374" y="3273231"/>
            <a:ext cx="675000" cy="674914"/>
            <a:chOff x="718374" y="3337209"/>
            <a:chExt cx="675000" cy="674914"/>
          </a:xfrm>
        </p:grpSpPr>
        <p:sp>
          <p:nvSpPr>
            <p:cNvPr id="64" name="Овал 63"/>
            <p:cNvSpPr/>
            <p:nvPr/>
          </p:nvSpPr>
          <p:spPr>
            <a:xfrm>
              <a:off x="718374" y="3337209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6" name="Freeform 26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76132" y="3491075"/>
              <a:ext cx="376448" cy="377281"/>
            </a:xfrm>
            <a:custGeom>
              <a:avLst/>
              <a:gdLst>
                <a:gd name="T0" fmla="*/ 190 w 191"/>
                <a:gd name="T1" fmla="*/ 185 h 191"/>
                <a:gd name="T2" fmla="*/ 191 w 191"/>
                <a:gd name="T3" fmla="*/ 185 h 191"/>
                <a:gd name="T4" fmla="*/ 191 w 191"/>
                <a:gd name="T5" fmla="*/ 185 h 191"/>
                <a:gd name="T6" fmla="*/ 190 w 191"/>
                <a:gd name="T7" fmla="*/ 185 h 191"/>
                <a:gd name="T8" fmla="*/ 184 w 191"/>
                <a:gd name="T9" fmla="*/ 179 h 191"/>
                <a:gd name="T10" fmla="*/ 12 w 191"/>
                <a:gd name="T11" fmla="*/ 179 h 191"/>
                <a:gd name="T12" fmla="*/ 12 w 191"/>
                <a:gd name="T13" fmla="*/ 7 h 191"/>
                <a:gd name="T14" fmla="*/ 6 w 191"/>
                <a:gd name="T15" fmla="*/ 0 h 191"/>
                <a:gd name="T16" fmla="*/ 0 w 191"/>
                <a:gd name="T17" fmla="*/ 7 h 191"/>
                <a:gd name="T18" fmla="*/ 0 w 191"/>
                <a:gd name="T19" fmla="*/ 181 h 191"/>
                <a:gd name="T20" fmla="*/ 10 w 191"/>
                <a:gd name="T21" fmla="*/ 191 h 191"/>
                <a:gd name="T22" fmla="*/ 184 w 191"/>
                <a:gd name="T23" fmla="*/ 191 h 191"/>
                <a:gd name="T24" fmla="*/ 190 w 191"/>
                <a:gd name="T25" fmla="*/ 185 h 191"/>
                <a:gd name="T26" fmla="*/ 184 w 191"/>
                <a:gd name="T27" fmla="*/ 179 h 191"/>
                <a:gd name="T28" fmla="*/ 5 w 191"/>
                <a:gd name="T29" fmla="*/ 0 h 191"/>
                <a:gd name="T30" fmla="*/ 6 w 191"/>
                <a:gd name="T31" fmla="*/ 0 h 191"/>
                <a:gd name="T32" fmla="*/ 7 w 191"/>
                <a:gd name="T33" fmla="*/ 0 h 191"/>
                <a:gd name="T34" fmla="*/ 5 w 191"/>
                <a:gd name="T35" fmla="*/ 0 h 191"/>
                <a:gd name="T36" fmla="*/ 36 w 191"/>
                <a:gd name="T37" fmla="*/ 163 h 191"/>
                <a:gd name="T38" fmla="*/ 172 w 191"/>
                <a:gd name="T39" fmla="*/ 163 h 191"/>
                <a:gd name="T40" fmla="*/ 180 w 191"/>
                <a:gd name="T41" fmla="*/ 155 h 191"/>
                <a:gd name="T42" fmla="*/ 180 w 191"/>
                <a:gd name="T43" fmla="*/ 115 h 191"/>
                <a:gd name="T44" fmla="*/ 180 w 191"/>
                <a:gd name="T45" fmla="*/ 113 h 191"/>
                <a:gd name="T46" fmla="*/ 143 w 191"/>
                <a:gd name="T47" fmla="*/ 8 h 191"/>
                <a:gd name="T48" fmla="*/ 136 w 191"/>
                <a:gd name="T49" fmla="*/ 7 h 191"/>
                <a:gd name="T50" fmla="*/ 132 w 191"/>
                <a:gd name="T51" fmla="*/ 7 h 191"/>
                <a:gd name="T52" fmla="*/ 87 w 191"/>
                <a:gd name="T53" fmla="*/ 95 h 191"/>
                <a:gd name="T54" fmla="*/ 86 w 191"/>
                <a:gd name="T55" fmla="*/ 95 h 191"/>
                <a:gd name="T56" fmla="*/ 84 w 191"/>
                <a:gd name="T57" fmla="*/ 94 h 191"/>
                <a:gd name="T58" fmla="*/ 61 w 191"/>
                <a:gd name="T59" fmla="*/ 48 h 191"/>
                <a:gd name="T60" fmla="*/ 60 w 191"/>
                <a:gd name="T61" fmla="*/ 47 h 191"/>
                <a:gd name="T62" fmla="*/ 58 w 191"/>
                <a:gd name="T63" fmla="*/ 48 h 191"/>
                <a:gd name="T64" fmla="*/ 28 w 191"/>
                <a:gd name="T65" fmla="*/ 75 h 191"/>
                <a:gd name="T66" fmla="*/ 28 w 191"/>
                <a:gd name="T67" fmla="*/ 76 h 191"/>
                <a:gd name="T68" fmla="*/ 28 w 191"/>
                <a:gd name="T69" fmla="*/ 155 h 191"/>
                <a:gd name="T70" fmla="*/ 36 w 191"/>
                <a:gd name="T71" fmla="*/ 163 h 191"/>
                <a:gd name="T72" fmla="*/ 40 w 191"/>
                <a:gd name="T73" fmla="*/ 81 h 191"/>
                <a:gd name="T74" fmla="*/ 56 w 191"/>
                <a:gd name="T75" fmla="*/ 65 h 191"/>
                <a:gd name="T76" fmla="*/ 73 w 191"/>
                <a:gd name="T77" fmla="*/ 99 h 191"/>
                <a:gd name="T78" fmla="*/ 86 w 191"/>
                <a:gd name="T79" fmla="*/ 107 h 191"/>
                <a:gd name="T80" fmla="*/ 96 w 191"/>
                <a:gd name="T81" fmla="*/ 103 h 191"/>
                <a:gd name="T82" fmla="*/ 97 w 191"/>
                <a:gd name="T83" fmla="*/ 102 h 191"/>
                <a:gd name="T84" fmla="*/ 98 w 191"/>
                <a:gd name="T85" fmla="*/ 100 h 191"/>
                <a:gd name="T86" fmla="*/ 137 w 191"/>
                <a:gd name="T87" fmla="*/ 25 h 191"/>
                <a:gd name="T88" fmla="*/ 168 w 191"/>
                <a:gd name="T89" fmla="*/ 116 h 191"/>
                <a:gd name="T90" fmla="*/ 168 w 191"/>
                <a:gd name="T91" fmla="*/ 116 h 191"/>
                <a:gd name="T92" fmla="*/ 168 w 191"/>
                <a:gd name="T93" fmla="*/ 151 h 191"/>
                <a:gd name="T94" fmla="*/ 40 w 191"/>
                <a:gd name="T95" fmla="*/ 151 h 191"/>
                <a:gd name="T96" fmla="*/ 40 w 191"/>
                <a:gd name="T97" fmla="*/ 8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1" h="191">
                  <a:moveTo>
                    <a:pt x="190" y="185"/>
                  </a:moveTo>
                  <a:cubicBezTo>
                    <a:pt x="190" y="185"/>
                    <a:pt x="191" y="185"/>
                    <a:pt x="191" y="185"/>
                  </a:cubicBezTo>
                  <a:cubicBezTo>
                    <a:pt x="191" y="185"/>
                    <a:pt x="191" y="185"/>
                    <a:pt x="191" y="185"/>
                  </a:cubicBezTo>
                  <a:cubicBezTo>
                    <a:pt x="191" y="185"/>
                    <a:pt x="190" y="185"/>
                    <a:pt x="190" y="185"/>
                  </a:cubicBezTo>
                  <a:close/>
                  <a:moveTo>
                    <a:pt x="184" y="179"/>
                  </a:moveTo>
                  <a:cubicBezTo>
                    <a:pt x="12" y="179"/>
                    <a:pt x="12" y="179"/>
                    <a:pt x="12" y="179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0" y="1"/>
                    <a:pt x="6" y="0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7"/>
                    <a:pt x="4" y="191"/>
                    <a:pt x="10" y="191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6" y="191"/>
                    <a:pt x="190" y="189"/>
                    <a:pt x="190" y="185"/>
                  </a:cubicBezTo>
                  <a:cubicBezTo>
                    <a:pt x="190" y="180"/>
                    <a:pt x="186" y="179"/>
                    <a:pt x="184" y="179"/>
                  </a:cubicBezTo>
                  <a:close/>
                  <a:moveTo>
                    <a:pt x="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lnTo>
                    <a:pt x="5" y="0"/>
                  </a:lnTo>
                  <a:close/>
                  <a:moveTo>
                    <a:pt x="36" y="163"/>
                  </a:moveTo>
                  <a:cubicBezTo>
                    <a:pt x="172" y="163"/>
                    <a:pt x="172" y="163"/>
                    <a:pt x="172" y="163"/>
                  </a:cubicBezTo>
                  <a:cubicBezTo>
                    <a:pt x="176" y="163"/>
                    <a:pt x="180" y="159"/>
                    <a:pt x="180" y="155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80" y="114"/>
                    <a:pt x="180" y="11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7"/>
                    <a:pt x="139" y="7"/>
                    <a:pt x="136" y="7"/>
                  </a:cubicBezTo>
                  <a:cubicBezTo>
                    <a:pt x="134" y="7"/>
                    <a:pt x="133" y="7"/>
                    <a:pt x="132" y="7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7"/>
                    <a:pt x="60" y="47"/>
                    <a:pt x="60" y="47"/>
                  </a:cubicBezTo>
                  <a:cubicBezTo>
                    <a:pt x="59" y="47"/>
                    <a:pt x="58" y="47"/>
                    <a:pt x="58" y="4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6"/>
                    <a:pt x="28" y="7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8" y="159"/>
                    <a:pt x="32" y="163"/>
                    <a:pt x="36" y="163"/>
                  </a:cubicBezTo>
                  <a:close/>
                  <a:moveTo>
                    <a:pt x="40" y="81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5" y="104"/>
                    <a:pt x="80" y="107"/>
                    <a:pt x="86" y="107"/>
                  </a:cubicBezTo>
                  <a:cubicBezTo>
                    <a:pt x="89" y="107"/>
                    <a:pt x="93" y="106"/>
                    <a:pt x="96" y="103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40" y="151"/>
                    <a:pt x="40" y="151"/>
                    <a:pt x="40" y="151"/>
                  </a:cubicBezTo>
                  <a:lnTo>
                    <a:pt x="40" y="8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4875616" y="4531365"/>
            <a:ext cx="675000" cy="674914"/>
            <a:chOff x="4875616" y="4470983"/>
            <a:chExt cx="675000" cy="674914"/>
          </a:xfrm>
        </p:grpSpPr>
        <p:sp>
          <p:nvSpPr>
            <p:cNvPr id="68" name="Овал 67"/>
            <p:cNvSpPr/>
            <p:nvPr/>
          </p:nvSpPr>
          <p:spPr>
            <a:xfrm>
              <a:off x="4875616" y="4470983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7" name="Freeform 18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025600" y="4611870"/>
              <a:ext cx="378115" cy="363956"/>
            </a:xfrm>
            <a:custGeom>
              <a:avLst/>
              <a:gdLst>
                <a:gd name="T0" fmla="*/ 96 w 192"/>
                <a:gd name="T1" fmla="*/ 19 h 184"/>
                <a:gd name="T2" fmla="*/ 112 w 192"/>
                <a:gd name="T3" fmla="*/ 68 h 184"/>
                <a:gd name="T4" fmla="*/ 114 w 192"/>
                <a:gd name="T5" fmla="*/ 76 h 184"/>
                <a:gd name="T6" fmla="*/ 123 w 192"/>
                <a:gd name="T7" fmla="*/ 76 h 184"/>
                <a:gd name="T8" fmla="*/ 174 w 192"/>
                <a:gd name="T9" fmla="*/ 76 h 184"/>
                <a:gd name="T10" fmla="*/ 133 w 192"/>
                <a:gd name="T11" fmla="*/ 105 h 184"/>
                <a:gd name="T12" fmla="*/ 126 w 192"/>
                <a:gd name="T13" fmla="*/ 110 h 184"/>
                <a:gd name="T14" fmla="*/ 129 w 192"/>
                <a:gd name="T15" fmla="*/ 119 h 184"/>
                <a:gd name="T16" fmla="*/ 144 w 192"/>
                <a:gd name="T17" fmla="*/ 167 h 184"/>
                <a:gd name="T18" fmla="*/ 143 w 192"/>
                <a:gd name="T19" fmla="*/ 166 h 184"/>
                <a:gd name="T20" fmla="*/ 143 w 192"/>
                <a:gd name="T21" fmla="*/ 166 h 184"/>
                <a:gd name="T22" fmla="*/ 103 w 192"/>
                <a:gd name="T23" fmla="*/ 137 h 184"/>
                <a:gd name="T24" fmla="*/ 96 w 192"/>
                <a:gd name="T25" fmla="*/ 132 h 184"/>
                <a:gd name="T26" fmla="*/ 89 w 192"/>
                <a:gd name="T27" fmla="*/ 137 h 184"/>
                <a:gd name="T28" fmla="*/ 50 w 192"/>
                <a:gd name="T29" fmla="*/ 165 h 184"/>
                <a:gd name="T30" fmla="*/ 50 w 192"/>
                <a:gd name="T31" fmla="*/ 165 h 184"/>
                <a:gd name="T32" fmla="*/ 48 w 192"/>
                <a:gd name="T33" fmla="*/ 167 h 184"/>
                <a:gd name="T34" fmla="*/ 63 w 192"/>
                <a:gd name="T35" fmla="*/ 119 h 184"/>
                <a:gd name="T36" fmla="*/ 66 w 192"/>
                <a:gd name="T37" fmla="*/ 110 h 184"/>
                <a:gd name="T38" fmla="*/ 59 w 192"/>
                <a:gd name="T39" fmla="*/ 105 h 184"/>
                <a:gd name="T40" fmla="*/ 18 w 192"/>
                <a:gd name="T41" fmla="*/ 76 h 184"/>
                <a:gd name="T42" fmla="*/ 69 w 192"/>
                <a:gd name="T43" fmla="*/ 76 h 184"/>
                <a:gd name="T44" fmla="*/ 78 w 192"/>
                <a:gd name="T45" fmla="*/ 76 h 184"/>
                <a:gd name="T46" fmla="*/ 80 w 192"/>
                <a:gd name="T47" fmla="*/ 68 h 184"/>
                <a:gd name="T48" fmla="*/ 96 w 192"/>
                <a:gd name="T49" fmla="*/ 19 h 184"/>
                <a:gd name="T50" fmla="*/ 96 w 192"/>
                <a:gd name="T51" fmla="*/ 0 h 184"/>
                <a:gd name="T52" fmla="*/ 87 w 192"/>
                <a:gd name="T53" fmla="*/ 6 h 184"/>
                <a:gd name="T54" fmla="*/ 69 w 192"/>
                <a:gd name="T55" fmla="*/ 64 h 184"/>
                <a:gd name="T56" fmla="*/ 9 w 192"/>
                <a:gd name="T57" fmla="*/ 64 h 184"/>
                <a:gd name="T58" fmla="*/ 0 w 192"/>
                <a:gd name="T59" fmla="*/ 73 h 184"/>
                <a:gd name="T60" fmla="*/ 4 w 192"/>
                <a:gd name="T61" fmla="*/ 80 h 184"/>
                <a:gd name="T62" fmla="*/ 4 w 192"/>
                <a:gd name="T63" fmla="*/ 80 h 184"/>
                <a:gd name="T64" fmla="*/ 52 w 192"/>
                <a:gd name="T65" fmla="*/ 115 h 184"/>
                <a:gd name="T66" fmla="*/ 33 w 192"/>
                <a:gd name="T67" fmla="*/ 172 h 184"/>
                <a:gd name="T68" fmla="*/ 33 w 192"/>
                <a:gd name="T69" fmla="*/ 175 h 184"/>
                <a:gd name="T70" fmla="*/ 42 w 192"/>
                <a:gd name="T71" fmla="*/ 184 h 184"/>
                <a:gd name="T72" fmla="*/ 47 w 192"/>
                <a:gd name="T73" fmla="*/ 182 h 184"/>
                <a:gd name="T74" fmla="*/ 47 w 192"/>
                <a:gd name="T75" fmla="*/ 182 h 184"/>
                <a:gd name="T76" fmla="*/ 96 w 192"/>
                <a:gd name="T77" fmla="*/ 147 h 184"/>
                <a:gd name="T78" fmla="*/ 145 w 192"/>
                <a:gd name="T79" fmla="*/ 182 h 184"/>
                <a:gd name="T80" fmla="*/ 145 w 192"/>
                <a:gd name="T81" fmla="*/ 182 h 184"/>
                <a:gd name="T82" fmla="*/ 150 w 192"/>
                <a:gd name="T83" fmla="*/ 184 h 184"/>
                <a:gd name="T84" fmla="*/ 159 w 192"/>
                <a:gd name="T85" fmla="*/ 175 h 184"/>
                <a:gd name="T86" fmla="*/ 159 w 192"/>
                <a:gd name="T87" fmla="*/ 172 h 184"/>
                <a:gd name="T88" fmla="*/ 140 w 192"/>
                <a:gd name="T89" fmla="*/ 115 h 184"/>
                <a:gd name="T90" fmla="*/ 188 w 192"/>
                <a:gd name="T91" fmla="*/ 80 h 184"/>
                <a:gd name="T92" fmla="*/ 188 w 192"/>
                <a:gd name="T93" fmla="*/ 80 h 184"/>
                <a:gd name="T94" fmla="*/ 192 w 192"/>
                <a:gd name="T95" fmla="*/ 73 h 184"/>
                <a:gd name="T96" fmla="*/ 183 w 192"/>
                <a:gd name="T97" fmla="*/ 64 h 184"/>
                <a:gd name="T98" fmla="*/ 123 w 192"/>
                <a:gd name="T99" fmla="*/ 64 h 184"/>
                <a:gd name="T100" fmla="*/ 105 w 192"/>
                <a:gd name="T101" fmla="*/ 6 h 184"/>
                <a:gd name="T102" fmla="*/ 96 w 192"/>
                <a:gd name="T10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" h="184">
                  <a:moveTo>
                    <a:pt x="96" y="19"/>
                  </a:moveTo>
                  <a:cubicBezTo>
                    <a:pt x="112" y="68"/>
                    <a:pt x="112" y="68"/>
                    <a:pt x="112" y="68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74" y="76"/>
                    <a:pt x="174" y="76"/>
                    <a:pt x="174" y="7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96" y="19"/>
                    <a:pt x="96" y="19"/>
                    <a:pt x="96" y="19"/>
                  </a:cubicBezTo>
                  <a:moveTo>
                    <a:pt x="96" y="0"/>
                  </a:moveTo>
                  <a:cubicBezTo>
                    <a:pt x="92" y="0"/>
                    <a:pt x="89" y="3"/>
                    <a:pt x="87" y="6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4"/>
                    <a:pt x="0" y="68"/>
                    <a:pt x="0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3" y="173"/>
                    <a:pt x="33" y="174"/>
                    <a:pt x="33" y="175"/>
                  </a:cubicBezTo>
                  <a:cubicBezTo>
                    <a:pt x="33" y="180"/>
                    <a:pt x="37" y="184"/>
                    <a:pt x="42" y="184"/>
                  </a:cubicBezTo>
                  <a:cubicBezTo>
                    <a:pt x="44" y="184"/>
                    <a:pt x="46" y="183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145" y="182"/>
                    <a:pt x="145" y="182"/>
                    <a:pt x="145" y="182"/>
                  </a:cubicBezTo>
                  <a:cubicBezTo>
                    <a:pt x="145" y="182"/>
                    <a:pt x="145" y="182"/>
                    <a:pt x="145" y="182"/>
                  </a:cubicBezTo>
                  <a:cubicBezTo>
                    <a:pt x="146" y="183"/>
                    <a:pt x="148" y="184"/>
                    <a:pt x="150" y="184"/>
                  </a:cubicBezTo>
                  <a:cubicBezTo>
                    <a:pt x="155" y="184"/>
                    <a:pt x="159" y="180"/>
                    <a:pt x="159" y="175"/>
                  </a:cubicBezTo>
                  <a:cubicBezTo>
                    <a:pt x="159" y="174"/>
                    <a:pt x="159" y="173"/>
                    <a:pt x="159" y="172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1" y="79"/>
                    <a:pt x="192" y="76"/>
                    <a:pt x="192" y="73"/>
                  </a:cubicBezTo>
                  <a:cubicBezTo>
                    <a:pt x="192" y="68"/>
                    <a:pt x="188" y="64"/>
                    <a:pt x="183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3" y="3"/>
                    <a:pt x="100" y="0"/>
                    <a:pt x="96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20302" y="2015098"/>
            <a:ext cx="675000" cy="674914"/>
            <a:chOff x="720302" y="2127236"/>
            <a:chExt cx="675000" cy="674914"/>
          </a:xfrm>
        </p:grpSpPr>
        <p:sp>
          <p:nvSpPr>
            <p:cNvPr id="55" name="Овал 54"/>
            <p:cNvSpPr/>
            <p:nvPr/>
          </p:nvSpPr>
          <p:spPr>
            <a:xfrm>
              <a:off x="720302" y="2127236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8" name="Freeform 20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82415" y="2313670"/>
              <a:ext cx="362291" cy="363956"/>
            </a:xfrm>
            <a:custGeom>
              <a:avLst/>
              <a:gdLst>
                <a:gd name="T0" fmla="*/ 134 w 184"/>
                <a:gd name="T1" fmla="*/ 101 h 184"/>
                <a:gd name="T2" fmla="*/ 184 w 184"/>
                <a:gd name="T3" fmla="*/ 27 h 184"/>
                <a:gd name="T4" fmla="*/ 177 w 184"/>
                <a:gd name="T5" fmla="*/ 20 h 184"/>
                <a:gd name="T6" fmla="*/ 142 w 184"/>
                <a:gd name="T7" fmla="*/ 20 h 184"/>
                <a:gd name="T8" fmla="*/ 92 w 184"/>
                <a:gd name="T9" fmla="*/ 0 h 184"/>
                <a:gd name="T10" fmla="*/ 42 w 184"/>
                <a:gd name="T11" fmla="*/ 20 h 184"/>
                <a:gd name="T12" fmla="*/ 7 w 184"/>
                <a:gd name="T13" fmla="*/ 20 h 184"/>
                <a:gd name="T14" fmla="*/ 0 w 184"/>
                <a:gd name="T15" fmla="*/ 27 h 184"/>
                <a:gd name="T16" fmla="*/ 50 w 184"/>
                <a:gd name="T17" fmla="*/ 101 h 184"/>
                <a:gd name="T18" fmla="*/ 80 w 184"/>
                <a:gd name="T19" fmla="*/ 136 h 184"/>
                <a:gd name="T20" fmla="*/ 80 w 184"/>
                <a:gd name="T21" fmla="*/ 149 h 184"/>
                <a:gd name="T22" fmla="*/ 47 w 184"/>
                <a:gd name="T23" fmla="*/ 166 h 184"/>
                <a:gd name="T24" fmla="*/ 92 w 184"/>
                <a:gd name="T25" fmla="*/ 184 h 184"/>
                <a:gd name="T26" fmla="*/ 137 w 184"/>
                <a:gd name="T27" fmla="*/ 166 h 184"/>
                <a:gd name="T28" fmla="*/ 104 w 184"/>
                <a:gd name="T29" fmla="*/ 149 h 184"/>
                <a:gd name="T30" fmla="*/ 104 w 184"/>
                <a:gd name="T31" fmla="*/ 136 h 184"/>
                <a:gd name="T32" fmla="*/ 134 w 184"/>
                <a:gd name="T33" fmla="*/ 101 h 184"/>
                <a:gd name="T34" fmla="*/ 144 w 184"/>
                <a:gd name="T35" fmla="*/ 32 h 184"/>
                <a:gd name="T36" fmla="*/ 172 w 184"/>
                <a:gd name="T37" fmla="*/ 32 h 184"/>
                <a:gd name="T38" fmla="*/ 131 w 184"/>
                <a:gd name="T39" fmla="*/ 91 h 184"/>
                <a:gd name="T40" fmla="*/ 144 w 184"/>
                <a:gd name="T41" fmla="*/ 32 h 184"/>
                <a:gd name="T42" fmla="*/ 92 w 184"/>
                <a:gd name="T43" fmla="*/ 12 h 184"/>
                <a:gd name="T44" fmla="*/ 92 w 184"/>
                <a:gd name="T45" fmla="*/ 12 h 184"/>
                <a:gd name="T46" fmla="*/ 131 w 184"/>
                <a:gd name="T47" fmla="*/ 28 h 184"/>
                <a:gd name="T48" fmla="*/ 92 w 184"/>
                <a:gd name="T49" fmla="*/ 43 h 184"/>
                <a:gd name="T50" fmla="*/ 53 w 184"/>
                <a:gd name="T51" fmla="*/ 28 h 184"/>
                <a:gd name="T52" fmla="*/ 92 w 184"/>
                <a:gd name="T53" fmla="*/ 12 h 184"/>
                <a:gd name="T54" fmla="*/ 12 w 184"/>
                <a:gd name="T55" fmla="*/ 32 h 184"/>
                <a:gd name="T56" fmla="*/ 40 w 184"/>
                <a:gd name="T57" fmla="*/ 32 h 184"/>
                <a:gd name="T58" fmla="*/ 53 w 184"/>
                <a:gd name="T59" fmla="*/ 91 h 184"/>
                <a:gd name="T60" fmla="*/ 12 w 184"/>
                <a:gd name="T61" fmla="*/ 32 h 184"/>
                <a:gd name="T62" fmla="*/ 103 w 184"/>
                <a:gd name="T63" fmla="*/ 160 h 184"/>
                <a:gd name="T64" fmla="*/ 126 w 184"/>
                <a:gd name="T65" fmla="*/ 166 h 184"/>
                <a:gd name="T66" fmla="*/ 92 w 184"/>
                <a:gd name="T67" fmla="*/ 172 h 184"/>
                <a:gd name="T68" fmla="*/ 58 w 184"/>
                <a:gd name="T69" fmla="*/ 166 h 184"/>
                <a:gd name="T70" fmla="*/ 81 w 184"/>
                <a:gd name="T71" fmla="*/ 160 h 184"/>
                <a:gd name="T72" fmla="*/ 92 w 184"/>
                <a:gd name="T73" fmla="*/ 158 h 184"/>
                <a:gd name="T74" fmla="*/ 92 w 184"/>
                <a:gd name="T75" fmla="*/ 136 h 184"/>
                <a:gd name="T76" fmla="*/ 73 w 184"/>
                <a:gd name="T77" fmla="*/ 102 h 184"/>
                <a:gd name="T78" fmla="*/ 62 w 184"/>
                <a:gd name="T79" fmla="*/ 80 h 184"/>
                <a:gd name="T80" fmla="*/ 53 w 184"/>
                <a:gd name="T81" fmla="*/ 46 h 184"/>
                <a:gd name="T82" fmla="*/ 92 w 184"/>
                <a:gd name="T83" fmla="*/ 55 h 184"/>
                <a:gd name="T84" fmla="*/ 131 w 184"/>
                <a:gd name="T85" fmla="*/ 46 h 184"/>
                <a:gd name="T86" fmla="*/ 122 w 184"/>
                <a:gd name="T87" fmla="*/ 80 h 184"/>
                <a:gd name="T88" fmla="*/ 111 w 184"/>
                <a:gd name="T89" fmla="*/ 102 h 184"/>
                <a:gd name="T90" fmla="*/ 92 w 184"/>
                <a:gd name="T91" fmla="*/ 136 h 184"/>
                <a:gd name="T92" fmla="*/ 92 w 184"/>
                <a:gd name="T93" fmla="*/ 158 h 184"/>
                <a:gd name="T94" fmla="*/ 103 w 184"/>
                <a:gd name="T95" fmla="*/ 16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184">
                  <a:moveTo>
                    <a:pt x="134" y="101"/>
                  </a:moveTo>
                  <a:cubicBezTo>
                    <a:pt x="156" y="87"/>
                    <a:pt x="184" y="70"/>
                    <a:pt x="184" y="27"/>
                  </a:cubicBezTo>
                  <a:cubicBezTo>
                    <a:pt x="184" y="23"/>
                    <a:pt x="181" y="20"/>
                    <a:pt x="177" y="20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37" y="11"/>
                    <a:pt x="122" y="0"/>
                    <a:pt x="92" y="0"/>
                  </a:cubicBezTo>
                  <a:cubicBezTo>
                    <a:pt x="62" y="0"/>
                    <a:pt x="47" y="11"/>
                    <a:pt x="42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20"/>
                    <a:pt x="0" y="23"/>
                    <a:pt x="0" y="27"/>
                  </a:cubicBezTo>
                  <a:cubicBezTo>
                    <a:pt x="0" y="70"/>
                    <a:pt x="28" y="87"/>
                    <a:pt x="50" y="101"/>
                  </a:cubicBezTo>
                  <a:cubicBezTo>
                    <a:pt x="69" y="113"/>
                    <a:pt x="80" y="121"/>
                    <a:pt x="80" y="136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61" y="151"/>
                    <a:pt x="47" y="158"/>
                    <a:pt x="47" y="166"/>
                  </a:cubicBezTo>
                  <a:cubicBezTo>
                    <a:pt x="47" y="176"/>
                    <a:pt x="67" y="184"/>
                    <a:pt x="92" y="184"/>
                  </a:cubicBezTo>
                  <a:cubicBezTo>
                    <a:pt x="117" y="184"/>
                    <a:pt x="137" y="176"/>
                    <a:pt x="137" y="166"/>
                  </a:cubicBezTo>
                  <a:cubicBezTo>
                    <a:pt x="137" y="158"/>
                    <a:pt x="123" y="151"/>
                    <a:pt x="104" y="149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21"/>
                    <a:pt x="115" y="113"/>
                    <a:pt x="134" y="101"/>
                  </a:cubicBezTo>
                  <a:close/>
                  <a:moveTo>
                    <a:pt x="144" y="32"/>
                  </a:moveTo>
                  <a:cubicBezTo>
                    <a:pt x="172" y="32"/>
                    <a:pt x="172" y="32"/>
                    <a:pt x="172" y="32"/>
                  </a:cubicBezTo>
                  <a:cubicBezTo>
                    <a:pt x="171" y="63"/>
                    <a:pt x="148" y="79"/>
                    <a:pt x="131" y="91"/>
                  </a:cubicBezTo>
                  <a:cubicBezTo>
                    <a:pt x="137" y="79"/>
                    <a:pt x="143" y="56"/>
                    <a:pt x="144" y="32"/>
                  </a:cubicBezTo>
                  <a:close/>
                  <a:moveTo>
                    <a:pt x="92" y="12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120" y="12"/>
                    <a:pt x="131" y="23"/>
                    <a:pt x="131" y="28"/>
                  </a:cubicBezTo>
                  <a:cubicBezTo>
                    <a:pt x="131" y="32"/>
                    <a:pt x="120" y="43"/>
                    <a:pt x="92" y="43"/>
                  </a:cubicBezTo>
                  <a:cubicBezTo>
                    <a:pt x="64" y="43"/>
                    <a:pt x="53" y="32"/>
                    <a:pt x="53" y="28"/>
                  </a:cubicBezTo>
                  <a:cubicBezTo>
                    <a:pt x="53" y="23"/>
                    <a:pt x="64" y="12"/>
                    <a:pt x="92" y="12"/>
                  </a:cubicBezTo>
                  <a:close/>
                  <a:moveTo>
                    <a:pt x="12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1" y="56"/>
                    <a:pt x="47" y="79"/>
                    <a:pt x="53" y="91"/>
                  </a:cubicBezTo>
                  <a:cubicBezTo>
                    <a:pt x="36" y="79"/>
                    <a:pt x="13" y="63"/>
                    <a:pt x="12" y="32"/>
                  </a:cubicBezTo>
                  <a:close/>
                  <a:moveTo>
                    <a:pt x="103" y="160"/>
                  </a:moveTo>
                  <a:cubicBezTo>
                    <a:pt x="113" y="161"/>
                    <a:pt x="122" y="164"/>
                    <a:pt x="126" y="166"/>
                  </a:cubicBezTo>
                  <a:cubicBezTo>
                    <a:pt x="121" y="169"/>
                    <a:pt x="107" y="172"/>
                    <a:pt x="92" y="172"/>
                  </a:cubicBezTo>
                  <a:cubicBezTo>
                    <a:pt x="77" y="172"/>
                    <a:pt x="63" y="169"/>
                    <a:pt x="58" y="166"/>
                  </a:cubicBezTo>
                  <a:cubicBezTo>
                    <a:pt x="62" y="164"/>
                    <a:pt x="71" y="161"/>
                    <a:pt x="81" y="160"/>
                  </a:cubicBezTo>
                  <a:cubicBezTo>
                    <a:pt x="92" y="158"/>
                    <a:pt x="92" y="158"/>
                    <a:pt x="92" y="158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21"/>
                    <a:pt x="84" y="111"/>
                    <a:pt x="73" y="102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58" y="70"/>
                    <a:pt x="55" y="59"/>
                    <a:pt x="53" y="46"/>
                  </a:cubicBezTo>
                  <a:cubicBezTo>
                    <a:pt x="62" y="51"/>
                    <a:pt x="75" y="55"/>
                    <a:pt x="92" y="55"/>
                  </a:cubicBezTo>
                  <a:cubicBezTo>
                    <a:pt x="109" y="55"/>
                    <a:pt x="122" y="51"/>
                    <a:pt x="131" y="46"/>
                  </a:cubicBezTo>
                  <a:cubicBezTo>
                    <a:pt x="129" y="59"/>
                    <a:pt x="126" y="70"/>
                    <a:pt x="122" y="80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100" y="111"/>
                    <a:pt x="92" y="121"/>
                    <a:pt x="92" y="136"/>
                  </a:cubicBezTo>
                  <a:cubicBezTo>
                    <a:pt x="92" y="158"/>
                    <a:pt x="92" y="158"/>
                    <a:pt x="92" y="158"/>
                  </a:cubicBezTo>
                  <a:lnTo>
                    <a:pt x="103" y="1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875616" y="3273231"/>
            <a:ext cx="675000" cy="674914"/>
            <a:chOff x="4875616" y="3337209"/>
            <a:chExt cx="675000" cy="674914"/>
          </a:xfrm>
        </p:grpSpPr>
        <p:sp>
          <p:nvSpPr>
            <p:cNvPr id="67" name="Овал 66"/>
            <p:cNvSpPr/>
            <p:nvPr/>
          </p:nvSpPr>
          <p:spPr>
            <a:xfrm>
              <a:off x="4875616" y="3337209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9" name="Freeform 26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042137" y="3496545"/>
              <a:ext cx="354795" cy="348131"/>
            </a:xfrm>
            <a:custGeom>
              <a:avLst/>
              <a:gdLst>
                <a:gd name="T0" fmla="*/ 154 w 180"/>
                <a:gd name="T1" fmla="*/ 12 h 176"/>
                <a:gd name="T2" fmla="*/ 150 w 180"/>
                <a:gd name="T3" fmla="*/ 12 h 176"/>
                <a:gd name="T4" fmla="*/ 146 w 180"/>
                <a:gd name="T5" fmla="*/ 16 h 176"/>
                <a:gd name="T6" fmla="*/ 146 w 180"/>
                <a:gd name="T7" fmla="*/ 20 h 176"/>
                <a:gd name="T8" fmla="*/ 150 w 180"/>
                <a:gd name="T9" fmla="*/ 24 h 176"/>
                <a:gd name="T10" fmla="*/ 155 w 180"/>
                <a:gd name="T11" fmla="*/ 24 h 176"/>
                <a:gd name="T12" fmla="*/ 168 w 180"/>
                <a:gd name="T13" fmla="*/ 37 h 176"/>
                <a:gd name="T14" fmla="*/ 168 w 180"/>
                <a:gd name="T15" fmla="*/ 158 h 176"/>
                <a:gd name="T16" fmla="*/ 162 w 180"/>
                <a:gd name="T17" fmla="*/ 164 h 176"/>
                <a:gd name="T18" fmla="*/ 18 w 180"/>
                <a:gd name="T19" fmla="*/ 164 h 176"/>
                <a:gd name="T20" fmla="*/ 12 w 180"/>
                <a:gd name="T21" fmla="*/ 158 h 176"/>
                <a:gd name="T22" fmla="*/ 12 w 180"/>
                <a:gd name="T23" fmla="*/ 37 h 176"/>
                <a:gd name="T24" fmla="*/ 26 w 180"/>
                <a:gd name="T25" fmla="*/ 24 h 176"/>
                <a:gd name="T26" fmla="*/ 30 w 180"/>
                <a:gd name="T27" fmla="*/ 24 h 176"/>
                <a:gd name="T28" fmla="*/ 34 w 180"/>
                <a:gd name="T29" fmla="*/ 20 h 176"/>
                <a:gd name="T30" fmla="*/ 34 w 180"/>
                <a:gd name="T31" fmla="*/ 16 h 176"/>
                <a:gd name="T32" fmla="*/ 30 w 180"/>
                <a:gd name="T33" fmla="*/ 12 h 176"/>
                <a:gd name="T34" fmla="*/ 26 w 180"/>
                <a:gd name="T35" fmla="*/ 12 h 176"/>
                <a:gd name="T36" fmla="*/ 0 w 180"/>
                <a:gd name="T37" fmla="*/ 37 h 176"/>
                <a:gd name="T38" fmla="*/ 0 w 180"/>
                <a:gd name="T39" fmla="*/ 158 h 176"/>
                <a:gd name="T40" fmla="*/ 18 w 180"/>
                <a:gd name="T41" fmla="*/ 176 h 176"/>
                <a:gd name="T42" fmla="*/ 162 w 180"/>
                <a:gd name="T43" fmla="*/ 176 h 176"/>
                <a:gd name="T44" fmla="*/ 180 w 180"/>
                <a:gd name="T45" fmla="*/ 158 h 176"/>
                <a:gd name="T46" fmla="*/ 180 w 180"/>
                <a:gd name="T47" fmla="*/ 37 h 176"/>
                <a:gd name="T48" fmla="*/ 154 w 180"/>
                <a:gd name="T49" fmla="*/ 12 h 176"/>
                <a:gd name="T50" fmla="*/ 66 w 180"/>
                <a:gd name="T51" fmla="*/ 24 h 176"/>
                <a:gd name="T52" fmla="*/ 114 w 180"/>
                <a:gd name="T53" fmla="*/ 24 h 176"/>
                <a:gd name="T54" fmla="*/ 118 w 180"/>
                <a:gd name="T55" fmla="*/ 20 h 176"/>
                <a:gd name="T56" fmla="*/ 118 w 180"/>
                <a:gd name="T57" fmla="*/ 16 h 176"/>
                <a:gd name="T58" fmla="*/ 114 w 180"/>
                <a:gd name="T59" fmla="*/ 12 h 176"/>
                <a:gd name="T60" fmla="*/ 66 w 180"/>
                <a:gd name="T61" fmla="*/ 12 h 176"/>
                <a:gd name="T62" fmla="*/ 62 w 180"/>
                <a:gd name="T63" fmla="*/ 16 h 176"/>
                <a:gd name="T64" fmla="*/ 62 w 180"/>
                <a:gd name="T65" fmla="*/ 20 h 176"/>
                <a:gd name="T66" fmla="*/ 66 w 180"/>
                <a:gd name="T67" fmla="*/ 24 h 176"/>
                <a:gd name="T68" fmla="*/ 48 w 180"/>
                <a:gd name="T69" fmla="*/ 36 h 176"/>
                <a:gd name="T70" fmla="*/ 56 w 180"/>
                <a:gd name="T71" fmla="*/ 28 h 176"/>
                <a:gd name="T72" fmla="*/ 56 w 180"/>
                <a:gd name="T73" fmla="*/ 8 h 176"/>
                <a:gd name="T74" fmla="*/ 48 w 180"/>
                <a:gd name="T75" fmla="*/ 0 h 176"/>
                <a:gd name="T76" fmla="*/ 40 w 180"/>
                <a:gd name="T77" fmla="*/ 8 h 176"/>
                <a:gd name="T78" fmla="*/ 40 w 180"/>
                <a:gd name="T79" fmla="*/ 28 h 176"/>
                <a:gd name="T80" fmla="*/ 48 w 180"/>
                <a:gd name="T81" fmla="*/ 36 h 176"/>
                <a:gd name="T82" fmla="*/ 132 w 180"/>
                <a:gd name="T83" fmla="*/ 36 h 176"/>
                <a:gd name="T84" fmla="*/ 140 w 180"/>
                <a:gd name="T85" fmla="*/ 28 h 176"/>
                <a:gd name="T86" fmla="*/ 140 w 180"/>
                <a:gd name="T87" fmla="*/ 8 h 176"/>
                <a:gd name="T88" fmla="*/ 132 w 180"/>
                <a:gd name="T89" fmla="*/ 0 h 176"/>
                <a:gd name="T90" fmla="*/ 124 w 180"/>
                <a:gd name="T91" fmla="*/ 8 h 176"/>
                <a:gd name="T92" fmla="*/ 124 w 180"/>
                <a:gd name="T93" fmla="*/ 28 h 176"/>
                <a:gd name="T94" fmla="*/ 132 w 180"/>
                <a:gd name="T95" fmla="*/ 36 h 176"/>
                <a:gd name="T96" fmla="*/ 24 w 180"/>
                <a:gd name="T97" fmla="*/ 76 h 176"/>
                <a:gd name="T98" fmla="*/ 24 w 180"/>
                <a:gd name="T99" fmla="*/ 140 h 176"/>
                <a:gd name="T100" fmla="*/ 32 w 180"/>
                <a:gd name="T101" fmla="*/ 148 h 176"/>
                <a:gd name="T102" fmla="*/ 148 w 180"/>
                <a:gd name="T103" fmla="*/ 148 h 176"/>
                <a:gd name="T104" fmla="*/ 156 w 180"/>
                <a:gd name="T105" fmla="*/ 140 h 176"/>
                <a:gd name="T106" fmla="*/ 156 w 180"/>
                <a:gd name="T107" fmla="*/ 76 h 176"/>
                <a:gd name="T108" fmla="*/ 148 w 180"/>
                <a:gd name="T109" fmla="*/ 68 h 176"/>
                <a:gd name="T110" fmla="*/ 32 w 180"/>
                <a:gd name="T111" fmla="*/ 68 h 176"/>
                <a:gd name="T112" fmla="*/ 24 w 180"/>
                <a:gd name="T113" fmla="*/ 76 h 176"/>
                <a:gd name="T114" fmla="*/ 36 w 180"/>
                <a:gd name="T115" fmla="*/ 80 h 176"/>
                <a:gd name="T116" fmla="*/ 144 w 180"/>
                <a:gd name="T117" fmla="*/ 80 h 176"/>
                <a:gd name="T118" fmla="*/ 144 w 180"/>
                <a:gd name="T119" fmla="*/ 136 h 176"/>
                <a:gd name="T120" fmla="*/ 36 w 180"/>
                <a:gd name="T121" fmla="*/ 136 h 176"/>
                <a:gd name="T122" fmla="*/ 36 w 180"/>
                <a:gd name="T123" fmla="*/ 8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0" h="176">
                  <a:moveTo>
                    <a:pt x="154" y="12"/>
                  </a:moveTo>
                  <a:cubicBezTo>
                    <a:pt x="150" y="12"/>
                    <a:pt x="150" y="12"/>
                    <a:pt x="150" y="12"/>
                  </a:cubicBezTo>
                  <a:cubicBezTo>
                    <a:pt x="148" y="12"/>
                    <a:pt x="146" y="14"/>
                    <a:pt x="146" y="16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2"/>
                    <a:pt x="148" y="24"/>
                    <a:pt x="150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62" y="24"/>
                    <a:pt x="168" y="30"/>
                    <a:pt x="168" y="37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8" y="161"/>
                    <a:pt x="165" y="164"/>
                    <a:pt x="162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5" y="164"/>
                    <a:pt x="12" y="161"/>
                    <a:pt x="12" y="15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8" y="24"/>
                    <a:pt x="26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2" y="24"/>
                    <a:pt x="34" y="22"/>
                    <a:pt x="34" y="2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1" y="12"/>
                    <a:pt x="0" y="23"/>
                    <a:pt x="0" y="37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8"/>
                    <a:pt x="8" y="176"/>
                    <a:pt x="18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72" y="176"/>
                    <a:pt x="180" y="168"/>
                    <a:pt x="180" y="158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3"/>
                    <a:pt x="169" y="12"/>
                    <a:pt x="154" y="12"/>
                  </a:cubicBezTo>
                  <a:close/>
                  <a:moveTo>
                    <a:pt x="66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6" y="24"/>
                    <a:pt x="118" y="22"/>
                    <a:pt x="118" y="20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4"/>
                    <a:pt x="116" y="12"/>
                    <a:pt x="114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12"/>
                    <a:pt x="62" y="14"/>
                    <a:pt x="62" y="1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2"/>
                    <a:pt x="64" y="24"/>
                    <a:pt x="66" y="24"/>
                  </a:cubicBezTo>
                  <a:close/>
                  <a:moveTo>
                    <a:pt x="48" y="36"/>
                  </a:moveTo>
                  <a:cubicBezTo>
                    <a:pt x="52" y="36"/>
                    <a:pt x="56" y="32"/>
                    <a:pt x="56" y="2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2" y="0"/>
                    <a:pt x="48" y="0"/>
                  </a:cubicBezTo>
                  <a:cubicBezTo>
                    <a:pt x="44" y="0"/>
                    <a:pt x="40" y="4"/>
                    <a:pt x="40" y="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2"/>
                    <a:pt x="44" y="36"/>
                    <a:pt x="48" y="36"/>
                  </a:cubicBezTo>
                  <a:close/>
                  <a:moveTo>
                    <a:pt x="132" y="36"/>
                  </a:moveTo>
                  <a:cubicBezTo>
                    <a:pt x="136" y="36"/>
                    <a:pt x="140" y="32"/>
                    <a:pt x="140" y="2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4"/>
                    <a:pt x="136" y="0"/>
                    <a:pt x="132" y="0"/>
                  </a:cubicBezTo>
                  <a:cubicBezTo>
                    <a:pt x="128" y="0"/>
                    <a:pt x="124" y="4"/>
                    <a:pt x="124" y="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32"/>
                    <a:pt x="128" y="36"/>
                    <a:pt x="132" y="36"/>
                  </a:cubicBezTo>
                  <a:close/>
                  <a:moveTo>
                    <a:pt x="24" y="76"/>
                  </a:moveTo>
                  <a:cubicBezTo>
                    <a:pt x="24" y="140"/>
                    <a:pt x="24" y="140"/>
                    <a:pt x="24" y="140"/>
                  </a:cubicBezTo>
                  <a:cubicBezTo>
                    <a:pt x="24" y="144"/>
                    <a:pt x="28" y="148"/>
                    <a:pt x="32" y="148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52" y="148"/>
                    <a:pt x="156" y="144"/>
                    <a:pt x="156" y="140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2"/>
                    <a:pt x="152" y="68"/>
                    <a:pt x="148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68"/>
                    <a:pt x="24" y="72"/>
                    <a:pt x="24" y="76"/>
                  </a:cubicBezTo>
                  <a:close/>
                  <a:moveTo>
                    <a:pt x="36" y="80"/>
                  </a:moveTo>
                  <a:cubicBezTo>
                    <a:pt x="144" y="80"/>
                    <a:pt x="144" y="80"/>
                    <a:pt x="144" y="80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36" y="136"/>
                    <a:pt x="36" y="136"/>
                    <a:pt x="36" y="136"/>
                  </a:cubicBezTo>
                  <a:lnTo>
                    <a:pt x="36" y="8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718374" y="4531365"/>
            <a:ext cx="675000" cy="674914"/>
            <a:chOff x="718374" y="4470983"/>
            <a:chExt cx="675000" cy="674914"/>
          </a:xfrm>
        </p:grpSpPr>
        <p:sp>
          <p:nvSpPr>
            <p:cNvPr id="65" name="Овал 64"/>
            <p:cNvSpPr/>
            <p:nvPr/>
          </p:nvSpPr>
          <p:spPr>
            <a:xfrm>
              <a:off x="718374" y="4470983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62" name="Freeform 37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72570" y="4604574"/>
              <a:ext cx="378115" cy="363956"/>
            </a:xfrm>
            <a:custGeom>
              <a:avLst/>
              <a:gdLst>
                <a:gd name="T0" fmla="*/ 95 w 192"/>
                <a:gd name="T1" fmla="*/ 108 h 184"/>
                <a:gd name="T2" fmla="*/ 95 w 192"/>
                <a:gd name="T3" fmla="*/ 131 h 184"/>
                <a:gd name="T4" fmla="*/ 192 w 192"/>
                <a:gd name="T5" fmla="*/ 42 h 184"/>
                <a:gd name="T6" fmla="*/ 177 w 192"/>
                <a:gd name="T7" fmla="*/ 28 h 184"/>
                <a:gd name="T8" fmla="*/ 177 w 192"/>
                <a:gd name="T9" fmla="*/ 40 h 184"/>
                <a:gd name="T10" fmla="*/ 180 w 192"/>
                <a:gd name="T11" fmla="*/ 94 h 184"/>
                <a:gd name="T12" fmla="*/ 122 w 192"/>
                <a:gd name="T13" fmla="*/ 101 h 184"/>
                <a:gd name="T14" fmla="*/ 69 w 192"/>
                <a:gd name="T15" fmla="*/ 101 h 184"/>
                <a:gd name="T16" fmla="*/ 12 w 192"/>
                <a:gd name="T17" fmla="*/ 42 h 184"/>
                <a:gd name="T18" fmla="*/ 15 w 192"/>
                <a:gd name="T19" fmla="*/ 40 h 184"/>
                <a:gd name="T20" fmla="*/ 177 w 192"/>
                <a:gd name="T21" fmla="*/ 28 h 184"/>
                <a:gd name="T22" fmla="*/ 128 w 192"/>
                <a:gd name="T23" fmla="*/ 13 h 184"/>
                <a:gd name="T24" fmla="*/ 78 w 192"/>
                <a:gd name="T25" fmla="*/ 0 h 184"/>
                <a:gd name="T26" fmla="*/ 64 w 192"/>
                <a:gd name="T27" fmla="*/ 28 h 184"/>
                <a:gd name="T28" fmla="*/ 0 w 192"/>
                <a:gd name="T29" fmla="*/ 42 h 184"/>
                <a:gd name="T30" fmla="*/ 3 w 192"/>
                <a:gd name="T31" fmla="*/ 102 h 184"/>
                <a:gd name="T32" fmla="*/ 5 w 192"/>
                <a:gd name="T33" fmla="*/ 102 h 184"/>
                <a:gd name="T34" fmla="*/ 95 w 192"/>
                <a:gd name="T35" fmla="*/ 100 h 184"/>
                <a:gd name="T36" fmla="*/ 182 w 192"/>
                <a:gd name="T37" fmla="*/ 106 h 184"/>
                <a:gd name="T38" fmla="*/ 192 w 192"/>
                <a:gd name="T39" fmla="*/ 99 h 184"/>
                <a:gd name="T40" fmla="*/ 76 w 192"/>
                <a:gd name="T41" fmla="*/ 13 h 184"/>
                <a:gd name="T42" fmla="*/ 114 w 192"/>
                <a:gd name="T43" fmla="*/ 12 h 184"/>
                <a:gd name="T44" fmla="*/ 116 w 192"/>
                <a:gd name="T45" fmla="*/ 28 h 184"/>
                <a:gd name="T46" fmla="*/ 76 w 192"/>
                <a:gd name="T47" fmla="*/ 13 h 184"/>
                <a:gd name="T48" fmla="*/ 172 w 192"/>
                <a:gd name="T49" fmla="*/ 131 h 184"/>
                <a:gd name="T50" fmla="*/ 167 w 192"/>
                <a:gd name="T51" fmla="*/ 172 h 184"/>
                <a:gd name="T52" fmla="*/ 20 w 192"/>
                <a:gd name="T53" fmla="*/ 168 h 184"/>
                <a:gd name="T54" fmla="*/ 20 w 192"/>
                <a:gd name="T55" fmla="*/ 131 h 184"/>
                <a:gd name="T56" fmla="*/ 8 w 192"/>
                <a:gd name="T57" fmla="*/ 115 h 184"/>
                <a:gd name="T58" fmla="*/ 25 w 192"/>
                <a:gd name="T59" fmla="*/ 184 h 184"/>
                <a:gd name="T60" fmla="*/ 184 w 192"/>
                <a:gd name="T61" fmla="*/ 168 h 184"/>
                <a:gd name="T62" fmla="*/ 172 w 192"/>
                <a:gd name="T63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84">
                  <a:moveTo>
                    <a:pt x="108" y="119"/>
                  </a:moveTo>
                  <a:cubicBezTo>
                    <a:pt x="108" y="113"/>
                    <a:pt x="102" y="108"/>
                    <a:pt x="95" y="108"/>
                  </a:cubicBezTo>
                  <a:cubicBezTo>
                    <a:pt x="89" y="108"/>
                    <a:pt x="83" y="113"/>
                    <a:pt x="83" y="119"/>
                  </a:cubicBezTo>
                  <a:cubicBezTo>
                    <a:pt x="83" y="126"/>
                    <a:pt x="89" y="131"/>
                    <a:pt x="95" y="131"/>
                  </a:cubicBezTo>
                  <a:cubicBezTo>
                    <a:pt x="102" y="131"/>
                    <a:pt x="108" y="126"/>
                    <a:pt x="108" y="119"/>
                  </a:cubicBezTo>
                  <a:close/>
                  <a:moveTo>
                    <a:pt x="192" y="42"/>
                  </a:moveTo>
                  <a:cubicBezTo>
                    <a:pt x="192" y="34"/>
                    <a:pt x="185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55"/>
                    <a:pt x="180" y="80"/>
                    <a:pt x="180" y="94"/>
                  </a:cubicBezTo>
                  <a:cubicBezTo>
                    <a:pt x="180" y="94"/>
                    <a:pt x="179" y="94"/>
                    <a:pt x="179" y="94"/>
                  </a:cubicBezTo>
                  <a:cubicBezTo>
                    <a:pt x="162" y="98"/>
                    <a:pt x="140" y="100"/>
                    <a:pt x="122" y="101"/>
                  </a:cubicBezTo>
                  <a:cubicBezTo>
                    <a:pt x="116" y="93"/>
                    <a:pt x="106" y="88"/>
                    <a:pt x="95" y="88"/>
                  </a:cubicBezTo>
                  <a:cubicBezTo>
                    <a:pt x="85" y="88"/>
                    <a:pt x="75" y="93"/>
                    <a:pt x="69" y="101"/>
                  </a:cubicBezTo>
                  <a:cubicBezTo>
                    <a:pt x="42" y="99"/>
                    <a:pt x="20" y="94"/>
                    <a:pt x="12" y="92"/>
                  </a:cubicBezTo>
                  <a:cubicBezTo>
                    <a:pt x="12" y="79"/>
                    <a:pt x="12" y="54"/>
                    <a:pt x="12" y="42"/>
                  </a:cubicBezTo>
                  <a:cubicBezTo>
                    <a:pt x="12" y="42"/>
                    <a:pt x="12" y="41"/>
                    <a:pt x="13" y="41"/>
                  </a:cubicBezTo>
                  <a:cubicBezTo>
                    <a:pt x="13" y="41"/>
                    <a:pt x="14" y="40"/>
                    <a:pt x="15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3"/>
                    <a:pt x="128" y="14"/>
                    <a:pt x="128" y="13"/>
                  </a:cubicBezTo>
                  <a:cubicBezTo>
                    <a:pt x="128" y="6"/>
                    <a:pt x="121" y="0"/>
                    <a:pt x="114" y="0"/>
                  </a:cubicBezTo>
                  <a:cubicBezTo>
                    <a:pt x="102" y="0"/>
                    <a:pt x="92" y="0"/>
                    <a:pt x="78" y="0"/>
                  </a:cubicBezTo>
                  <a:cubicBezTo>
                    <a:pt x="71" y="0"/>
                    <a:pt x="65" y="5"/>
                    <a:pt x="64" y="11"/>
                  </a:cubicBezTo>
                  <a:cubicBezTo>
                    <a:pt x="64" y="13"/>
                    <a:pt x="64" y="23"/>
                    <a:pt x="6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34"/>
                    <a:pt x="0" y="42"/>
                  </a:cubicBezTo>
                  <a:cubicBezTo>
                    <a:pt x="0" y="57"/>
                    <a:pt x="0" y="87"/>
                    <a:pt x="0" y="10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12" y="105"/>
                    <a:pt x="39" y="112"/>
                    <a:pt x="76" y="114"/>
                  </a:cubicBezTo>
                  <a:cubicBezTo>
                    <a:pt x="78" y="106"/>
                    <a:pt x="86" y="100"/>
                    <a:pt x="95" y="100"/>
                  </a:cubicBezTo>
                  <a:cubicBezTo>
                    <a:pt x="105" y="100"/>
                    <a:pt x="113" y="106"/>
                    <a:pt x="115" y="114"/>
                  </a:cubicBezTo>
                  <a:cubicBezTo>
                    <a:pt x="134" y="113"/>
                    <a:pt x="159" y="110"/>
                    <a:pt x="182" y="106"/>
                  </a:cubicBezTo>
                  <a:cubicBezTo>
                    <a:pt x="185" y="105"/>
                    <a:pt x="188" y="104"/>
                    <a:pt x="191" y="103"/>
                  </a:cubicBezTo>
                  <a:cubicBezTo>
                    <a:pt x="192" y="103"/>
                    <a:pt x="192" y="100"/>
                    <a:pt x="192" y="99"/>
                  </a:cubicBezTo>
                  <a:cubicBezTo>
                    <a:pt x="192" y="86"/>
                    <a:pt x="192" y="57"/>
                    <a:pt x="192" y="42"/>
                  </a:cubicBezTo>
                  <a:close/>
                  <a:moveTo>
                    <a:pt x="76" y="13"/>
                  </a:moveTo>
                  <a:cubicBezTo>
                    <a:pt x="76" y="12"/>
                    <a:pt x="77" y="12"/>
                    <a:pt x="78" y="12"/>
                  </a:cubicBezTo>
                  <a:cubicBezTo>
                    <a:pt x="92" y="12"/>
                    <a:pt x="102" y="12"/>
                    <a:pt x="114" y="12"/>
                  </a:cubicBezTo>
                  <a:cubicBezTo>
                    <a:pt x="115" y="12"/>
                    <a:pt x="116" y="13"/>
                    <a:pt x="116" y="14"/>
                  </a:cubicBezTo>
                  <a:cubicBezTo>
                    <a:pt x="116" y="15"/>
                    <a:pt x="116" y="24"/>
                    <a:pt x="116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4"/>
                    <a:pt x="76" y="14"/>
                    <a:pt x="76" y="13"/>
                  </a:cubicBezTo>
                  <a:close/>
                  <a:moveTo>
                    <a:pt x="172" y="131"/>
                  </a:moveTo>
                  <a:cubicBezTo>
                    <a:pt x="172" y="131"/>
                    <a:pt x="172" y="131"/>
                    <a:pt x="172" y="131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72" y="170"/>
                    <a:pt x="170" y="172"/>
                    <a:pt x="167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2" y="172"/>
                    <a:pt x="20" y="170"/>
                    <a:pt x="20" y="168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5" y="117"/>
                    <a:pt x="11" y="116"/>
                    <a:pt x="8" y="115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77"/>
                    <a:pt x="16" y="184"/>
                    <a:pt x="25" y="184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176" y="184"/>
                    <a:pt x="184" y="177"/>
                    <a:pt x="184" y="168"/>
                  </a:cubicBezTo>
                  <a:cubicBezTo>
                    <a:pt x="184" y="117"/>
                    <a:pt x="184" y="117"/>
                    <a:pt x="184" y="117"/>
                  </a:cubicBezTo>
                  <a:cubicBezTo>
                    <a:pt x="180" y="118"/>
                    <a:pt x="176" y="118"/>
                    <a:pt x="172" y="119"/>
                  </a:cubicBezTo>
                  <a:lnTo>
                    <a:pt x="172" y="13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sp>
        <p:nvSpPr>
          <p:cNvPr id="69" name="Шестиугольник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7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 idx="10"/>
          </p:nvPr>
        </p:nvSpPr>
        <p:spPr>
          <a:xfrm>
            <a:off x="1019105" y="1064031"/>
            <a:ext cx="3358262" cy="461665"/>
          </a:xfrm>
        </p:spPr>
        <p:txBody>
          <a:bodyPr/>
          <a:lstStyle/>
          <a:p>
            <a:r>
              <a:rPr lang="ru-RU" sz="2800" dirty="0" smtClean="0">
                <a:latin typeface="Raleway ExtraBold" panose="020B0903030101060003" pitchFamily="34" charset="-52"/>
              </a:rPr>
              <a:t>Слайд с тестом</a:t>
            </a:r>
            <a:endParaRPr lang="ru-RU" sz="2800" dirty="0">
              <a:latin typeface="Raleway ExtraBold" panose="020B0903030101060003" pitchFamily="34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idx="11"/>
          </p:nvPr>
        </p:nvSpPr>
        <p:spPr>
          <a:xfrm>
            <a:off x="1019105" y="1619037"/>
            <a:ext cx="3157235" cy="1557602"/>
          </a:xfrm>
        </p:spPr>
        <p:txBody>
          <a:bodyPr/>
          <a:lstStyle/>
          <a:p>
            <a:r>
              <a:rPr lang="ru-RU" dirty="0" smtClean="0">
                <a:latin typeface="Merriweather Light" panose="00000400000000000000" pitchFamily="2" charset="-52"/>
              </a:rPr>
              <a:t>Вставьте ваш тест на этот слайд</a:t>
            </a:r>
            <a:endParaRPr lang="ru-RU" dirty="0">
              <a:latin typeface="Merriweather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7933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4A4526A-01FF-4491-AD3A-D12D5ECD87EF}"/>
  <p:tag name="ISPRING_PROJECT_VERSION" val="9"/>
  <p:tag name="ISPRING_PROJECT_FOLDER_UPDATED" val="1"/>
  <p:tag name="ISPRING_RESOURCE_FOLDER" val="D:\projects\2018\Продукт\Suite\welcom-script\welcom-presentation\Welcom-presentation-4х3-ru\"/>
  <p:tag name="ISPRING_PRESENTATION_PATH" val="D:\projects\2018\Продукт\Suite\welcom-script\welcom-presentation\Welcom-presentation-4х3-ru.pptx"/>
  <p:tag name="ISPRING_LMS_API_VERSION" val="SCORM 1.2"/>
  <p:tag name="ISPRING_ULTRA_SCORM_COURSE_ID" val="6592D059-94DB-45D2-8032-A45D7F689B0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SCORM_PASSING_SCORE" val="80.000000"/>
  <p:tag name="ISPRING_PRESENTATION_TITLE" val="Шаблон курса"/>
  <p:tag name="ISPRING_FIRST_PUBLISH" val="1"/>
  <p:tag name="ISPRING_SCREEN_RECS_UPDATED" val="D:\projects\2018\Продукт\Suite\welcom-script\welcom-presentation\Welcom-presentation-4х3-ru\"/>
  <p:tag name="ISPRING_CURRENT_PLAYER_ID" val="universal"/>
  <p:tag name="ISPRING_PLAYERS_CUSTOMIZATION_2" val="UEsDBBQAAgAIABdXyUzWo37aRwMAAOEJAAAUAAAAdW5pdmVyc2FsL3BsYXllci54bWytVltP2zAUfi4S/yHyO3ELY1yUghhStYcxIXVse6vc5DTxmtiZ7RDKr9+Jcw9pN6RVapUcn+/zuXw+rnf7ksTOMyjNpZiTmTslDghfBlyEc/L0bXFySW5vjo+8NGY7UA4P5iQTvACwmDgBaF/x1CD4kZloTjoGF5mJkyouFTc75D5H7man0ytyfDRBF6HnJDImvaY0z3OXa0SIUMs4K0i068uEpgo0CAOKlmEQp8Zem7+j8ZtIQc0uBd1Bpub9G1ckDceL5j2S/MyVKqSn0+mM/nz4svQjSNgJF9ow4QNxsJITW8o187cPMshi0IVt4pVBLsGYIghrm3jmms8uhaOVPyelwyoBrVkI2o1FSGjjV3PWBCWmtq6YCFaCPfOQFbmtdOVlW9SS6Egq42emQm9ht5ZMBavG3vH36EjE3iZmOqr4dC8Xy7/lVTLWb1W8j8ZiM8rWMdcRLnUhrXU8Cdrf1Utsja1sn2rZLgom4ij4nXEFgX393pyA6YyUGzYyt3G6OvdxAZ8WzDdS7e4RhtKtZOM2SnFLpbgW1HC4ze7LloLU2W6AmUxBXaqJ98wDkF+ZUrZfN0Zl4NGBscLSPtijZcpVk9qGeJFJ4vN/6E3hN2jNL32oMxbwPxrzGYmamnARwMuCo4+BBGtqAItd2FyTxm6xZxuTztZJ5zD1TO1JwKZgIo5hKgQ8+wEzjLZ2ug8Kiml08TM1wHYW9oIjHkYxfs0ow3B1L03C1HaUobOwFxxLfzsCbcx7gWslc8xQZ2mKA+Bt8d6uNx2hw5YMdNmI0aMj49DzM21kwl+t0ntz0lxbSR84vcdHzr5PDbpLeQO5mB5CDCZBL656LmwOEeBceOaQL3s8J5XVTXGIj8z64mkw4AvTYzFj6ulcGFZpaRnOcTBZWnrV5zhLBz4BbFgWm/tuQv3Lw0IHCY/fG2NcP/CsynzJX8HJeVD8NZidYamdCAq9z8nHy7MOA2oRJ2Nve2vat+NGiroOrkvtW/lr21HfUJVWSpntk5RX9aLElPPgE8oxVDITwUAAtmEVvY5xHt8pYE4MG8xodorHQ6Zz8gEfqpyvzq/alC9mVzXWxvVYblzG8o7rqAq4lR+tDlKTiFfNNXz8A1BLAwQUAAIACADGXdlM5yjNVZsGAAD4GQAAHQAAAHVuaXZlcnNhbC9jb21tb25fbWVzc2FnZXMubG5nzVndbtRWEL5H4h2slZBaqQSoBKqqBOTdPclaeO3Fdgi0qqyoRChSSCrSVvQuIW1JFUoiBIICgUKr3tALk+ySZJPdfYXjV+iT9Js5tvcnQbYTRe3FRv473/ycmW/mTIYv3bk1o30/dXt+em52pHBu6GxBm5r9eu7G9OzNkcK4N3r6s4I2/+3k7I3JmbnZqZHC7FxBu3Tx5InhmcnZm99N3pzC9ckTmjZ8a2p+HrfzF+mue69N3xgp1Ip+ya7WdOu6b9pjtl80xgoX5XPZlpuyHd6V27KjySZu92RHBrKFB9sffXrhwp1z5y98PHwmgsqC7FZ100zF1hj8/NkM2Jbn2KYPAcL0LXHNA/YjuQb8x/JxvtX2uGcalgDAayxfk78B6G0+iJojrmL9OlY/we9R6upxxxGW57umURa+4fqW7bG/TOGJMpuyG65qshMuwEF1/Hble9kgJ9HjFi7b8l34E7/chgfb0bfhIt2Ed3HdwN/7Gh7swrs7sq4RjvJ4K/xZBmk6lu2qbli+I1zPMUqeYVvQa01uYOva4YImtwDbUXKgwu4+BdSDBr6D3vgmgFDaYmgfaOGvBCP3WCmsINMaQ+kqTVimrZd9vVbzq8J19TEx4KweBwQf0iBc1OQGrurkRi1cChfpJTRo02NcNzT5DnYtIjDhPDygVw0FB1NxE20GHk6739xGTmq1mckflG0ACcJlbdp20w1y9AnDGvM92zZdX1jl+AmsegKVNqDFQrhMStFeQjqUIi1VvjRy4ju6KxxOwoBt3pbNQyD4KpNfhvdIHYJh7RAZi3k1qhhjFRM/j9V6AbUWEKCwOR9MTVBs/sk7sxfZlgEEGSgcZLDrTtgOZd1DcjhllIqBDuuD3CPr6vmCLE22YZVscEDJ65W/DgzeciCtyJ0+DdIBYYzOeRrRChyEhPE9RY7rB3HG1r4Yw5uW8h5eNTlGNij8yafh/U9ia99T8miIgAblcIe/b8gd+j5KgjpAl4jqYUeXhFIzwtTHrVLFL3oWLovCjBKhE2UpK5kRA+TVzxOvk11TG9zPA3LjoATf7kvwVPUjYX7RvgZOZ7c/lm/yrLIvU27JZ3nWXBeuKn9piyz9qjGmc4yg6MTUzhXnYbiikX/I8ij8k1APlNOY2PqLChYxkSNAqbJQKKg/2P1VOLYZLg3lU8oVV8aRmIZu8o515UTKtfpr3T7VjqoNSnlJlIlbrowbX/ijumGK8kAusa9aXR8tQ81tjdMGQRpVuMRH+O5UVOitsrh2SlM50vigu/fVb3AS4v9B+AtXnF7v5zWnr88YsCouoyqZI6II4nTmkqNoqbenaGWjlay+OYw9RKDHZwwRD8Ms94RexHTHYJVbEpbuGHZK4Kk4Ab1y4A2oeACrkzUBE9vm/zQ8E8MPG6KHiMo8bjmsKbmjM29AHr9ZrmqUigYKWvbPBY4P4HBx+tbk9Ez2ZRXSjUWB/ZuwaiVLye+uN6xRmz3cRgkgo+vUp6Y3ul0Ey45B1inKVUv0IxURrjfRKaatji59MtLb364Ut4JwUHa+ot1lWnnHO54D5Sq8ZXPnmrQx+7UKsuNNiKJreKpZCojl0pYyCx+h34wp9Pg7y56DbF/z5BmeKbjn2uSml87Y95LjHYnkJnEza2cPOeNVEftU9TX7WZz8ovpZErIBY7ai/Y8OoZTHGU/U1MfGzqP42SRX7ym/yuDSURSOfPOqbw7Ro92AMuGDNGEJNx7ljNLDb8cfN67QHZwmSrpVEurcezcaWAQZlxrxiUyZmXEVaIh2xvTc5CT0moODpmX1KEB3olLditmdAiijADW6KotRHULiLSAuoiFDMyPIoIq/47zzRP4hn8u/5Ru5ht9bDaAv5VNo/0yufZ4Ll1yHIioS/C/5NLjHTUlTbn+VG43M7IK9gcOaB3dwqdCeXuzXjUd/L+i8B0OfZlkeTR579jfz/NEzkLL9s7mHbAQnfTtcRTfWYGrhPNg7YHaR9MGcER+e1jU05sUtblWW6b2moIN4GEhjl6F0jcElUdDpnqeXKlXQjcsxQ1S1hPRcDFfywFR15zKKFg+BgPMUmtOYgtJ8T9lBTDswNQtX84jgHY6GEEnY5QHoTpdfcrtOZLYbl5c8QEdvcchPnlHz9XKZh/LAeEYHCKC04koUjbnqXIx6dKWHu72ze2LUgel9Vvmlim6h+P4nKjhCJLN7GiV3Z62bHDdb1C/9s/BXGhA3XnH5AlWr+ziRo8YxGS71oyV38/w/muEzPf+y+RdQSwMEFAACAAgAxl3ZTB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DGXdlMsJOZn1AFAAACFwAAJwAAAHVuaXZlcnNhbC9mbGFzaF9wdWJsaXNoaW5nX3NldHRpbmdzLnhtbOVYW08bRxR+968YbZW3xguBFILWRgjbihVuxdsqUVWhsXewp+xNu+MQ+sRFbaiIElQFJU3a0KZSX9IHt+DWmJj8hdm/0F/SM7tr4xt0SQEl7cOCd+ac73znzDlnz64yfs/Q0V3iuNQyE9JgfEBCxCxYGjWLCekTNXN1VEIuw6aGdcskCcm0JDSejCl2Oa9Tt5QjjIGoiwDGdMdslpBKjNljsry8vBynru2IXUsvM8B34wXLkG2HuMRkxJFtHa/AP7ZiE1cKESIAwGVYZqiWjMUQUgKkaUsr6wRRDZibVDiF9YyO3ZIkB2J5XFgqOlbZ1CYt3XKQU8wnpA8m06nB1FBTJoBKUYOYIiZuEhbFMhvDmkYFC6zn6JcElQgtloDuyLCElqnGSglpaOCagAFxuRfGBw98xwJm0oIgmCzENwjDGmY4uA0MMnKPuc2FYElbMbFBCyrsIBGAhJRSF3JT2VR6YWZWTecWbqrTUwGHMyip6dvqGZTUrDqVPot8VPibd+bS81PZmVsL6uzslJqdO9aCiHYERJE7I6ZAZK2yUyCtgCmsVDbyJqY6JGlXGF3CIM117BSJamUonOIi1l0ioS9sUvy4jHXKVqAaBqAalgixJ1ybFNi8OLaExJwykY7hAkAgBmfZyonrN1o5MTLa4bocWD92qy9LBTOGCyVIHljzqSly+1JTjIo6wgVG70Jmki4nF8u6nivbtuWwpCDt225fbHE4AUZZtMyOyIl7lLd0rRUvYuSJNoMN0lZyuSVqZkByUEKLcMY6RHLWJibKYRPKnDKIbqEF4JbzLqPML+9MKD3hUKwjwIM+RNB0rifahRJ23I5DbR2sqK1C8jP+hFf4a1711nmd1z4Pwh7snazzkld53Vvz1hFv8Ary1vghoBzwfV6NhMC/9baQ9xU/Aqs1uKqI/86P+J9w/QaIR3AHy94DxN94qyC1BgxB1lsNFqogWeUNUKx4X/MarwGD5s4foF/le/wI+V6tCaHxSJx+AD2wL2iBIzVhEoGhCpCpeqveZkhJ0BWwHx5bBLeRdx9+voY1IQw/D4RrQXj4PqhvCE78oC1W8UisHvND71ELNiRXaQIDUgMCsdUBjPwQdLvibYCEgNkUEQ4jG9Js+tR7nOhK0JmyM6n07SuXTPmU6J8PU5GGwnIzzzYBLno0UHDAVZFpR5AG1SCTu1JWLAviAqYKqbDhPfS+AQerbcjeVvw8UxR2Gr4Tq7BVFycMAg1BSmxfUuJG5Sr2KgB9xPfegZI6axWd7tDF19NblND5E2yVUZD1cCx+GZ1rqC6/2Jph9/vkPlyHwixwqInlvsE+hU14RvtCrA46DXhyVaJH9wSnK74ZUd6VLlPiAbsuSHsPhD2RPsEfiP8joFH3NqKF4ac2xJBGo9PXHhLnYXdg8NrQ8PWPRkZvjMXlv1Z/uXqqUjgkz+mYms0pefLEKTyaVtcs/g9Kp0zkPboZyzFgSCVaj9H+bxkR1LMzanp+YlLNfppV7/QB8KPXOw0qsphU+w+u/vj+rs6t/Ee+A6Prz/w5/xXG0W24XiG+y1/wp5Cxz/j2WMTkFrPmG0jw/aC04XESdJlGsw2JbI+I9Rx4fAd941Uk+Scg/T148RLoPo34SN32tR5H7F/bwGiH70SVjsgBGEeSfMGfRZLb7WiwbXN/15jvPYxods+fe0Sfvh8eanie8FYBz6bwneG9aEKR+sFb9a/3owf965fnoIldUA/ahZytwSOwfmG59P94UlzkIf2nwh7ctT7sdXzJU+S+30zFjkFNasBh6FQjrQ+tyevDA4rcfysWA7TO79bJ2N9QSwMEFAACAAgAxl3ZTMRo5MxbAwAAQAwAACEAAAB1bml2ZXJzYWwvZmxhc2hfc2tpbl9zZXR0aW5ncy54bWyVV11PIjEUffdXEPbdUcBFk5EEAROzrJqV9b3DXKCx007aDi7/fm8/hunAjKATE3vvOe39OL2NsfqgvLMFqajg991ed3TR6cTLQkrgegFZzoiGTkIUPKX33ce/83k3chDBhHwDrSlfK2MpbR2KwKTQWvDLpeAa97nkQmaEdUc/Hu1PHFnkKZbAsM7lrMgSqmNu+rcP09tzKP6MwWB4M7lqIyxFlhO+m4u1uEzI8mMtRcFTE1rffG20zS4HySj/MBH1MKLWJBhV+klDVotpdj3rzXrnUXIJSoEJ6W467o1/nmQxkgDbZz8c3A7GZ3Kqo75uzAFtSxXVljbsDfvDQRstJ2uoF3kym15P++14jrvXu/JlXI6g4Z8+mTmKfwfyW5uLvMi/o5FcirUp6AFnaL6THCZIitcPCdM7850kmITMQScFqRhNsQ1Cpk6KV+ZrA7fV0v8ZDonY3G0p2KtpwsH0MApJGIy0LCCOypXzqY34fCk0XiYYrQhTCAhNFegVM3wlhSq3qdsq3B/4pDwNQN5QId4FKzKYuHgDYN1e4SeTBztXwvj2tiBACVtvDCKsjBXyGct6hAyMFfLNdOuFs90R/NDjOKUeHohv5tfVRy9wgsuyXuWq9JqT5uaWq+BobygxmUhhZGW1oBmYrsWRtbmQoqOYYk62dE00vku/DS7Z2WRUHB04vNKadRVrqhk0yc3GiBM97Jdd19XovXU5uhekSs6tOxoH/n03I/ID5EIIprodz8NLgoVxT+cxw4xUfPBAPvGVCDj27DYSFxrUuWDhLsq5cKI1WW4yjKkthTgKahBHzVWO/bFN5edFloCcYdcolLKp2xxuQ9cbhr/6ncInpHVCi9Mx9Qa344TuVRkYvASAyOWm1KxbOE9WME0ZbKG8+YHBJtyWWaxQo21yG+s5rHRwR7zhLEH6OVEJJcTVHQ2EdwyrmeE8p0ewJomyidWufTmBq5xqM7kcZUar4RSzay+k2sbobyogtqpWTVJo8aaJLItZrX3uZAtjTjM7JdARHN/gcRwmRO6rYp1ltY7sVQjmZdlvpkpCg6eNYmbhqNdEsZ7DQbjA2zlaSYBwCFrjRTCmf8EuEUSmz3tIbW43uB0bc8SXzc5UnMZZruMoMLnm7NuAf+N/DqP/UEsDBBQAAgAIAMZd2UxHZmwZOwUAAJMWAAAmAAAAdW5pdmVyc2FsL2h0bWxfcHVibGlzaGluZ19zZXR0aW5ncy54bWzdWFtPG0cUfudXjLbKW+OFkBSCbCOEjbDKrXhbJaoqNPYO9jZ70+44hD5xURsqogRVQUmTNrSp1Jf0wS1sa0zs/IXZv9Bf0jM7a+Mb7hIBCXlY8M6c853vnDnn7NmNj98zdHSXOK5mmQlpKDYoIWLmLVUzCwnpc2Xq6qiEXIpNFeuWSRKSaUloPDkQt0s5XXOLWUIpiLoIYEx3zKYJqUipPSbLKysrMc21Hb5r6SUK+G4sbxmy7RCXmJQ4sq3jVfhHV23iSiFCBAC4DMsM1ZIDAwjFBdKspZZ0gjQVmJsadwrr09TQJVlI5XD+TsGxSqY6aemWg5xCLiF9NJlODaWGGzICKaUZxOQhcZOwyJfpGFZVjZPAelb7hqAi0QpFYDtyXUIrmkqLCWl48BqHAXG5GyYAF65jDjNpQQxMGuIbhGIVUyxuhUFK7lG3sSCW1FUTG1pegR3E/U9IKWUpO5NJpZfm5pV0dmlamZ0RHE6hpKRvKadQUjLKTPo08lHhp28vpBdnMnOfLinz8zNKZuFYCyLaFpC43B6xOETWKjl50gxYnBZLRs7Emg452hFGl1DIch07BaJYUxqc4jLWXSKhr21S+KyEdY2uQjEMQjHcIcSecG2Sp4v82BISdUpEOoYTgEAMzrKZEzduNnNiZLTNdVlYP3arJ8s4phTni5A8sBZQi8utSw0xjZcRzlPtLmQm6XByuaTr2ZJtWw5NctKB7dbFJocTYOLLltkWOX6PcpauNuNFjBxR57AB57cwZUpoGQ5Vh9DN28REWWxCWWsUwplvarilnEs1GpTzVCg94WhYR1Cy0HcIms12hTdfxI7bdorNk+TFlE9+yZ6wMnvNPH+DVVnlKxFnsXeyzkvmsaq/7m8gVmNl5K+zI0A5ZAfMi4TAfvC3kf8tq4PVClweYn+xOvsHrj8BsQ53sOw/QOyNvwZS68AQZP01seCBpMdqoFj2v2MVVgEGjZ2/Qd9j+6yOAq/WudB4JE4/gx7Y57TAkQo3icBQGch4/pq/FVLidDnsx8cWwW3k34efr2GNC8PPQ+6aCA87APVNzokdtsQqFonVY3bkP2rChuTKDWBAqkEgttuAURCCTlf8TZDgMFs8wmFkQ5oNn7qPE10RrSgzl0rfunLBlPtE/2yY8jTklht5tgVw0aOBxAF7PNPqkAaeyOSOlOXLnDiH8SAVNv2H/vfgoNeC7G/HzjJFYacWOLEGW1V+wiBQ46T49gUlblSufK8M0HW2/x6U1GmrqL9D519Pb1FCZ0+wWUYi6+FYgjI601BdfLE1wh70yQO4jrhZ4FDhyz2D3YdNeEYHXKwKOjV4cpWjR/cEp8uBGV7e5Q5T/AG7wUn7D7g9nj7iD8T/EdCo+pvRwvBrC2JIo9buaxeJs7A7OHRt+PqNT0ZGb47F5H/Xfr/aVymcihd0rJmNsXjyxLE7mlbH8P0/Sn1G8C7dKcsxYColapfR3q8VEdQzc0p6cWJSyXyRUW73AAii1z0NxmU+mvaeVIN5vWNQzb27SZX9wnZhWP2NPWd/wAC6A9crxPbYC/YUcvQZ2xmLmM58unwDKX0gihkeIKKv1BqNh+d3RKznwONH6BSvIsk/AemfwIuXQPdpxIfoTqD1OGLH2gFGu2w3qnREDsA4kuQL9iyS3F5bS22Z9DsGe/9hRLP7waTDO/P98FDD84T3CHgahW8Jl6LtROoAb9WxLkfX6fl+rPVtO6JRnVPX2YMsrcBjrnpu2XOJnwbv7lw+qEiLu+YHurYvcnG557fPAVhv/5CcHPgPUEsDBBQAAgAIAMZd2UwqCijHsAEAAD4GAAAfAAAAdW5pdmVyc2FsL2h0bWxfc2tpbl9zZXR0aW5ncy5qc42Uz0/CMBTH7/4VZF4NkTEcekOHiQkHE7kZD932HAtdX9OWKRr+d9eB2G1vwnqhXz79vh9b3/fFoHq8xBvcDb7r3/X+ubmvNbCaURu4auq8Ry+s7mmep7DMC+C5AK+FlL9Hj/Luj6CMPVGbxtsXa6sdPw/tP++MaxeXhIUiNE1oJaF9ENonFfirUdmhqn1FTpvjjTEohgkKA8IMBaqC1Yx3+Vg/boEtGEtQJ9B3lkDDdDKe3kfTPvLPMQjCycO1yyVYSCa2C8xwGLNknSnciPQQf2yXS6+2ElT1wteHsH4VtpEgz7V5MlC0A89Hc3/u95NSgdZwiHsbzfzZDQlzFgN3CwqDaTD7B20Ydxvaostc5+aXDv1wHAYuLVkGnS49zKNRNG5iovLqdLMTfM8Z+DR9xUjOtqDOsUK5kWe8QKkwsx3poqFdJMqRpbnI9lx0axfJ2WStbd+3UU+MYYwqPX4V13a5TKcZjWuGrWu2Im5t0TdczpgMhrzcuhV1QZzk1KygwiKhSepwSeZi2oPG7l+rqplag1oi8mp2DjxmDEtWRTVOquTfTuVZHsV9rIvdD1BLAwQUAAIACADHXdlMQsFhm2okAAArTQAAFwAAAHVuaXZlcnNhbC91bml2ZXJzYWwucG5n7XwLVFPnti7d7q3tLoK2VgMEUkst2AeYIm9IWrGm1AqltqICSSEiKhIIEMIjD3dpRSWPqlVUHtlKK7YoKCoJEBItkLQNJiJigCREWEI0kMQQyIO8zgK1Vc8+9457xx7nnjsGY5BBstb65zf/Ob9/PlbWn4OfxaEW/93z7y4uLotjP17/uYvL33AuLgtyX1wIHpl8+Hkn+O+FvM9R61waxNAH4Ie/Zny46UMXl0vMl22pfwM/v5Tz8bY8Fxe3jtnXC8LscztcXD69Frv+wy8K0RqFjjmxu0hpsev2bpss7d9mif14C+W7uynbmvY2lb9xcXnmhSXhO69uTXvhpYuvu939a63r3/e/2fEWkL7AzfNvCxv7f3vYcW0wb/3+jwpP6K+d2I7xU9XIDaPan1t/rpd8Se4bX9Xep5iur7fme+9BqDZOUy8vABVyuXsGgnth9k0AbXj53IFf/p0HumM7NPWNvNYSy2gFMbB96laHYyTQsS50LQ/V4041dyiYVBuAUnb1kh0DOt2Q816popF6Lx5mFJii2FaLcuYQYxdJciaeNPytolRnf9hDPPa20iwIfTP2CPg3WHHMB4e9mLL4+wge3ybik6YU3ZbB0gr6lQztYh3JOPxiXPVmx8hfQE048VoSx97DpFyBvnFMdywRXTSVEi2u4FtKy3yBPaTbmvLa7J9SObNOam0zDBsXIc3Xc7+5vbtrox/Ul3EleHCIzCoaK2HygKi4/UngVf9si4ThEoFanBTeWOTVKGz19CQMpUGp+tFEGFlalOzKBi/6gLhfVrKVu/MhQv/KS/WHE4i9KKS1GqUs8lnR8R54/mb1sLHRqk7kt1rlKgS7xGFRYSI1GzHFY8O7DaMBP67AkPQ9RKKGiLBkiP6RQNxsmwz1CfxzaInSOsS3/sRynFSUISd7ymDCfV4wJ51lrUTiBzY+6EuUOk02M1/TKPhIkYX/PojJnHPQfXGOVdq1lA2/JdgaeYjJIk0GiUSYdaHtyetsTef7Lp5re4+RO6aHy2ctp/DAwYLRAalXWrt/vDpScaRvtOL7aMRjG5R74bAf2EuybT9KGSR7UrY5so1qNlKnWuHBQywmo1rGaIiP0h+UistNKsMZjL0v9L3GUDQilTC0iYVsuNxOkTtICqwEeRZmv49i8kTOLtDLOeH+Pr0ypEOjULHsjnGBsDG6sGhFo7K1fS+p5uIMCQ51rzcAB+6upPwkDSOvQlO+4rUfC6Pyum0tAtEKrvO3RY3WwkichJ+8twR91pIJ4Dxm6bhPG7CHQ8e8GMLf8SGtOYELK9Vy5JA4gAtBCM2eWag7bO60FBOZHXyEMS6WlkuCGy5HB3rWjpttAAKhHS6w5r7EMv/ysuhD/WdYM+10iODGLtpl/CBpAGNVNCKjyP1u1YYDns0duijXxv0yC6JT+ioru4Q1ogl7T8xCqjjtcIE40HtphbuBPORIu6SRHl0tyPZxf+RNxUeL2TqSShcFDcLurY5nfkh0FNJqDJ95wlCGXyMov22l1eJv47hI92s9ezjedfQPCyLlDJkn6mGDVnI61XjTIgxJ8vYu2ZtdqLoMzp5y445lCrK5I4xqPdWKXe+9QBM2GOzZMRaWHSzXesUJIZGYwEE3NgBA/qFqzAyWM3oF/lydAdbL8dYef8QR7Zn9MpC1stP5soIw+gigISBth5mIqPeGBGYvnTAsSsxs7tAU7v6WEwjsUmjsHqY82jXrfhlnr+uvwJTGwvbGCUWr9jJp7Vlwzn5IiKoXm08fsYMD1jBrsWu9S3cl76wKRX/yFbe9fDhEK+Iw8Wu1pBZNTqRAZR6iN46C0iHNLUlPmOaBE/Zc6lHbWjT9nvRxcV3WojthX4d4qlCGrC4yJLBvSYxObaBZw5Vi3nBBQEMQwwchzYkEiYtomr69E39vl+sPBv9Ixglv1ABjOGiIIeruyHI9kyrfIN9Z1ez5VWLzAo26uCdKzsCHaMdJJ3f54ITXvAQi+DcyN7as4shdHOQxiXZy6Ph816p6g0owOua7Tbgbu8O7cbNXzN6q5RcY/6wWDuAdYW8TQZteD2bMKGqaPXHY83SZB/s17CTJkVUm85ePpb+yAcuFjgBFLt6o3wUJP8JzGCtDA0IDgtzZwDkFyMq1wBUyqF4bXrHL55va7py29k/XistFTN+9wvG/SFRZjRU3RKvk0Y+50+XKBn50PaMZvymmfxhyKh5WRz9M4H76y89F+d6lag7JtR27BL2YDRyQ+7Fs3Zl1Gi+ccI0XO5zhwpBFqnKsde7oZLcD7N0+MUL/KMZnKR4VJ8tk8DuCu5Hoda/HyUJnKcP0wKl8d7PZwYIBuL9wVNBzTQXFCTV5xMeBbkWQfAM+fw/tpEx6urq8Jy+4ULAbu4zOFGZ1fezl+2BXMi5SzBBJGivbQF6MKwXpwvQz+DZ9QckgCSm8X6IdNnpRHTOYJQWMtJvQtG5oYPka9LrUtQsl+HtqSAIwZQ4LQK6ou7CwP1WZ09qKXovIOMAUHr5mWONFt3qafLtRUzV5HPrSyrb0x0H83HAII40ODzpUuxl7m5b2kGbATkCx6gK5t7Q8IR9RTOR9uhbtlup6BTCe0RyIEJfLaCLmMIFiKd1F4wFTHC1kJxCBHwwbLHBsHwHwFpmRqLSzjvuOwLuWnoEnC16P8IzZSWPhT+pv/UXWkw/9MnLDAEheZ1MDXCvI+sbSvN/y4yuCUVT9+Eey4RBPE1HO3EXalIogI3TQjqy1aGVFW+qfqnqirorpvslCIfxrcWN2JGuFbyatVU+hXTGkn9EfeRG7hs4GWmUVuyCqG6hffTYnEwkWTnueM7eppwQxfZRPG+8X9FxJgu8ULK039LDht3GNSP7a6wUc7w4cRKoIlYubgT0gca1RjPPeFTBgbz/vrYctZUmBFTnsJw4MlW+A/1OwNYJR413H7B0TIRoENz2zE1VCuye4NGxtWhHGqc39oHvtfumu4Jtq89ilSkPQoxSRci+n5GDKTI6XYmz0lXyHQBScQ3m0biM7NIcVZcNGFtUoqVhwZk/rg1X+nOgnGaw5AWOlOvmj+861CsaduegnY7IuO64jLYO5H3yxaS7r+rxUdfRJ5pKdj3eUqWZlHcJMCSyPQ7sre3FJh9M4kbv+i03uPFMHirlQ3JXzMjgkP4OT1e+c6QydHVLsPOruE+0Z9kf6bU51DjstEtELCcHt+mhJdPHanIA/tOh1aNucvbMiMY4xcNwbYYuejNtyC6v7sQI92G6bFLUlYsjTPcpl4U8GXvihCU3Sdz0qbqhJUMkTRY59sR1KrnzM0CD5J28Hiv48hT7+ZIrv/MR99w+gz4u2/Sl3sulJXZEUO5r+x9yP/C56/0myXnWs4v8SoG1y2Hi9dFFbIEVf3lbHohSbbm+Oj93zedRZ4JI3U9+HpQY8lpaIkFO0eaySQj+eoVo3gS4afS120yFhflQzAOcVT0ieaPZ7mSzs/ezgmY/VCVGCRKa95U/UW9U757T8FdSytXduVi5F4KyIp+aUfF2S886DuEf0ugdOSrF7Tsd9UaARvKxaIr/N2i9ENJcYKpW27Xy9F/+S9XYd4irX9vYcwgc1IEJTNnk8qQ1j/hbTb5+QOCaaMI5RDBqdXfkIQYd2Z1OnUNQr0O/PhH2SQ/COLSv3zcKeoAtvlSGmTpfBmIa0m/RaHMBVOjRKimJ6y9ysXCa10zmzGliH912Jjl5YB1pqxi+uIj8ZfkfrtVOVarqJvTFnpu+IjWWywvYbmsNX4f5dJ9aylnfc8mcsr5KUS9VV8eUm7JVTgUFoVVAczPfLZBylWtJIGn2HMfllJUW/gqofFr3ZjRrElQt/gaMUnn8gt0UMBiJqMCV5tI347a7tYIg4D9g0Ya8B48YZ/ElI3ciLSjDWcmHsFTFSUtstcoCPn75wW3UosXv0sZFNYFQonTBOhb1dAH0BUrqX1mDgRPK566DBXqXjYYGHDILXIxtgjT9GYt46JFmKkguKNiQRHjn+s/EhNzb8ZsPC2rAs7o4PXetlom5puYHtDNUVnUtJoS5DjQqyukbpzeo7hfZBcuCxNZTwu+YyRuUjdt5TyIYLEO8X4BC/hIiZeAICuX8Qv70KyQ/Icr1o2Hq11eEfsAI1WJySRHiXogUySFZ3r9pCGg1vuolMhjw2gSanrfilUjiXwQR2DVjSXzkDSRJOpxWekjAv7aE8+KZvGtStaoUJa31Z8oMbPTWEckflmw3glzOPgnMTaSLflz52TmCZDPIJds2g21n9rYXwN+hMVW1mbSEVgcRhXS/jFZBUla8rWwq7wT/x7pCYvZqwWtAf1kR2vWIdDB164o/RHC/fcdKOCf/9d4oK6StXM5bTRAKZhgMm614hAWgWWvA7UmktwExCFQITgAsUw2Iabl8IW0e22VCACunjJaSxHxGbWxIur6mHnBw5ICMHEtYE5N3PvXU12JGKdWXrHepp3OJHzkuMBpdLCpbbvvsK/f9o0UQ+5iQYCPLrHhMZDBzatY/WC9qSY53qjUdyX62/jrplD/CR6SGYaKPqSbwZ7dCULnIvYNknMmA+x/x+StT3M4Rm9SXkk2DzDgy3avX/qGhWDsHxrQqdlvdwiionq5WknaZFLHNFm9JqZ8a21nVhw3xE+hMMoVEN57/3Z2BDOG2likVIm7XNRH7I+mTPln8R1Pycms2i66jPmSPPnUlCyT5pL3/eMIkxzB/QF3yseU/NPTJ7up/1ZJ4pEzlWpKOU/XNRPZI4vffpM1M51l9eDjy3G2yjOiclKdFJTzllf9KxHZz2hi3PBNZVHrjG+qdidQbny9j9svE9Twn1wH15ZNjYun1e1Lyo/zmiqK3W+0JHlzYG5shwVzLZMGenH3XkfWJClyrlWYn56hyvWiDUMZWEYtIxDj6/yXoZSXX4zRCdKj4G7cAbdU7zy20ZLKtai6HMKCdqHExMsdmhzlU1jBganlmIn0Skc+in9Uj+Q4XC5JxRvTWESdmZRLsiEwm2etyo+/I1XzUHCfj3C3sAB7de6Ej+I+zUH4nzwDmnnXqdDy+FfimU0J3jhdIxesH+JWYn9JiXlC6JFDN9KUKCoKcN37mnKhQRn5xNWJ+d7MdwGeLBujSCLEX+m3g5msQIGyzkaTRLu8C+IxA/gFeOWcn3DQJrvYy76TlMnMGTDX+rJpNDPxzCGPH21UAihKOOyWOJPjU+XULsrzQmUAxwOZQDK/N59haOnGQvWkY/PH3W9yBwxZJHXxpyqBe7l9HbERYtGNMHd2WhgGY38lAhVe60hGT3PhW3guQ//7ARbLo3LqQZxlKD4lgosf8GcdgbBF7ysgU5NK7eQbLmGQhbdELCiN0SkUCrr++tXcNY4iYz1E6owMYvoT1UsbP5OTdXvC8XyCBYILdW//lfDKMbwOYLsgcA8HZ4gZjtgeoEk2d/JB9WcdAAFMusnl2jW+pQqVaKawv+Xk5yoKdppThyzCCwAOeG8JXsrGe5d2vVYrYhkye+UeFFv5Tn80EtZCPYebNl411W4NwAvhrUuDObm0JOwbfoZ3h5MuuSkSxSAwSXWBE5VQRkljfik4nysaznImy+GGwk3bxRbTgZOuTQ6VzacbwCzmEwhT1n8SctXEgwABRSfWJQ+KGwrwlyyjJTVrBc8EEE8wd8tYZMF0yD7VPX3ShqzZJs4ArHFhY9hDQaBOkq3Sjnhqz5qeThyn77QQjY8x+Hf8dgYvOhjYFtWSUD/vt/K6qi1W7D9kPpBoFLRBzTBHbUMktEDwfNrY5njnfd95R6oEyMcUlMVnJ2CQaFxwg0XVnr8W3YLxgj3EKvui4LMKkPZ1i4+vA0ko+00qsi+upzXmF74GCJ8B0b6g0RBb3SzDkCFNpAjX7LKSl6VCwElIHrFuzkQtDrvuLa/oGTPkcV6xq5mvRsjvvkfTk68Tn6ghVV37Mj3+zQEK4+awcQNWVe1Lyo/35R2jNlSdOaC9lWzHGqVj3wbBmHNA8rMW7RR4qXPd8MIyzZrO2Mf3nGaVuAUnyyqVxY8EwHnGLJ8SIbkpRD0frf4gPLYLGmy4WfCrEl0yeUx5/cwToA9rCEin/H3YIVkXLHMMxx+hR7Jk9K+APg/rDx2xXoz3prCkcOjrLaGi4/k6KDnzHmhbFnUnrfs8Y/9UwJsOVZC+95Js8n3XjGI/Ut86D/v4NKI+SUBxslXK1dxaI6CCrlR/pw3kxfI8+oVyFMLdJq6ktPKbU6Ui4wm8VEh1ibSJ3e5F4iSqLaCdh7m+jjtg62s1ZhHTI5yqIZl6bOOu54gVf95oc05ETRTUyLJy7JtZOqo/OnHuYJVAxJW2ty+nOlnD54SLDEQycsbGudSKY1w7cKpsEsD8Vq1U3MWo4O+wFjKYFwss0fITVzmdh3xcefymEy3he/QFITVTfowwUk6IIxMMUqltcJL1qGmaSpq6cNB/0Q+sFpwI6/p97zIt0kfNBja8GuqcG8vVLM373eh/2qSvhxNAJFclgcDFl5akQArA5M1QhmY+ayUhOJspbxKaNZFc14uriQDYcIurBMDliYLby9i7tjXVVo3NwXetIhZi9g02z07FbZZ7/Qa0yh0H40qMpHwNouuYC7FizghpjXg3FEnja5CqHU4WcgucAV/eQi8A0OAMxDnSrvWhyJDMzgK/VFQtNXa7WoKl60Dv/90xN2ZeOnHkR9rX0nYMWCDC79haAhMap9g+GiR9f9cNhHkcxO2emQQyvX4vJolwxF8CbBVk+dxFTE5bdf8MdlEIqX1QlfjxriPyhZwwrl8SBEwEGv/VYlYlqz5jA4ro+L9VJ12AiB4GjWcMIZG6oDL3vj2DDJgvE9/VAWliffxbNxkl3rsC8OoRHbFeJdcoHRzrlhLlxLZQqkQRvuhZEdniNAWOAQhkxm1j7F52qwmFxai5/aOxa8VYXPy991jl4bLxR5rTfcbPUMARBdCU3wt4VWQ5H+1kLDUjY+CSzYRl8dE6HwVDY76JRu3Dw4kid8YEj4xSD1Vt1A6QUPDNIlmCR5Y6Fyjt05Ho/4yugpoCik/nHM65Nn4USfNbUcR8G7Cjc2vBlXdgNvxc9ETeAwPiu1AORD4H38EOQLwLDBQFYMVSQkZ8vF/oiaQJiO2ZhFu6x3QHJVhpEmgNL5ABiXDVHnJnMtfQ3ojIkcL2wGjSlLK6StzLVOLqqFpKpEwo1/ofUQltVJYEIL/A5jnOa7sxYSDIqww09s0DvCAk8JpfryLoEQrO6BBLnYViSQwqkNYSDlWRnJiDimNUpc3jvWuDIOBughBFXar9VCrTDhmYZC9Nvb9RFvTDcM+mRBu6QZc647lz7Xk4l+fWSHk7PVKc+NrX9lgSHztjrq6aIVPNxaOR8y50H/t6ABxZwvlTXF6p+eLjYUXW7sIw11/y9uEc4DzAPMA8wDzAPMA8wDzAPMA8wDzAPMA8wDzAPMA8wDzAPMA8wDzAPMA8wDzAPMA/w3AuhXVMztcf1chS4c/ha18Vc9KFPsOfvAN3v2Ee47s+840aACl2c3H1/TgDDVwbMHcbMPgZ+ffWQrpwTUKWPx7BPgMhA5IrOuUD+aSITZJ4gFfMdhpGJ2x4uG4mDzcvVddprVyxSpRYKyyNNXFwXqKKqjVONDPp6iIfJ5tuzXFeTZvYXuTte53bgoakTdQWcc2XnUHd3W3qfqVQTzdPqMnMob12bh06PNQ+4wB7NXHdhq/VzuNEeAWmgrJUirfZSqOseD9MQvjbGRnbqJuC7WR7aTVb/MjeriqxscaW3ZXVJQ/xwlxBzQtpnBJVuF/Hbue32vUd+qWzM7j20pNW92zl3CIlkqkVsdJnpAnZkvy7iAQ01XPxJ1wfF+WyN4idwP/dbwZOTo6Ctb2LUzcamztmvaQj2pkO6LUDlWldU5/rLOtMCFEw/Fl1i68i6e79Oc422GgNa8er4Ps9MU/E9BivNIB0eDpbxw2vqCizx0v0wkyZHVPXsNYF5VJrQ9EpXtyq5gDTfHP1a2nt+tzSQOW1QspV2SbaUr8iTk6Z7VZXaAapO5N4ZaJzKcjWVsg8npcE5dRJpLmciIsjzryAq+edAUMSSmLneqMfZxqcPVYSLyVQJhN0/kXeKVVM8q52jLEFPxoAMsqjcCvKQeqi7p1dz7ufrwEYrAznuHWJT/wB8hXKldNGtMXCCyI4v1tAXE7y28iJnROcsUSofMqaDXDmxx5eKrL0DupXHpyFrOBdbMA1Ys/To00MEdKfFWqsw84TmPtLtQ6vEEWms9PE85yminX6ikBIy04r0A48j7+vB1ch2EAEyZi0cMDRNtyfItcooclzzWcN6HSexZWT8u/6jsfEPeihdcTKxh42SQ3Phg2SxL38ucrhgga+Rpf33ZyiiQH/L1YoafCsmrBKG7085V2eUSJ9sd5iVDVhZ9Sv9HnmulNYCt45JxMy0HxsULKMlvBXiZQrWmd3kN+iCP0mybDdqazKWLOqU7OdGYsh0NeZUVX4IMRHZoRjM4mt7Vs6tp+x114GXrYMpvtPPYN6PeZByqWhQpxgZ/xkDy+1hYqAU6Iklz5f0B1I8m8lj6ghBqFlwr8C+5n9uhvpK3PdqH3W4HlEOzG9iRNubRzcLfY7ZIW8rdwo0RbPJ7yS53HZGmHC92KORbydFho34qjFIQ/6cPzl7ASiJRxPTgOxc6E74DnMf58dAvW6Lf/t6wdfH3hiWt9rxkeoM1gDiR1W20J1dFyN2EaBxhMPyCD7N2dt+xjme8O4qqsAUiZgZ07waWnAPBw29vMqUrNd653YQ4u083aGpl+KKfTUjL3Z4L2oJAnk2tpeuKcEUtX87uZ3bXiYyw40BLchWl127rDlKWaGx94zbhbnylXp4R4Eiglgzcv6mhC+yKAhkVgiHEdmSRyPWNkTxYvQhmsFc5aewbSkmM0jBBli1HNurzIjslBnUu+ynHZg1GGLl5+YlbsIrfbdQEfix0dYv3YBir74Nw99MypFAIl2utLfcRcsHRjkVK63DtRo0PDxY/1Bx/DojdVrWiTlfyNeVXdUToayw/rWiTtO3B1P3vsA2vxn8CxE6qm4QLXeRUPWnHNN8wMFLUNXE2deqswHBGgwyQ1I6SipfFyPZaoYENke74y315p2PYocReDU7nDG/9YTjEAdv7Tj2rFstn4Wc2jelUZo8Bz4qD7HdOsvTmlmqF0TLZ/OdKZ+8e7zeIe1K20QlJQMUWzasotCDzVM2kqhOf9rrC5wapO1MuNqZo+2UQN9BbM57sjksV9Z44lR/RWrM+m7VPcPiFer/dZXsDqZtlzgMnJF4wJrvebYBYbR7cz3G37lfHgN7C7Lw9KLU5cw6pttSLJjKjsmWIDFmonOFLEhISWaE11vXwX7uyumR6d6tMQujWfKS37T4gowmkfF246qcbylLsBZwKSm8M4iXi+YI8UZ+k55JSAucIRo1kpFDTqYJWlAsOK4CCkVaDZUBPcGSXci70pcdp/rPDGB444d2Co/BBgYY2dp1hOLgyj5SNvQZF/SDYDT/DEMZySdchQdivwGhxUZdrFSeFT+UtVUliDGaPl/AzkIOA40bjUS9TcNzL1oDQL1zZBr5ceLStL31D6ABCj9jBm2gmN1dUKhsi7p0dp9VCx3SbojyiCdy/uWj5fXePZ7nuHL5NhfjUyo2WRNfsDlLx2oX9RTRv3yGeQHUoFY+w98u8UOliZVul1hl+ir9IuF0hzqpcNI4fNF/G2KHeVjsU0Nnak8hIdzLTpKj4VE8QL9omn7LE/QtyphVGrm0S7Avdf+UYxJ2t8ZoKS7GFd57wUAKFkciAtGUpZCcwZfm1rzJghbGaTbiveqPzfgQumwbGV6LcEZbt8KAxhVvbdLkxci1JpmoujmJQVzP9DlodQGqU3mckdntUeFL0T1E7SiwtZIGlHnT8tpQMK3VTua/7SCY9zs7fN7tUs1ANmnMQWGMA8Rz89y5ZYUCIZy36RCBMglkXVXGQCRA+7Sig0UeKbhqNzc7C6pZ2vJchs87H87Xs3h9d2QDMqar9DBhfLGPVdpvySLqRIovxisUaHlfOBiRBgz54L4lTZYi3nIySSqb/E7WXfoZVAvqbgb4nnNjXJ6z8GO+mVvEuFt6h1vwMRpZtr8Wfi/fO8gWDmswNNzDS0pvT63zNcULgz5aQLPC/CvJazIU2rE3dIifJsLdlDl/ymHHMN1a4G8jrzJJURKMGhkO0SnUBTrbnIqMxdC+VEWehiIH7amtRr+RXzhAnMKnOcVLetfGtqj/T+KYkYQ2Rsc/T6sMsqznXZdGvz6WcYbcm54MRofYPS6r6t6A8lctccpxZi9h7QTPFQFNOFgXAQze0FHpJRBsMyCZJBQyLoWUCTR1GRCfyC6GdJqJ9CO927iNPaOi+sR2kTu2eXVGJA8PGZurZ0NeovFSf80LTbmt4EBXRQRpUz1qRddBcQxOwOsxQeJNYxZoM8pB6YLK3eq8mffJnvsf13rmkqvb9p4AnBEjrr/HG/PT1hlrQgB6aIDGmPYUAai5cFv818JLa6C+vZPw+S/g8GkkV9j4++PZHcO5i4EpRVEr42ia6ioznA0C3JqsxsvWBg1VrKckBSxT5WXznROGD0h7IRtUjR2fJZClzNE80jd4eURX2O7Ypzz7v3oQ7bL5do0AhJg8r2oamG6Sv1XUVXcNvYQr1ndp+Z31/YW6zDhkyy8srEmOuQfblbLI+Z0G+OKYPGcKxPma67LPqoL7ScMrJ3k218j0cb9SwwMDl2HYhyDx6FnaXD6ZkzCiQepgyq5Yr8p2SnlUgJ0ua7TMjwBonNJ3Hwr6odEAbeKwynhBf3D+0pRkfudLBNdl5tL3P268W2+XvtUATOaRnKGBOPUxXU6JtkU7f3hyvoRhCqYbhdFdOTr9aH0YpWsd58JtiF/TDJUbv03jQuPVjfqWpiGxS1FBDxA5CNfYUP0P/ZjDCx4lvao0CKaIouOd5Q1L3ixl1F9u2+/ukxWzA8ps6fGgJCylmHl6DK1kLiw2vMXnnleAHaBrQ3OrhEF/tOFwpKazxoPoATTJnhVytSq1qDg54NTtxpBgIcbsavb2Qsu1AXv7fZ6vy41dnRBMhWd4lQ+ERgo2B7VM539PxBSyOHJIDkO/urBdil8XfLut7VehfQ6P70fQFSv45GLjYNt2I35OoUuYXz7JbGMJkX+5Lf2GfNTBoj/ceaIJH2us3oD9xPNVnNDmR7p31+EKoh2fM3U2SzJHwfsjfme3tRQ+jBcYCXC/ZEydcemW4X6dSZ/yYxqFb1ygbzUXoFG1I9fMri6H/hzvp7vDGldBxE0VnKtCRdSXEQL6t6XZTIrpotCfe+gBkiH/Nuwz82s5XLxWuC/WMh5bFOM/MpmTrIb+y0OjDcmIJSJWju6d/IBLCZ2uegtsRZwtxQc4Oi9H/95/TzFUi199rQU5Xw7zzTm4+lW3aWi8Lv7pSK1TbdvUTT7aYgw6IfEoswp6oCKFEvxrpVxbx7fCWW9tE2+3pBZjIN9ELVzL+eaNYJhtqth5FWo6O3l9FuN8M6pVg29Afg/q4k1PSfVTwqPSaDQbNWNPF1ndBV1fncTTJUYnQLSqUMHns+zFZ9B11QVxWv4lUFDYWPh1M/NNdvIKPobu9Gne3TfP8MP3t075Ux8VC6riB5bRpS2G2u7kPj0TkJ9ULgWRbZhE3YID0148PMAHMHaw8JSVb9kdx+2kovTmVUARaIUjuUzF8J6eE8XTV7VYkShpqKhn+Vup+mVU0FliANCVhqCn4wXcbDGOh/KLwwljv1gt9gD5glrpt97/rI2jfmBOGpvR1XBBLny5eV2YX91b6tJswWShZz51G2++N7y4K/CmGTVjRiLz63v+i9neDyz8Zx71DwT5Uw4vEuJkLnUH/Ve9Sdh799kp0b0HkIA6jurNx1bkSNiGRP01Yxm4nk+Wv/ZfDSHcXwLY6cpuIlMnIRnqz3rHFlttk4pnaRdc3qm+GkzTXRcRJ0ZKREKCZOUpxcTEdBDuCchVmW70sgfyMpChDd1AbkQt4MxER6GS/BrCBzol70of9sF9WgS7eHX7748+XUVE7FKPOahN+OUYIT/uGrP6pzoecvzXZ+P2lFS4ud78rtNT2UZX3cyNGiS9zwe73veyNhC7Wb6s/f/QzVdDMN1cf4vs2+QgDe4rA8gF5Vl98Vb+dzXJM1cGqm5b7FibvnG7lgL2sKu1e2wTC0G3yscd6N4qoGUT1bYy20hPXgbH3YTSUh6Wwd1FesdJttuol1NCqkQbqQTHgby0vTjtAl7bRwUjm5+zL4v6wrir7yt/AxuTW7E8dTfLzvlA22rVSmH31aL4ZbI7TQ0u3FXP+FsZum1kVwayV2c7UmD9K1xVL2wpmHY9OrGqeWbUT1Ie4UpCEGkJvwX8zVh6ocmIudJAd4HjFzqAX5+5VuOx7GTt3D8KFs+bfeKC8SWZ3DuR8jztSleU9eyT2o7j1Deu++vo/AFBLAwQUAAIACADHXdlM5Fdq408AAABsAAAAGwAAAHVuaXZlcnNhbC91bml2ZXJzYWwucG5nLnhtbLOxr8jNUShLLSrOzM+zVTLUM1Cyt+PlsikoSi3LTC1XqLBVMrKw1DOAACWFSqAaIwS3PDOlJAMoZGBhgRDMSM1MzyixVbIwNIML6gMNBQBQSwECAAAUAAIACAAXV8lM1qN+2kcDAADhCQAAFAAAAAAAAAABAAAAAAAAAAAAdW5pdmVyc2FsL3BsYXllci54bWxQSwECAAAUAAIACADGXdlM5yjNVZsGAAD4GQAAHQAAAAAAAAABAAAAAAB5AwAAdW5pdmVyc2FsL2NvbW1vbl9tZXNzYWdlcy5sbmdQSwECAAAUAAIACADGXdlMFR5gG6MAAAB/AQAALgAAAAAAAAABAAAAAABPCgAAdW5pdmVyc2FsL3BsYXliYWNrX2FuZF9uYXZpZ2F0aW9uX3NldHRpbmdzLnhtbFBLAQIAABQAAgAIAMZd2Uywk5mfUAUAAAIXAAAnAAAAAAAAAAEAAAAAAD4LAAB1bml2ZXJzYWwvZmxhc2hfcHVibGlzaGluZ19zZXR0aW5ncy54bWxQSwECAAAUAAIACADGXdlMxGjkzFsDAABADAAAIQAAAAAAAAABAAAAAADTEAAAdW5pdmVyc2FsL2ZsYXNoX3NraW5fc2V0dGluZ3MueG1sUEsBAgAAFAACAAgAxl3ZTEdmbBk7BQAAkxYAACYAAAAAAAAAAQAAAAAAbRQAAHVuaXZlcnNhbC9odG1sX3B1Ymxpc2hpbmdfc2V0dGluZ3MueG1sUEsBAgAAFAACAAgAxl3ZTCoKKMewAQAAPgYAAB8AAAAAAAAAAQAAAAAA7BkAAHVuaXZlcnNhbC9odG1sX3NraW5fc2V0dGluZ3MuanNQSwECAAAUAAIACADHXdlMQsFhm2okAAArTQAAFwAAAAAAAAAAAAAAAADZGwAAdW5pdmVyc2FsL3VuaXZlcnNhbC5wbmdQSwECAAAUAAIACADHXdlM5Fdq408AAABsAAAAGwAAAAAAAAABAAAAAAB4QAAAdW5pdmVyc2FsL3VuaXZlcnNhbC5wbmcueG1sUEsFBgAAAAAJAAkAvAIAAABBAAAAAA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v_QiTxKzNWQB_yZTaIbHg&quot;,&quot;gi&quot;:&quot;HKol0BNKmayonAYkNQLWJg&quot;,&quot;ti&quot;:&quot;characters&quot;,&quot;vs&quot;:{&quot;f&quot;:[851,674],&quot;i&quot;:{&quot;d&quot;:&quot;jv_QiTxKzNWQB_yZTaIbHg&quot;,&quot;p&quot;:true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_7o9YW5t7f64WP1RRS5EdQ&quot;,&quot;gi&quot;:&quot;FGqgo8LJlWW1vXT3-lNxyg&quot;,&quot;ti&quot;:&quot;ui_elements&quot;,&quot;vs&quot;:{&quot;f&quot;:[335,145],&quot;i&quot;:{&quot;d&quot;:&quot;_7o9YW5t7f64WP1RRS5EdQ&quot;,&quot;p&quot;:true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T1jGwIijo3ZKgy8boEHo_A&quot;,&quot;gi&quot;:&quot;FGqgo8LJlWW1vXT3-lNxyg&quot;,&quot;ti&quot;:&quot;ui_elements&quot;,&quot;vs&quot;:{&quot;f&quot;:[335,145],&quot;i&quot;:{&quot;d&quot;:&quot;T1jGwIijo3ZKgy8boEHo_A&quot;,&quot;p&quot;:true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lbf97mkWJOVZjPnbwFj3cw&quot;,&quot;gi&quot;:&quot;FGqgo8LJlWW1vXT3-lNxyg&quot;,&quot;ti&quot;:&quot;ui_elements&quot;,&quot;vs&quot;:{&quot;f&quot;:[335,145],&quot;i&quot;:{&quot;d&quot;:&quot;lbf97mkWJOVZjPnbwFj3cw&quot;,&quot;p&quot;:true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3dRQOWCS8U2nAQx-GuVuNg&quot;,&quot;gi&quot;:&quot;FGqgo8LJlWW1vXT3-lNxyg&quot;,&quot;ti&quot;:&quot;ui_elements&quot;,&quot;vs&quot;:{&quot;f&quot;:[335,89],&quot;i&quot;:{&quot;d&quot;:&quot;3dRQOWCS8U2nAQx-GuVuNg&quot;,&quot;p&quot;:true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a2hH5r-V7lUW6AzW34GNlw&quot;,&quot;gi&quot;:&quot;FGqgo8LJlWW1vXT3-lNxyg&quot;,&quot;ti&quot;:&quot;ui_elements&quot;,&quot;vs&quot;:{&quot;f&quot;:[335,89],&quot;i&quot;:{&quot;d&quot;:&quot;a2hH5r-V7lUW6AzW34GNlw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eZ7QsvMkiXwXoQPA7IMPIw&quot;,&quot;gi&quot;:&quot;FGqgo8LJlWW1vXT3-lNxyg&quot;,&quot;ti&quot;:&quot;ui_elements&quot;,&quot;vs&quot;:{&quot;f&quot;:[335,89],&quot;i&quot;:{&quot;d&quot;:&quot;eZ7QsvMkiXwXoQPA7IMPIw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hVCvWAz1gQ1FZT8rKSpsJQ&quot;,&quot;gi&quot;:&quot;FGqgo8LJlWW1vXT3-lNxyg&quot;,&quot;ti&quot;:&quot;ui_elements&quot;,&quot;vs&quot;:{&quot;f&quot;:[335],&quot;i&quot;:{&quot;d&quot;:&quot;hVCvWAz1gQ1FZT8rKSpsJQ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Navigation Da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92D050"/>
      </a:accent4>
      <a:accent5>
        <a:srgbClr val="4472C4"/>
      </a:accent5>
      <a:accent6>
        <a:srgbClr val="34BD2D"/>
      </a:accent6>
      <a:hlink>
        <a:srgbClr val="5B9BD5"/>
      </a:hlink>
      <a:folHlink>
        <a:srgbClr val="954F72"/>
      </a:folHlink>
    </a:clrScheme>
    <a:fontScheme name="Navigation Ligh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27310BAD-FFDB-484D-9D85-F9C2BF77D473}" vid="{C0042956-AC8F-401A-B778-9BE64D33B7B1}"/>
    </a:ext>
  </a:extLst>
</a:theme>
</file>

<file path=ppt/theme/theme2.xml><?xml version="1.0" encoding="utf-8"?>
<a:theme xmlns:a="http://schemas.openxmlformats.org/drawingml/2006/main" name="1_Theme">
  <a:themeElements>
    <a:clrScheme name="Dialog Suppo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61D840"/>
      </a:accent5>
      <a:accent6>
        <a:srgbClr val="56BF4A"/>
      </a:accent6>
      <a:hlink>
        <a:srgbClr val="0563C1"/>
      </a:hlink>
      <a:folHlink>
        <a:srgbClr val="954F72"/>
      </a:folHlink>
    </a:clrScheme>
    <a:fontScheme name="Dialog Support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0DF717C-48B9-4B1E-B8B8-CCBE7B04A0BD}" vid="{1500DC31-C41A-4AE8-ACF8-686DFDA8E9AE}"/>
    </a:ext>
  </a:extLst>
</a:theme>
</file>

<file path=ppt/theme/theme3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292</Words>
  <Application>Microsoft Office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Segoe UI</vt:lpstr>
      <vt:lpstr>Calibri</vt:lpstr>
      <vt:lpstr>Merriweather Light</vt:lpstr>
      <vt:lpstr>Raleway</vt:lpstr>
      <vt:lpstr>Raleway SemiBold</vt:lpstr>
      <vt:lpstr>Roboto Medium</vt:lpstr>
      <vt:lpstr>Roboto</vt:lpstr>
      <vt:lpstr>Raleway Light</vt:lpstr>
      <vt:lpstr>Open Sans</vt:lpstr>
      <vt:lpstr>Merriweather</vt:lpstr>
      <vt:lpstr>Raleway ExtraBold</vt:lpstr>
      <vt:lpstr>Open Sans Semibold</vt:lpstr>
      <vt:lpstr>Theme</vt:lpstr>
      <vt:lpstr>1_Theme</vt:lpstr>
      <vt:lpstr>2_Theme</vt:lpstr>
      <vt:lpstr>Введите название курса</vt:lpstr>
      <vt:lpstr>Цели курса</vt:lpstr>
      <vt:lpstr>Введите заголовок  слайда</vt:lpstr>
      <vt:lpstr>Введите заголовок слайда</vt:lpstr>
      <vt:lpstr>Резюме курса</vt:lpstr>
      <vt:lpstr>Слайд с тестом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Welcom-presentation-4х3-ru</dc:title>
  <dc:creator>Ekaterina Ataikina</dc:creator>
  <cp:lastModifiedBy>Nail Kabirov</cp:lastModifiedBy>
  <cp:revision>42</cp:revision>
  <dcterms:created xsi:type="dcterms:W3CDTF">2018-06-20T10:03:49Z</dcterms:created>
  <dcterms:modified xsi:type="dcterms:W3CDTF">2018-07-18T07:13:17Z</dcterms:modified>
</cp:coreProperties>
</file>