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8" r:id="rId4"/>
    <p:sldId id="284" r:id="rId5"/>
    <p:sldId id="257" r:id="rId6"/>
    <p:sldId id="279" r:id="rId7"/>
    <p:sldId id="285" r:id="rId8"/>
    <p:sldId id="287" r:id="rId9"/>
    <p:sldId id="281" r:id="rId10"/>
    <p:sldId id="278" r:id="rId11"/>
    <p:sldId id="282" r:id="rId12"/>
    <p:sldId id="27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8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49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5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2405-499A-4F65-996A-AB25EB93378C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6BC2-9C1E-45F4-AC42-86439A92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jetbrains.com/ru-ru/webstor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" TargetMode="External"/><Relationship Id="rId2" Type="http://schemas.openxmlformats.org/officeDocument/2006/relationships/hyperlink" Target="http://htmlbook.ru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metanit.com/web/javascrip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573016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Создание приложений в </a:t>
            </a:r>
            <a:r>
              <a:rPr lang="en-US" b="1" dirty="0" smtClean="0"/>
              <a:t>JavaScript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419872" y="500044"/>
            <a:ext cx="5148064" cy="14700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Ознакомительная </a:t>
            </a:r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19872" y="2041684"/>
            <a:ext cx="330547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 7 по 25 июля 2020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29" y="5013176"/>
            <a:ext cx="781113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Старший преподаватель кафедры технологий программирования Бурнашев Рустам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Арифович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" descr="Институт вычислительной математики и информационных технологий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688"/>
            <a:ext cx="3178944" cy="238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создания </a:t>
            </a:r>
            <a:r>
              <a:rPr lang="ru-RU" dirty="0"/>
              <a:t>н</a:t>
            </a:r>
            <a:r>
              <a:rPr lang="ru-RU" dirty="0" smtClean="0"/>
              <a:t>ового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скрипта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Создадим новый файл (Например, </a:t>
            </a:r>
            <a:r>
              <a:rPr lang="en-US" dirty="0" smtClean="0"/>
              <a:t>my.js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файл </a:t>
            </a:r>
            <a:r>
              <a:rPr lang="en-US" dirty="0" smtClean="0"/>
              <a:t>my.js </a:t>
            </a:r>
            <a:r>
              <a:rPr lang="ru-RU" dirty="0" smtClean="0"/>
              <a:t>запишем наш </a:t>
            </a:r>
            <a:r>
              <a:rPr lang="en-US" dirty="0" smtClean="0"/>
              <a:t>script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95928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7"/>
          <a:stretch/>
        </p:blipFill>
        <p:spPr bwMode="auto">
          <a:xfrm>
            <a:off x="906381" y="4678355"/>
            <a:ext cx="772891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6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Создадим новую кнопку в </a:t>
            </a:r>
            <a:r>
              <a:rPr lang="en-US" dirty="0" smtClean="0"/>
              <a:t>html </a:t>
            </a:r>
            <a:r>
              <a:rPr lang="ru-RU" dirty="0" smtClean="0"/>
              <a:t>файле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Создадим кнопку </a:t>
            </a:r>
            <a:r>
              <a:rPr lang="en-US" dirty="0" smtClean="0"/>
              <a:t>JS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Изменим наш файл со скриптом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90799"/>
            <a:ext cx="6984776" cy="86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688975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1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45624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Подготовка рабочего места. Установите необходимое программное обеспечение(среда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создания приложений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 веб-браузер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Создайте новую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страницу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(Используйте поля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вашего индивидуального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задания).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Подключите внешний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avascript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файл, который содержит информацию (типы данных: Поля 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индивидуального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задания).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Создайте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событие в скрипте,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выводит информацию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console.log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на форме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кнопку «Вывести информацию»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Полученный результат внесите в отчёт, 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инд.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адание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дневник практики  </a:t>
            </a:r>
          </a:p>
        </p:txBody>
      </p:sp>
    </p:spTree>
    <p:extLst>
      <p:ext uri="{BB962C8B-B14F-4D97-AF65-F5344CB8AC3E}">
        <p14:creationId xmlns:p14="http://schemas.microsoft.com/office/powerpoint/2010/main" val="7050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Наименование темы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76872"/>
            <a:ext cx="7850689" cy="374441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Введение в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Создание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первой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формы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Создание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подключение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Типы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данных в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Вывод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результата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экран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3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Программные инструменты</a:t>
            </a:r>
            <a:r>
              <a:rPr lang="en-US" dirty="0" smtClean="0"/>
              <a:t> </a:t>
            </a:r>
            <a:r>
              <a:rPr lang="ru-RU" dirty="0" smtClean="0"/>
              <a:t>и полезная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b="1" dirty="0"/>
              <a:t>Notepad</a:t>
            </a:r>
            <a:r>
              <a:rPr lang="en-US" b="1" dirty="0" smtClean="0"/>
              <a:t>++</a:t>
            </a:r>
            <a:r>
              <a:rPr lang="ru-RU" b="1" dirty="0" smtClean="0"/>
              <a:t> (</a:t>
            </a:r>
            <a:r>
              <a:rPr lang="en-US" b="1" dirty="0" smtClean="0">
                <a:hlinkClick r:id="rId2"/>
              </a:rPr>
              <a:t>http://notepad-plus-plus.org/</a:t>
            </a:r>
            <a:r>
              <a:rPr lang="ru-RU" b="1" dirty="0" smtClean="0"/>
              <a:t>)</a:t>
            </a:r>
          </a:p>
          <a:p>
            <a:endParaRPr lang="ru-RU" b="1" dirty="0" smtClean="0"/>
          </a:p>
          <a:p>
            <a:endParaRPr lang="ru-RU" b="1" dirty="0"/>
          </a:p>
          <a:p>
            <a:endParaRPr lang="en-US" b="1" dirty="0" smtClean="0"/>
          </a:p>
          <a:p>
            <a:r>
              <a:rPr lang="en-US" b="1" dirty="0" err="1" smtClean="0"/>
              <a:t>WebStorm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(https</a:t>
            </a:r>
            <a:r>
              <a:rPr lang="en-US" dirty="0">
                <a:hlinkClick r:id="rId3"/>
              </a:rPr>
              <a:t>://www.jetbrains.com/ru-ru/webstorm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ru-RU" b="1" dirty="0" smtClean="0"/>
          </a:p>
          <a:p>
            <a:r>
              <a:rPr lang="ru-RU" dirty="0" smtClean="0"/>
              <a:t> </a:t>
            </a:r>
            <a:r>
              <a:rPr lang="ru-RU" b="1" dirty="0" smtClean="0"/>
              <a:t>Веб-браузер</a:t>
            </a:r>
            <a:r>
              <a:rPr lang="ru-RU" dirty="0" smtClean="0"/>
              <a:t> </a:t>
            </a:r>
            <a:r>
              <a:rPr lang="ru-RU" dirty="0"/>
              <a:t>для запуска и проверки написанных </a:t>
            </a:r>
            <a:r>
              <a:rPr lang="ru-RU" dirty="0" smtClean="0"/>
              <a:t>веб-страниц</a:t>
            </a:r>
          </a:p>
        </p:txBody>
      </p:sp>
      <p:sp>
        <p:nvSpPr>
          <p:cNvPr id="4" name="AutoShape 2" descr="data:image/png;base64,iVBORw0KGgoAAAANSUhEUgAAAJcAAABtCAMAAACbSAM0AAABU1BMVEX///8AAAD9/v6w1XkRCgwOBgiVlJS/vr8bFhiMiouEgoIgGx2YzXDGxcWcnJz29vbg39/V1dU0MDHs7Ox9xW4kHyBgXV59e3y4t7dZV1gqJicXEhNnZWY8OTqg0HFzcXJqam+Oym9MSk2op6c3MCfo0HysllwNAAhFQkNfVTufjFgYDRSLu4hmv3KU0I6pzHWXtmlpumBeilOeWmLTfIbs1IuQgE97bEPbwWv933hoXDy2oVw+NB0vMixET0FTaFA1PTIWARNuj2ug15x+qXl7xYFjf2CJyX5KWkchEx13nXRFVTdZdkeCsGRYZEFgb0d+lVhaZldvgk86SDEaDyJ5hGWfsoStz4WBkmeErnBrol0lHSxrdmo2KTdrmmCfuXhws2lGZD2LnoQDHgB/iHYgNRi5oKKZhYeMWF5BJyrWvnm1bXVKQjQAABa/rHR3RUsaGQrBhACKAAAMrUlEQVR4nO2b61vbRhaHPUaXsQbdLUsaSVYtkUhBCThOGigs2CYUI2ALhPQCKSl0u902Jdn+/592RrKNDSHhJsiH/T15jG5Gb845c+bMhVLp6tJDN7B909Kv8d0CZcWAYQGRrd43yohk02GMwLRCF7OGdd80p+IA4/FleqTaLBDvG2cg3WMCtVSmKik2iJXhDaviE1Us+V64JKD1sQiYHgA3M50eBjTgGId+SuV74NJAZYBFwHgAQnJRrQEWYDMURdFEjHMPUacAqJ9ylUsVxuBLPI6wK8qZmcpKjUV3bzAJ+HJ5RLLEYoFlAxL/Q+dqQLpzLpP4bZSrVOaB43hjNuRArWiMsiKasaZpNYFXaXbXbUMc4yLm8Rx7FKtcUg2v2ISrh6YG2IQqAkbA8SUl9tRxrrLsA26kJQzgC6TiMGQSuLTcbreXO0tJwhiej8dtQ0mkES7Zcq2S7IICW6ToAdjF7ZXHMy+pVlfaaQKd3GfZAwOuEJjDYw4AU5ZrbHFcoeEkGoGaefLkybffZmiP1yCElKvEuW5F6cOULFYYHKosgrYsu8X5UQIQt1/O9J701ev1ZmZ6M+sJ4SIWchwQD2D4Uy5FY1i/rHqe8vk3XEshC9ONl70qRaIf1Vy9DYP0QjSZGlAb2gsIQz+KtseXxMLyhAgh3ng5U60+yf5VB1wzjzsRCR0LGMawOyLWG3KRdEayvknuFSLZc4wV4rbqUI1G9tnrbUYmyfc+C4JhuxRGuLKE5oCC0lcFJGsz1V7ORYkak5OT5Af53Eo0YhE55PRhaqhR84xwVYBWDJaKk2USWzkXQaJUVPT4n12g5IliaB4G2pZSHp6rWlZi3L7KFRavzgw8ODmuideRNN5BkmCDwDP7HXdJ9qO4mNaoMMnaS2qryUbjDNVkfeK7RFPHuGwn7aCEcfzMjrLPMAUl1QprPJ7pB1Wfpj45UScf9LBpOLEy0h+qRne7ubMJE5Z21rrLsm4xWGUt2SVYDcJRn6DKP4kLM7CJV10n1gfhRd22PDsxMdvcToj/lNhhisqpoYMfEx9OnFG9TtmoJ18ZCQpp0UOiX/dZ3MwfaHYiVwORWxCW7EZtYq6zWAM6CrYzlbC2JOolxbJB99XgXhM60OeLGoOrjrHRqzYu4Mp8WZ/dNBIGGhg5SfLd6b2dBBVXD3Kg87h33o1jYJMTze9gl6qzM3t6a3Yv8gsbPHpJm7TF+oVcfV/ONndevdppzo5dbyFYVIEjg26z/imqi2DrE41GYy+xC+LiwevZc6/8LGedpOCJeqOxlYCCuDgwCOTvfxgB+wwZwWpM1hst7OCCuNzuDgFpVOvbibZf/3HI1Qf7ZXZ256cz1iRIDar99htH44vBUuIOSZOktFlJ083qwdIuzfb1IdhPb3aar9cnGvWJ6tMsldQbffVW17WE0Yqqn/l0m7ysWt2OHHRQXe969KSavZkYZXbpfXP7/U/1p43GU6LJX7Z/3u8RQ+1v1A67JKuahU1sWmCHmqsVuS6sVg1k/JB5ta8D/Ka5HDXrTzMdbXlp4u1ut+PDbuIwIBYLS15lISJBXD3q1sqCU22lDhN5v/3Q/LFfUb/Fh80l7ZfmEdHGbjdNDIOOxhngaLZQlAtzLo06bpOM/wjXVmoKMUiiN/Zaa2N1o7W2bGjNJfj6MLDjNErQXifxpADHvmSpxU4SlgWPePHAIANogekdp3xJVqGBYJIinKYsy6RHHYixgTU7MNLW0VIiy7pe/MRlWUiJuY4j0ptY0UYrIZVnGaKlvSTws7lTAa0dI1XPXGaCYP+ALaaUP6cKS8yVQnKkeOtHDHmr5XS3toAoU5G0m3Q08oOaSNfA7v7eV2TgUVwRUc7mIMuy4jK//hpDTdYVMXh9cNBRBYA2SaANHpRdBiu68C+BgrmRvZaGvx3/G0uFJIiy+Pt/fg9DSXCRg7pdiKBtY5BsrqzseSzSVlb3Tkt2i106/PngqONaqq667G5rudNasUGNF0WLildua25V54I/nj9/hqUYGAhNZcIQoePOCTkiNTPWUhwMFCfLraO3HRRBzfM02DnGSarRr5xokEjz4rjmc6Eo37gxIPDf58//+lNQcWBOTb97QPVuId06iF58/fXXD+ceTU09mpt7kWlubu7ksLr1+tHDh4uLiw8XjL2TaXI0P//gm2/mp6egIZPaWvLp4pEnqDezHCLWev4XUCVgeicPp6enFxc/LC50V6rdkw8fPjyYf7HwIofNtfCaZIc5yvJu8ZGBHr2bz6iI5h8lbPYbFQ8ZBowwdyObaX89z+zFActnpk6IpjBx6JvVFnyfvDdggiCcWnjU18JUd2PJID8XFsiD5EmMMXEiPX0PtbxaVWOEIMOimxXVmHI9/8MTnFBg5j68I/rw4cWcg9fWE+KvvqapMj8m3x+nmX0ezC++mHtIDEdcujj/zeKU48q0EYUuAJpdscSbNdLKn//949mzZ4nDMogxMoNRmxkM1LQpElcPRzU9dwI7K92Tf+Sayh+nYb8wR7j40I89OoST5Rs3SznkBhJ8F3srnagiEoU2iV4cfJXJju38wHcR8jD0s+crGK13ukna2TIgjhka7ZUiigqSWANtf6s/y62roajoWaInnWD/QJZD8vqw/3IJLO+3OntHa5DldVW11MKKCj89OPrM/JWsDgOnXAGHq0cbh1HhC7ccaFWXhNErvER00fC+7IMojYBX+LKtCH6uHnun57IAAfM3k2oXLJGV+Vpcu4ONATLwSBU9DBPFBZ2tlY23xwgI97M+PFAQ7R/8PTCOGEd7a+vLy+3HrbTAtZXLKAS71b0gN5iCnc5uhGzBxvutLhgYTJeypT/+rAErWLtOnInGZcJTwUszrSi3DQeMDiuQ2l0B7WpnsAqrB4CmKoatnMmdAutcZ1grAniJr5XNaK0HsZy/yDA43QzLJbN71Or255lDAANL5DACZwwmMJd5wUe40GW+psLD/RbgskMHoVC2ga0rRvuoE+V5jWOz9QyTuVuukksjLJu9LZusgUx79+8KiZ3ecX/WjXDRm5W75tJxd/8tMGnwKB5e1pJ1Mm7j8cZBl71XrpIUrff2ErX/HY8FNaWkaFvVNF+PujcuudbdOIiC7Fip+FxWEAftXgfw98pVUsHh/nHEjV0L1qtL981FEtf6fscYfVr3Nokf75tL9qPd1SVgnSZOK229TTOe++QiWZ+A7XWFwRBfjY2DvQTfb3vMQIxod/+YQbEf8nzopktv20mUd0T3ylUScRSvruxFEd1pFh232l1g65/mqjDXWla4GhfpjwDe/e379nqnvbbW7kQa16/+LuBSfA+hwHXtqxaJV+QqyVxMLJVASHcNYW7YBi7gUgFjGNS4Vx17XJWLmIAXAlJpabErjcxxneEazJDoousgThTzsmx8EnHMhHp5/JaacylK/ylducScUH9ZdlSjXKKtYYzdPKyGcc+PXtUFj5zElfw/YQXkRPPV01uahjIuiPq7VEwIrjVeGOGyGIcFgHXyEeeAKxxcpWe6x9JNmg4wKRgH6AnDOBSMFJj0DBoZF8sMuJibcuku4wiKIjCOPcJVDog/FYVzsqsWhIGi8GRATs0HkCEpqg9ZOhTkEfRERcS5vRhnwOXcmKvGZK3PGOfS8jewkI73pLyKDEG29wo4dOpRwYxJkVG2XdgCt8/F1qh3tDNcjHuOy+pzMf45LvE817WGhONc+pW4GGx+lEu0eOJvy1IVy7IhG1rX6DiuyBWNconZzMo5LtEGwDAgABWLNBGaBr2Pvrowe+XSz3GZgY0QtoNQDGwNwSDw79ZeJPuGHCd9cfGlZtvOAfoM1y20x6vZS2OQbZrel8A1nidgINOE+kmum+f7C7gg3bQpMjA+z+VcmL8A6O+98EFRXAg5th2hbDJh3I+f4JKk/kQWL0kFxT2CWXRny/CXtteN9Xkux1bDUMyro0vb6w64mJGtfF+SvXIuUaRAX569AKCbde7LXp+tcz5ir3P9461zMXSGWEZn4z6gGzaHedXKvoTyvEqfVI0BV5g9cetcPgt9yzKZ3EAjdTS56jtZwU7eqlmWhLNcS2yIK1ZYgyCroyHUQivU4O38GcGACwBZ1FjAsoDJ9zsOxh087l+lr5MigwEMYBmB5o0Q5beyKWTZZ6Lsln8ra/V9rtAlsaVwpu/7Uj6UHY7TVI5cNPOrEuvkf05XGr3V72gsYeTWLXHJcn9YO1z6H5k3kYcLozTu5dHdAfLYmql8840DQ66LhvomAOcDuJ8n7kC8IHy8v7eEynmEfp64C5UvCtOP3bg7e11NXyzX3fnxSvq/va6mL9VeJNt9kVykor7W6OZ/6UfKEVSI65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45" y="2285102"/>
            <a:ext cx="2304256" cy="166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30946"/>
            <a:ext cx="17716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390630"/>
            <a:ext cx="14382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83" y="5443264"/>
            <a:ext cx="1499101" cy="141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0" descr="ᐈ Звезди рисунки, фотографии звезда | скачать на Depositphotos®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ᐈ Звезди рисунки, фотографии звезда | скачать на Depositphotos®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4504" y="3450472"/>
            <a:ext cx="497967" cy="49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5" descr="ᐈ Звезди рисунки, фотографии звезда | скачать на Depositphotos®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810" y="4731742"/>
            <a:ext cx="711522" cy="71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Справочник по </a:t>
            </a:r>
            <a:r>
              <a:rPr lang="en-US" b="1" dirty="0"/>
              <a:t>HTML </a:t>
            </a:r>
            <a:r>
              <a:rPr lang="en-US" dirty="0">
                <a:hlinkClick r:id="rId2"/>
              </a:rPr>
              <a:t>http://htmlbook.ru/html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https://developer.mozilla.org/ru/docs/Web/JavaScript</a:t>
            </a:r>
            <a:endParaRPr lang="ru-RU" dirty="0"/>
          </a:p>
          <a:p>
            <a:r>
              <a:rPr lang="ru-RU" b="1" dirty="0" smtClean="0"/>
              <a:t>Курс </a:t>
            </a:r>
            <a:r>
              <a:rPr lang="ru-RU" b="1" dirty="0"/>
              <a:t>по </a:t>
            </a:r>
            <a:r>
              <a:rPr lang="en-US" b="1" dirty="0"/>
              <a:t>JavaScript </a:t>
            </a:r>
            <a:r>
              <a:rPr lang="en-US" dirty="0">
                <a:hlinkClick r:id="rId4"/>
              </a:rPr>
              <a:t>https://metanit.com/web/javascript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687510"/>
            <a:ext cx="783531" cy="78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7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HTML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HTML </a:t>
            </a:r>
            <a:r>
              <a:rPr lang="ru-RU" dirty="0"/>
              <a:t>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представляет язык разметки гипертекста, используемый преимущественно для создания документов в сети интернет.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HTML </a:t>
            </a:r>
            <a:r>
              <a:rPr lang="ru-RU" dirty="0"/>
              <a:t>начал свой путь в начале 90-х годов как примитивный язык для создания веб-страниц, и в настоящий момент уже трудно представить себе интернет без HTML. Подавляющее большинство сайтов так или иначе используют HTML.</a:t>
            </a:r>
          </a:p>
        </p:txBody>
      </p:sp>
    </p:spTree>
    <p:extLst>
      <p:ext uri="{BB962C8B-B14F-4D97-AF65-F5344CB8AC3E}">
        <p14:creationId xmlns:p14="http://schemas.microsoft.com/office/powerpoint/2010/main" val="36584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Javascript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en-US" dirty="0" smtClean="0"/>
              <a:t>JS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err="1"/>
              <a:t>мультипарадигменный</a:t>
            </a:r>
            <a:r>
              <a:rPr lang="ru-RU" dirty="0"/>
              <a:t> язык программирования. Поддерживает объектно-ориентированный, императивный и функциональный стили.</a:t>
            </a:r>
          </a:p>
        </p:txBody>
      </p:sp>
    </p:spTree>
    <p:extLst>
      <p:ext uri="{BB962C8B-B14F-4D97-AF65-F5344CB8AC3E}">
        <p14:creationId xmlns:p14="http://schemas.microsoft.com/office/powerpoint/2010/main" val="15394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DOM-</a:t>
            </a:r>
            <a:r>
              <a:rPr lang="ru-RU" b="1" dirty="0" smtClean="0"/>
              <a:t>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Основой HTML-документа являются теги.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соответствии с объектной моделью документа («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коротко DOM), каждый HTML-тег является объектом. Вложенные теги являются «детьми» родительского элемента. Текст, который находится внутри тега, также является объектом.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4032448" cy="289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3750378"/>
            <a:ext cx="421196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Все эти объекты доступны при помощи </a:t>
            </a:r>
            <a:r>
              <a:rPr lang="ru-RU" dirty="0" err="1"/>
              <a:t>JavaScript</a:t>
            </a:r>
            <a:r>
              <a:rPr lang="ru-RU" dirty="0"/>
              <a:t>, мы можем использовать их для изменения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23540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956" y="2636912"/>
            <a:ext cx="8229600" cy="11430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Пример. Первая программа на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563888" y="3789040"/>
            <a:ext cx="4644008" cy="5715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Файл </a:t>
            </a:r>
            <a:r>
              <a:rPr lang="en-US" dirty="0" smtClean="0"/>
              <a:t>main.html </a:t>
            </a:r>
            <a:r>
              <a:rPr lang="ru-RU" dirty="0" smtClean="0"/>
              <a:t>в папке Практика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46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Как запустить </a:t>
            </a:r>
            <a:r>
              <a:rPr lang="en-US" dirty="0" err="1" smtClean="0"/>
              <a:t>javascript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9" y="2276872"/>
            <a:ext cx="816748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43359" y="1196752"/>
            <a:ext cx="55027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Создайте новую папку для Вашего будущего проекта.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3359" y="1572146"/>
            <a:ext cx="565135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Создайте новый </a:t>
            </a:r>
            <a:r>
              <a:rPr lang="en-US" dirty="0" smtClean="0"/>
              <a:t>html </a:t>
            </a:r>
            <a:r>
              <a:rPr lang="ru-RU" dirty="0" smtClean="0"/>
              <a:t>файл (наприме</a:t>
            </a:r>
            <a:r>
              <a:rPr lang="ru-RU" dirty="0"/>
              <a:t>р</a:t>
            </a:r>
            <a:r>
              <a:rPr lang="ru-RU" dirty="0" smtClean="0"/>
              <a:t> </a:t>
            </a:r>
            <a:r>
              <a:rPr lang="en-US" dirty="0" err="1" smtClean="0"/>
              <a:t>abiturient.hmtl</a:t>
            </a:r>
            <a:r>
              <a:rPr lang="ru-RU" dirty="0" smtClean="0"/>
              <a:t>) </a:t>
            </a:r>
          </a:p>
          <a:p>
            <a:r>
              <a:rPr lang="ru-RU" dirty="0" smtClean="0"/>
              <a:t>Файл должен содержать ниже представленный код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6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74429DC9BD4044EBED0FD161215C4C5" ma:contentTypeVersion="5" ma:contentTypeDescription="Создание документа." ma:contentTypeScope="" ma:versionID="e9920de942dd2f453a415749af09779c">
  <xsd:schema xmlns:xsd="http://www.w3.org/2001/XMLSchema" xmlns:xs="http://www.w3.org/2001/XMLSchema" xmlns:p="http://schemas.microsoft.com/office/2006/metadata/properties" xmlns:ns2="8656599d-2afb-4db7-bbb7-2f2e2b9da540" targetNamespace="http://schemas.microsoft.com/office/2006/metadata/properties" ma:root="true" ma:fieldsID="9ab0b9c1f3539956780d35e866ea8ec6" ns2:_="">
    <xsd:import namespace="8656599d-2afb-4db7-bbb7-2f2e2b9da5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6599d-2afb-4db7-bbb7-2f2e2b9da5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882307-BAB1-422C-866A-AC98DEDCB9DE}"/>
</file>

<file path=customXml/itemProps2.xml><?xml version="1.0" encoding="utf-8"?>
<ds:datastoreItem xmlns:ds="http://schemas.openxmlformats.org/officeDocument/2006/customXml" ds:itemID="{0CDAC7FC-0696-4E10-A08B-ECE3E016E334}"/>
</file>

<file path=customXml/itemProps3.xml><?xml version="1.0" encoding="utf-8"?>
<ds:datastoreItem xmlns:ds="http://schemas.openxmlformats.org/officeDocument/2006/customXml" ds:itemID="{42E88DBC-D31A-44F6-8D8B-AADF86993DB4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292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 Создание приложений в JavaScript </vt:lpstr>
      <vt:lpstr>Наименование темы:</vt:lpstr>
      <vt:lpstr>Программные инструменты и полезная литература</vt:lpstr>
      <vt:lpstr>Литература</vt:lpstr>
      <vt:lpstr>Что такое HTML?</vt:lpstr>
      <vt:lpstr>Что такое Javascript?</vt:lpstr>
      <vt:lpstr>DOM-дерево</vt:lpstr>
      <vt:lpstr>Пример. Первая программа на JS</vt:lpstr>
      <vt:lpstr>Как запустить javascript?</vt:lpstr>
      <vt:lpstr>Пример создания нового js скрипта</vt:lpstr>
      <vt:lpstr>Создадим новую кнопку в html файле</vt:lpstr>
      <vt:lpstr>Задание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и CSS3</dc:title>
  <dc:creator>Рустам</dc:creator>
  <cp:lastModifiedBy>Рустам</cp:lastModifiedBy>
  <cp:revision>29</cp:revision>
  <dcterms:created xsi:type="dcterms:W3CDTF">2019-02-06T13:55:47Z</dcterms:created>
  <dcterms:modified xsi:type="dcterms:W3CDTF">2020-07-07T06:05:23Z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0x010100674429DC9BD4044EBED0FD161215C4C5</vt:lpwstr>
  </property>
</Properties>
</file>