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2024/5/7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2024/5/7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2024/5/7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2024/5/7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pPr/>
              <a:t>2024/5/7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 dirty="0" smtClean="0"/>
              <a:t>HOMEWORK </a:t>
            </a:r>
            <a:r>
              <a:rPr lang="en-US" altLang="zh-TW" dirty="0" smtClean="0"/>
              <a:t>6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Due </a:t>
            </a:r>
            <a:r>
              <a:rPr lang="en-US" altLang="zh-TW" dirty="0" smtClean="0"/>
              <a:t>5/16 </a:t>
            </a:r>
            <a:r>
              <a:rPr lang="en-US" altLang="zh-TW" dirty="0" smtClean="0"/>
              <a:t>00:00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send to e3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2960" y="260648"/>
            <a:ext cx="7520940" cy="4419829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altLang="zh-TW" sz="1800" b="0" dirty="0" smtClean="0"/>
              <a:t>(20%) Generate the first 200 data points from the following AR(3):</a:t>
            </a:r>
          </a:p>
          <a:p>
            <a:pPr marL="0" indent="0" algn="ctr"/>
            <a:r>
              <a:rPr lang="en-US" altLang="zh-TW" sz="1800" b="0" dirty="0" smtClean="0"/>
              <a:t>R(t) = 0.01 + 0.1 R(t-1) – 0.1 R(t-3) + a(t)</a:t>
            </a:r>
          </a:p>
          <a:p>
            <a:pPr>
              <a:buFont typeface="+mj-lt"/>
              <a:buAutoNum type="arabicPeriod" startAt="2"/>
            </a:pPr>
            <a:r>
              <a:rPr lang="en-US" altLang="zh-TW" sz="1800" b="0" dirty="0" smtClean="0"/>
              <a:t>(40%) Now, pretend you do not know the model. Suppose you observe R(t) for t=1~200 </a:t>
            </a:r>
            <a:r>
              <a:rPr lang="en-US" altLang="zh-TW" sz="1800" b="0" dirty="0" smtClean="0">
                <a:solidFill>
                  <a:srgbClr val="FF0000"/>
                </a:solidFill>
              </a:rPr>
              <a:t>EXCEPT</a:t>
            </a:r>
            <a:r>
              <a:rPr lang="en-US" altLang="zh-TW" sz="1800" b="0" dirty="0" smtClean="0"/>
              <a:t> t=100.  Fit the model using the Gibbs sampling approach for a missing data (you can set the prior as you wish.)</a:t>
            </a:r>
          </a:p>
          <a:p>
            <a:pPr>
              <a:buFont typeface="+mj-lt"/>
              <a:buAutoNum type="arabicPeriod" startAt="2"/>
            </a:pPr>
            <a:r>
              <a:rPr lang="en-US" altLang="zh-TW" sz="1800" b="0" dirty="0" smtClean="0"/>
              <a:t>(40%) Again, </a:t>
            </a:r>
            <a:r>
              <a:rPr lang="en-US" altLang="zh-TW" sz="1800" b="0" dirty="0"/>
              <a:t>pretend you do not know the model. Suppose you observe R(t) for t=1~200 </a:t>
            </a:r>
            <a:r>
              <a:rPr lang="en-US" altLang="zh-TW" sz="1800" b="0" dirty="0">
                <a:solidFill>
                  <a:srgbClr val="FF0000"/>
                </a:solidFill>
              </a:rPr>
              <a:t>EXCEPT</a:t>
            </a:r>
            <a:r>
              <a:rPr lang="en-US" altLang="zh-TW" sz="1800" b="0" dirty="0"/>
              <a:t> </a:t>
            </a:r>
            <a:r>
              <a:rPr lang="en-US" altLang="zh-TW" sz="1800" b="0" dirty="0" smtClean="0"/>
              <a:t>t=100~110.  </a:t>
            </a:r>
            <a:r>
              <a:rPr lang="en-US" altLang="zh-TW" sz="1800" b="0" dirty="0"/>
              <a:t>Fit the model using the Gibbs sampling approach for a missing data (you can set the prior as you wish.)</a:t>
            </a:r>
          </a:p>
        </p:txBody>
      </p:sp>
    </p:spTree>
    <p:extLst>
      <p:ext uri="{BB962C8B-B14F-4D97-AF65-F5344CB8AC3E}">
        <p14:creationId xmlns:p14="http://schemas.microsoft.com/office/powerpoint/2010/main" val="7250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164</TotalTime>
  <Words>121</Words>
  <Application>Microsoft Office PowerPoint</Application>
  <PresentationFormat>如螢幕大小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Tunga</vt:lpstr>
      <vt:lpstr>微軟正黑體</vt:lpstr>
      <vt:lpstr>新細明體</vt:lpstr>
      <vt:lpstr>Arial</vt:lpstr>
      <vt:lpstr>Franklin Gothic Book</vt:lpstr>
      <vt:lpstr>Franklin Gothic Medium</vt:lpstr>
      <vt:lpstr>Wingdings</vt:lpstr>
      <vt:lpstr>角度</vt:lpstr>
      <vt:lpstr>HOMEWORK 6 Due 5/16 00:00  send to e3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chu-lan kao</cp:lastModifiedBy>
  <cp:revision>45</cp:revision>
  <dcterms:created xsi:type="dcterms:W3CDTF">2016-09-02T07:26:20Z</dcterms:created>
  <dcterms:modified xsi:type="dcterms:W3CDTF">2024-05-07T07:17:52Z</dcterms:modified>
</cp:coreProperties>
</file>