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1653D50-DB6A-4D07-924A-D8CF1186EC3A}" type="datetimeFigureOut">
              <a:rPr lang="zh-TW" altLang="en-US" smtClean="0"/>
              <a:pPr/>
              <a:t>2024/4/29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6FBD5492-6603-44A9-8883-F2C43DE091F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7584" y="980728"/>
            <a:ext cx="7520940" cy="3600400"/>
          </a:xfrm>
        </p:spPr>
        <p:txBody>
          <a:bodyPr/>
          <a:lstStyle/>
          <a:p>
            <a:pPr algn="ctr"/>
            <a:r>
              <a:rPr lang="en-US" altLang="zh-TW"/>
              <a:t>HOMEWORK 5</a:t>
            </a:r>
            <a:br>
              <a:rPr lang="en-US" altLang="zh-TW" dirty="0"/>
            </a:br>
            <a:r>
              <a:rPr lang="en-US" altLang="zh-TW" dirty="0"/>
              <a:t>Due 5/9 00:00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send to 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936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</p:spPr>
            <p:txBody>
              <a:bodyPr>
                <a:noAutofit/>
              </a:bodyPr>
              <a:lstStyle/>
              <a:p>
                <a:pPr marL="0" indent="0"/>
                <a:r>
                  <a:rPr lang="en-US" altLang="zh-TW" sz="1800" u="sng" dirty="0"/>
                  <a:t>This homework is about </a:t>
                </a:r>
                <a:r>
                  <a:rPr lang="en-US" altLang="zh-TW" sz="1800" u="sng" dirty="0" err="1"/>
                  <a:t>Kalman</a:t>
                </a:r>
                <a:r>
                  <a:rPr lang="en-US" altLang="zh-TW" sz="1800" u="sng" dirty="0"/>
                  <a:t> filter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altLang="zh-TW" sz="1800" b="0" dirty="0"/>
                  <a:t>(20%) Generate a local-trend model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TW" sz="18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 b="0" i="0" smtClean="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TW" sz="1800" b="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TW" sz="1800" b="0" dirty="0"/>
                  <a:t> is </a:t>
                </a:r>
                <a:r>
                  <a:rPr lang="en-US" altLang="zh-TW" sz="1800" b="0" dirty="0" err="1"/>
                  <a:t>i.i.d</a:t>
                </a:r>
                <a:r>
                  <a:rPr lang="en-US" altLang="zh-TW" sz="1800" b="0" dirty="0"/>
                  <a:t>. normal with mean zero and variance 1.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zh-TW" sz="1800" i="1">
                            <a:latin typeface="Cambria Math"/>
                          </a:rPr>
                          <m:t>𝑡</m:t>
                        </m:r>
                        <m:r>
                          <a:rPr lang="en-US" altLang="zh-TW" sz="1800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TW" sz="18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TW" sz="1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smtClean="0">
                            <a:latin typeface="Cambria Math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800">
                            <a:latin typeface="Cambria Math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TW" sz="1800" dirty="0"/>
                  <a:t> is </a:t>
                </a:r>
                <a:r>
                  <a:rPr lang="en-US" altLang="zh-TW" sz="1800" dirty="0" err="1"/>
                  <a:t>i.i.d</a:t>
                </a:r>
                <a:r>
                  <a:rPr lang="en-US" altLang="zh-TW" sz="1800" dirty="0"/>
                  <a:t>. normal with mean zero and variance 2.</a:t>
                </a:r>
              </a:p>
              <a:p>
                <a:pPr marL="466344" lvl="3" indent="0">
                  <a:buNone/>
                </a:pPr>
                <a:r>
                  <a:rPr lang="en-US" altLang="zh-TW" sz="1800" b="0" dirty="0"/>
                  <a:t>Generate t=1~200.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/>
                  <a:t>(50%) Now, suppose you only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TW" sz="1800" b="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sz="1800" b="0" dirty="0"/>
                  <a:t>. You know it is coming from a local trend model, but you don’t know the parameters. Perform </a:t>
                </a:r>
                <a:r>
                  <a:rPr lang="en-US" altLang="zh-TW" sz="1800" b="0" dirty="0" err="1"/>
                  <a:t>Kalman</a:t>
                </a:r>
                <a:r>
                  <a:rPr lang="en-US" altLang="zh-TW" sz="1800" b="0" dirty="0"/>
                  <a:t> filter and smoothing on it.</a:t>
                </a:r>
              </a:p>
              <a:p>
                <a:pPr>
                  <a:buFont typeface="+mj-lt"/>
                  <a:buAutoNum type="arabicPeriod" startAt="2"/>
                </a:pPr>
                <a:r>
                  <a:rPr lang="en-US" altLang="zh-TW" sz="1800" b="0" dirty="0"/>
                  <a:t>(30%) Plot your results as the Figures 11.3 and 11.4 in the slide.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260648"/>
                <a:ext cx="8712968" cy="4752528"/>
              </a:xfrm>
              <a:blipFill rotWithShape="1">
                <a:blip r:embed="rId2"/>
                <a:stretch>
                  <a:fillRect l="-559" t="-6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0737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126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Cambria Math</vt:lpstr>
      <vt:lpstr>Franklin Gothic Book</vt:lpstr>
      <vt:lpstr>Franklin Gothic Medium</vt:lpstr>
      <vt:lpstr>Wingdings</vt:lpstr>
      <vt:lpstr>角度</vt:lpstr>
      <vt:lpstr>HOMEWORK 5 Due 5/9 00:00  send to e3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高竹嵐</cp:lastModifiedBy>
  <cp:revision>70</cp:revision>
  <dcterms:created xsi:type="dcterms:W3CDTF">2016-09-02T07:26:20Z</dcterms:created>
  <dcterms:modified xsi:type="dcterms:W3CDTF">2024-04-29T04:02:36Z</dcterms:modified>
</cp:coreProperties>
</file>