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2024/5/14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7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5/23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 smtClean="0"/>
                  <a:t>This homework is about VAR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 smtClean="0"/>
                  <a:t>Generate a 2-dimensional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/>
                          </a:rPr>
                          <m:t>=(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1,</m:t>
                        </m:r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2,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800" b="0" dirty="0" smtClean="0"/>
                  <a:t> from a VAR(1)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Φ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=(</m:t>
                    </m:r>
                    <m:r>
                      <a:rPr lang="en-US" altLang="zh-TW" sz="1800" b="0" i="1" smtClean="0">
                        <a:latin typeface="Cambria Math"/>
                      </a:rPr>
                      <m:t>0.2,0.4)′</m:t>
                    </m:r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Φ</m:t>
                    </m:r>
                    <m:r>
                      <a:rPr lang="en-US" altLang="zh-TW" sz="1800" i="1">
                        <a:latin typeface="Cambria Math"/>
                      </a:rPr>
                      <m:t>=</m:t>
                    </m:r>
                    <m:r>
                      <a:rPr lang="en-US" altLang="zh-TW" sz="1800" b="0" i="1" smtClean="0"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TW" sz="18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altLang="zh-TW" sz="1800" b="0" i="1" smtClean="0">
                              <a:latin typeface="Cambria Math"/>
                            </a:rPr>
                            <m:t>.2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0.3</m:t>
                          </m:r>
                        </m:e>
                      </m:mr>
                      <m:mr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−0.6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1.1</m:t>
                          </m:r>
                        </m:e>
                      </m:mr>
                    </m:m>
                    <m:r>
                      <a:rPr lang="en-US" altLang="zh-TW" sz="18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1800" b="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 is bivariate normally distributed with mean zero and variance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800" b="0" i="0" smtClean="0">
                        <a:latin typeface="Cambria Math"/>
                      </a:rPr>
                      <m:t>Σ</m:t>
                    </m:r>
                    <m:r>
                      <a:rPr lang="en-US" altLang="zh-TW" sz="1800" i="1">
                        <a:latin typeface="Cambria Math"/>
                      </a:rPr>
                      <m:t>=(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2</m:t>
                          </m:r>
                        </m:e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altLang="zh-TW" sz="1800" b="0" i="1" smtClean="0">
                              <a:latin typeface="Cambria Math"/>
                            </a:rPr>
                            <m:t>1</m:t>
                          </m:r>
                        </m:e>
                        <m:e>
                          <m:r>
                            <a:rPr lang="en-US" altLang="zh-TW" sz="1800" i="1"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TW" sz="18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800" b="0" dirty="0" smtClean="0"/>
              </a:p>
              <a:p>
                <a:pPr marL="466344" lvl="3" indent="0">
                  <a:buNone/>
                </a:pPr>
                <a:r>
                  <a:rPr lang="en-US" altLang="zh-TW" sz="1800" b="0" dirty="0" smtClean="0"/>
                  <a:t>Generate t=1~200.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 smtClean="0"/>
                  <a:t>Now, suppose you only have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 smtClean="0"/>
                  <a:t>, and only know that it comes from a VARMA model, without knowing the order and the parameters. Fit an VARMA model on it, and check the adequacy of your result.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  <a:blipFill>
                <a:blip r:embed="rId2"/>
                <a:stretch>
                  <a:fillRect l="-559" t="-7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11</Words>
  <Application>Microsoft Office PowerPoint</Application>
  <PresentationFormat>如螢幕大小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Tunga</vt:lpstr>
      <vt:lpstr>微軟正黑體</vt:lpstr>
      <vt:lpstr>新細明體</vt:lpstr>
      <vt:lpstr>Arial</vt:lpstr>
      <vt:lpstr>Cambria Math</vt:lpstr>
      <vt:lpstr>Franklin Gothic Book</vt:lpstr>
      <vt:lpstr>Franklin Gothic Medium</vt:lpstr>
      <vt:lpstr>Wingdings</vt:lpstr>
      <vt:lpstr>角度</vt:lpstr>
      <vt:lpstr>HOMEWORK 7 Due 5/23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63</cp:revision>
  <dcterms:created xsi:type="dcterms:W3CDTF">2016-09-02T07:26:20Z</dcterms:created>
  <dcterms:modified xsi:type="dcterms:W3CDTF">2024-05-14T03:53:31Z</dcterms:modified>
</cp:coreProperties>
</file>