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0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7" autoAdjust="0"/>
    <p:restoredTop sz="94679" autoAdjust="0"/>
  </p:normalViewPr>
  <p:slideViewPr>
    <p:cSldViewPr snapToGrid="0">
      <p:cViewPr varScale="1">
        <p:scale>
          <a:sx n="96" d="100"/>
          <a:sy n="96" d="100"/>
        </p:scale>
        <p:origin x="96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Bernardo" userId="84b4067d-9a93-42d6-9fdf-f125c5520b77" providerId="ADAL" clId="{C91C9870-61A2-44DA-8E81-968D776C141C}"/>
    <pc:docChg chg="custSel modSld">
      <pc:chgData name="Andre Bernardo" userId="84b4067d-9a93-42d6-9fdf-f125c5520b77" providerId="ADAL" clId="{C91C9870-61A2-44DA-8E81-968D776C141C}" dt="2024-09-27T17:53:38.613" v="108"/>
      <pc:docMkLst>
        <pc:docMk/>
      </pc:docMkLst>
      <pc:sldChg chg="modSp mod">
        <pc:chgData name="Andre Bernardo" userId="84b4067d-9a93-42d6-9fdf-f125c5520b77" providerId="ADAL" clId="{C91C9870-61A2-44DA-8E81-968D776C141C}" dt="2024-09-27T17:53:38.613" v="108"/>
        <pc:sldMkLst>
          <pc:docMk/>
          <pc:sldMk cId="4011997475" sldId="2908"/>
        </pc:sldMkLst>
        <pc:spChg chg="mod">
          <ac:chgData name="Andre Bernardo" userId="84b4067d-9a93-42d6-9fdf-f125c5520b77" providerId="ADAL" clId="{C91C9870-61A2-44DA-8E81-968D776C141C}" dt="2024-09-27T16:01:33.974" v="107" actId="114"/>
          <ac:spMkLst>
            <pc:docMk/>
            <pc:sldMk cId="4011997475" sldId="2908"/>
            <ac:spMk id="2" creationId="{DC904C3E-23BB-77A1-25D0-22F4D0F09B4C}"/>
          </ac:spMkLst>
        </pc:spChg>
        <pc:spChg chg="mod">
          <ac:chgData name="Andre Bernardo" userId="84b4067d-9a93-42d6-9fdf-f125c5520b77" providerId="ADAL" clId="{C91C9870-61A2-44DA-8E81-968D776C141C}" dt="2024-09-27T15:57:59.176" v="104"/>
          <ac:spMkLst>
            <pc:docMk/>
            <pc:sldMk cId="4011997475" sldId="2908"/>
            <ac:spMk id="3" creationId="{A05B1C09-ECB4-911A-C48C-E179E7C3056A}"/>
          </ac:spMkLst>
        </pc:spChg>
        <pc:spChg chg="mod">
          <ac:chgData name="Andre Bernardo" userId="84b4067d-9a93-42d6-9fdf-f125c5520b77" providerId="ADAL" clId="{C91C9870-61A2-44DA-8E81-968D776C141C}" dt="2024-09-27T17:53:38.613" v="108"/>
          <ac:spMkLst>
            <pc:docMk/>
            <pc:sldMk cId="4011997475" sldId="2908"/>
            <ac:spMk id="4" creationId="{25CE6720-EE65-40AB-7B15-392B306E7119}"/>
          </ac:spMkLst>
        </pc:spChg>
      </pc:sldChg>
    </pc:docChg>
  </pc:docChgLst>
  <pc:docChgLst>
    <pc:chgData name="Andre Bernardo" userId="84b4067d-9a93-42d6-9fdf-f125c5520b77" providerId="ADAL" clId="{4F40AAA3-133C-4CE8-9DCC-D3DEFC85A544}"/>
    <pc:docChg chg="modSld">
      <pc:chgData name="Andre Bernardo" userId="84b4067d-9a93-42d6-9fdf-f125c5520b77" providerId="ADAL" clId="{4F40AAA3-133C-4CE8-9DCC-D3DEFC85A544}" dt="2024-11-05T16:07:03.727" v="92" actId="20577"/>
      <pc:docMkLst>
        <pc:docMk/>
      </pc:docMkLst>
      <pc:sldChg chg="modSp mod">
        <pc:chgData name="Andre Bernardo" userId="84b4067d-9a93-42d6-9fdf-f125c5520b77" providerId="ADAL" clId="{4F40AAA3-133C-4CE8-9DCC-D3DEFC85A544}" dt="2024-11-05T16:07:03.727" v="92" actId="20577"/>
        <pc:sldMkLst>
          <pc:docMk/>
          <pc:sldMk cId="4011997475" sldId="2908"/>
        </pc:sldMkLst>
        <pc:spChg chg="mod">
          <ac:chgData name="Andre Bernardo" userId="84b4067d-9a93-42d6-9fdf-f125c5520b77" providerId="ADAL" clId="{4F40AAA3-133C-4CE8-9DCC-D3DEFC85A544}" dt="2024-11-04T21:57:44.767" v="23" actId="20577"/>
          <ac:spMkLst>
            <pc:docMk/>
            <pc:sldMk cId="4011997475" sldId="2908"/>
            <ac:spMk id="2" creationId="{DC904C3E-23BB-77A1-25D0-22F4D0F09B4C}"/>
          </ac:spMkLst>
        </pc:spChg>
        <pc:spChg chg="mod">
          <ac:chgData name="Andre Bernardo" userId="84b4067d-9a93-42d6-9fdf-f125c5520b77" providerId="ADAL" clId="{4F40AAA3-133C-4CE8-9DCC-D3DEFC85A544}" dt="2024-11-05T16:07:03.727" v="92" actId="20577"/>
          <ac:spMkLst>
            <pc:docMk/>
            <pc:sldMk cId="4011997475" sldId="2908"/>
            <ac:spMk id="3" creationId="{A05B1C09-ECB4-911A-C48C-E179E7C3056A}"/>
          </ac:spMkLst>
        </pc:spChg>
        <pc:spChg chg="mod">
          <ac:chgData name="Andre Bernardo" userId="84b4067d-9a93-42d6-9fdf-f125c5520b77" providerId="ADAL" clId="{4F40AAA3-133C-4CE8-9DCC-D3DEFC85A544}" dt="2024-11-04T22:10:18.836" v="90" actId="255"/>
          <ac:spMkLst>
            <pc:docMk/>
            <pc:sldMk cId="4011997475" sldId="2908"/>
            <ac:spMk id="4" creationId="{25CE6720-EE65-40AB-7B15-392B306E711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B1019-3245-4CC6-9C1B-484796DE839A}" type="datetimeFigureOut">
              <a:rPr lang="en-CA" smtClean="0"/>
              <a:t>2024-11-05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3A017-627F-4CB7-9715-1E0089FA7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460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55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9EF9-2A4B-5DA9-99FF-C6E6CBE9F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BC37D-F4AE-F946-EAD4-C2B5C1D8C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026A1-1DC1-661C-B85B-69B26D04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D190-B745-4ED4-8126-04BACF95309D}" type="datetimeFigureOut">
              <a:rPr lang="en-CA" smtClean="0"/>
              <a:t>2024-11-05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2D8FB-39B7-6BAA-8345-A2C060C0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60158-0924-7FED-6AE5-A5FAB032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A06A-4C90-41E6-A2C6-1A7E1F009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688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C6D2-FF8F-7016-F2B1-AB738A6C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9BC8C-5637-24C5-D0E5-F4C1872DE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1FD18-3D9F-C4DA-0DF1-903494A9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D190-B745-4ED4-8126-04BACF95309D}" type="datetimeFigureOut">
              <a:rPr lang="en-CA" smtClean="0"/>
              <a:t>2024-11-05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3B0A-A1A5-4512-A1FE-7AFEDBC8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47E9-6FB0-7D43-673A-1AEC11A2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A06A-4C90-41E6-A2C6-1A7E1F009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298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A6F50-B990-4781-C6BD-71C048D60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D4F7A-D5D5-7EFD-7A8B-DD583EEB9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BAD0C-8CAD-3C71-3BCE-160A7757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D190-B745-4ED4-8126-04BACF95309D}" type="datetimeFigureOut">
              <a:rPr lang="en-CA" smtClean="0"/>
              <a:t>2024-11-05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9818F-ABE6-FA63-A986-33CFCDD2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7ABD2-6545-5709-A704-55DBE36D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A06A-4C90-41E6-A2C6-1A7E1F009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71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Header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D9B5BE-1179-D600-DC55-526CC03E5D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851" b="29535"/>
          <a:stretch/>
        </p:blipFill>
        <p:spPr>
          <a:xfrm rot="16200000">
            <a:off x="8051798" y="2717800"/>
            <a:ext cx="6858002" cy="1422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B0A337-9F42-856D-3155-7A5E81CBE0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965798" y="735370"/>
            <a:ext cx="1030000" cy="980456"/>
          </a:xfrm>
          <a:prstGeom prst="rect">
            <a:avLst/>
          </a:prstGeom>
        </p:spPr>
      </p:pic>
      <p:sp>
        <p:nvSpPr>
          <p:cNvPr id="9" name="Vertical Text Placeholder 23">
            <a:extLst>
              <a:ext uri="{FF2B5EF4-FFF2-40B4-BE49-F238E27FC236}">
                <a16:creationId xmlns:a16="http://schemas.microsoft.com/office/drawing/2014/main" id="{EF8C00A7-4D4E-5A13-7628-92FF476E6A94}"/>
              </a:ext>
            </a:extLst>
          </p:cNvPr>
          <p:cNvSpPr>
            <a:spLocks noGrp="1"/>
          </p:cNvSpPr>
          <p:nvPr>
            <p:ph type="body" orient="vert" sz="quarter" idx="14" hasCustomPrompt="1"/>
          </p:nvPr>
        </p:nvSpPr>
        <p:spPr>
          <a:xfrm>
            <a:off x="10965799" y="2131218"/>
            <a:ext cx="1029999" cy="4184650"/>
          </a:xfrm>
        </p:spPr>
        <p:txBody>
          <a:bodyPr vert="eaVert" anchor="ctr"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  <a:latin typeface="Impact" panose="020B0806030902050204" pitchFamily="34" charset="0"/>
              </a:defRPr>
            </a:lvl1pPr>
            <a:lvl2pPr marL="457200" indent="0">
              <a:buNone/>
              <a:defRPr sz="4500">
                <a:solidFill>
                  <a:schemeClr val="bg1"/>
                </a:solidFill>
                <a:latin typeface="Impact" panose="020B0806030902050204" pitchFamily="34" charset="0"/>
              </a:defRPr>
            </a:lvl2pPr>
            <a:lvl3pPr marL="914400" indent="0">
              <a:buNone/>
              <a:defRPr sz="4500">
                <a:solidFill>
                  <a:schemeClr val="bg1"/>
                </a:solidFill>
                <a:latin typeface="Impact" panose="020B0806030902050204" pitchFamily="34" charset="0"/>
              </a:defRPr>
            </a:lvl3pPr>
            <a:lvl4pPr marL="1371600" indent="0">
              <a:buNone/>
              <a:defRPr sz="4500">
                <a:solidFill>
                  <a:schemeClr val="bg1"/>
                </a:solidFill>
                <a:latin typeface="Impact" panose="020B0806030902050204" pitchFamily="34" charset="0"/>
              </a:defRPr>
            </a:lvl4pPr>
            <a:lvl5pPr marL="1828800" indent="0">
              <a:buNone/>
              <a:defRPr sz="4500">
                <a:solidFill>
                  <a:schemeClr val="bg1"/>
                </a:solidFill>
                <a:latin typeface="Impact" panose="020B0806030902050204" pitchFamily="34" charset="0"/>
              </a:defRPr>
            </a:lvl5pPr>
          </a:lstStyle>
          <a:p>
            <a:pPr lvl="0"/>
            <a:r>
              <a:rPr lang="en-US"/>
              <a:t>HEADER HERE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FD9CBC1C-5AF8-7549-8242-CEDF5D1AFFB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520512" y="542131"/>
            <a:ext cx="9731851" cy="57737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6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BCF5-BBAB-9007-1402-38A5B8A6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5646F-32B6-3DAD-385E-3C8EE2EE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5FC4F-7B56-9CE2-F12B-D2006F3A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D190-B745-4ED4-8126-04BACF95309D}" type="datetimeFigureOut">
              <a:rPr lang="en-CA" smtClean="0"/>
              <a:t>2024-11-05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5F692-6A13-53F7-93BA-9222FB46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AF18D-42F9-6C81-61EB-69ECB708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A06A-4C90-41E6-A2C6-1A7E1F009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789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B9F9-4CF5-E470-0577-5DB571E6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AA2A-AD4C-7548-B7FE-F2DFADD47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627ED-10D7-9D08-2D9B-501965A4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D190-B745-4ED4-8126-04BACF95309D}" type="datetimeFigureOut">
              <a:rPr lang="en-CA" smtClean="0"/>
              <a:t>2024-11-05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63F63-8791-DF7E-C917-CD11DAC2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5737C-4A5A-D046-9D97-C1F81736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A06A-4C90-41E6-A2C6-1A7E1F009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54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EEEF-E85E-A1B7-42BE-C73F95C6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A95-C425-8DA8-0CB9-084DD7E80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98C7B-BBB2-4723-51E9-7436DBB55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C5706-2B78-0088-C82B-AABB151F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D190-B745-4ED4-8126-04BACF95309D}" type="datetimeFigureOut">
              <a:rPr lang="en-CA" smtClean="0"/>
              <a:t>2024-11-05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519B3-FA13-85A1-971A-AFED6716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DAB6B-0097-CB70-945F-B338D4F9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A06A-4C90-41E6-A2C6-1A7E1F009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04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058A-F1AD-9DB3-A3EF-1E3CC71B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CBE48-41BF-E571-7C3E-38535C86C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D4480-A4BD-4E11-A4EC-97D22420E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4B172-C8A3-06A9-378A-4A684DEBB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21EF9-D352-A1E7-F420-1ED94315F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58D18-819E-D2A2-2102-B2BCD3AE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D190-B745-4ED4-8126-04BACF95309D}" type="datetimeFigureOut">
              <a:rPr lang="en-CA" smtClean="0"/>
              <a:t>2024-11-05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ACD23-8A5E-9ABC-CDF5-8CF6CBC0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AD517-2237-BE86-E2CE-8B454CCC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A06A-4C90-41E6-A2C6-1A7E1F009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753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69E6-0CBC-070C-77B2-7A929375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44D6E-F223-0289-12D2-618D7D5A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D190-B745-4ED4-8126-04BACF95309D}" type="datetimeFigureOut">
              <a:rPr lang="en-CA" smtClean="0"/>
              <a:t>2024-11-05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DF0EF-33FD-84A2-D8C9-731C7AA5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78E74-6F75-08CA-696B-D238D5E6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A06A-4C90-41E6-A2C6-1A7E1F009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65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BE57F-13D9-9E44-D19B-01396092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D190-B745-4ED4-8126-04BACF95309D}" type="datetimeFigureOut">
              <a:rPr lang="en-CA" smtClean="0"/>
              <a:t>2024-11-05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13B0E-B449-13F5-9963-FF122BF1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4AE67-BB06-686E-2C4E-EF0DE29F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A06A-4C90-41E6-A2C6-1A7E1F009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10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C384-DF20-D593-D3F2-3B8F7D78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34AC8-CC26-30B7-5AE2-11F2CB03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BAF1A-48D0-6A0D-9C06-628F68B00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55B0C-A5F9-58E1-869E-A28FD842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D190-B745-4ED4-8126-04BACF95309D}" type="datetimeFigureOut">
              <a:rPr lang="en-CA" smtClean="0"/>
              <a:t>2024-11-05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06E94-E90F-C863-F2F7-09C0A3B9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E6C46-1576-6CB8-88CD-5489D16C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A06A-4C90-41E6-A2C6-1A7E1F009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53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C570-9289-D6FA-77C7-5F54CD5AD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1001AA-9BD4-B2C0-9987-DF323BA2E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5482A-C5F0-1387-EEEC-4BA393F9F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7F632-4128-A3CF-7408-5318E7AB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D190-B745-4ED4-8126-04BACF95309D}" type="datetimeFigureOut">
              <a:rPr lang="en-CA" smtClean="0"/>
              <a:t>2024-11-05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CE10F-399D-AE07-3C22-08E3427B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BA045-A173-51DC-3743-8D5501B8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A06A-4C90-41E6-A2C6-1A7E1F009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552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A8EC1-0469-CFEE-FE8E-F1A7F67B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E029F-A758-FEBF-7082-21F4688FE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0220A-6A91-0DC9-DD53-652D95A90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CD190-B745-4ED4-8126-04BACF95309D}" type="datetimeFigureOut">
              <a:rPr lang="en-CA" smtClean="0"/>
              <a:t>2024-11-05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E35C8-2A4A-BAD7-8311-590007D68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86C23-93AB-12D5-52EF-6A9C57F18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F4A06A-4C90-41E6-A2C6-1A7E1F009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66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904C3E-23BB-77A1-25D0-22F4D0F09B4C}"/>
              </a:ext>
            </a:extLst>
          </p:cNvPr>
          <p:cNvSpPr/>
          <p:nvPr/>
        </p:nvSpPr>
        <p:spPr>
          <a:xfrm>
            <a:off x="240556" y="137283"/>
            <a:ext cx="5471622" cy="95410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0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  <a:sym typeface="Helvetica"/>
              </a:rPr>
              <a:t>[First Name] [Last Name]</a:t>
            </a:r>
            <a:br>
              <a:rPr kumimoji="0" lang="en-CA" sz="4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  <a:sym typeface="Helvetica"/>
              </a:rPr>
            </a:b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rgbClr val="1343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rPr>
              <a:t>ID </a:t>
            </a:r>
            <a:r>
              <a:rPr lang="en-US" sz="1600" dirty="0">
                <a:solidFill>
                  <a:srgbClr val="1343B9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[Lookup ID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rgbClr val="1343B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rPr>
              <a:t>]</a:t>
            </a:r>
            <a:endParaRPr kumimoji="0" lang="en-US" sz="240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5B1C09-ECB4-911A-C48C-E179E7C3056A}"/>
              </a:ext>
            </a:extLst>
          </p:cNvPr>
          <p:cNvSpPr/>
          <p:nvPr/>
        </p:nvSpPr>
        <p:spPr>
          <a:xfrm>
            <a:off x="240556" y="1131951"/>
            <a:ext cx="5129590" cy="5588766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/>
          <a:p>
            <a:pPr hangingPunct="0">
              <a:defRPr/>
            </a:pPr>
            <a:r>
              <a:rPr lang="en-US" sz="1300" b="1" kern="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  <a:sym typeface="Helvetica"/>
              </a:rPr>
              <a:t>[Title]</a:t>
            </a:r>
            <a:endParaRPr lang="en-US" sz="1300" b="1" i="0" dirty="0">
              <a:effectLst/>
              <a:highlight>
                <a:srgbClr val="FFFFFF"/>
              </a:highlight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1343B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"/>
            </a:endParaRPr>
          </a:p>
          <a:p>
            <a:pPr hangingPunct="0">
              <a:defRPr/>
            </a:pPr>
            <a:r>
              <a:rPr lang="en-CA" sz="1300" b="1" kern="0" dirty="0">
                <a:solidFill>
                  <a:srgbClr val="1343B9"/>
                </a:solidFill>
                <a:latin typeface="Arial"/>
                <a:cs typeface="Arial"/>
                <a:sym typeface="Helvetica"/>
              </a:rPr>
              <a:t>Spouse name: </a:t>
            </a:r>
            <a:r>
              <a:rPr lang="en-US" sz="1300" dirty="0">
                <a:highlight>
                  <a:srgbClr val="FFFFFF"/>
                </a:highlight>
                <a:latin typeface="Arial"/>
                <a:cs typeface="Arial"/>
              </a:rPr>
              <a:t>[Spouse Name]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1343B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300" b="1" i="0" u="none" strike="noStrike" kern="0" cap="none" spc="0" normalizeH="0" baseline="0" noProof="0" dirty="0">
                <a:ln>
                  <a:noFill/>
                </a:ln>
                <a:solidFill>
                  <a:srgbClr val="1343B9"/>
                </a:solidFill>
                <a:effectLst/>
                <a:uLnTx/>
                <a:uFillTx/>
                <a:latin typeface="Arial"/>
                <a:cs typeface="Arial"/>
                <a:sym typeface="Helvetica"/>
              </a:rPr>
              <a:t>SK Patient Connection (Y/N)</a:t>
            </a:r>
            <a:r>
              <a:rPr kumimoji="0" lang="en-CA" sz="1300" b="1" i="0" u="none" strike="noStrike" kern="0" cap="none" spc="0" normalizeH="0" baseline="0" noProof="0" dirty="0">
                <a:ln>
                  <a:noFill/>
                </a:ln>
                <a:solidFill>
                  <a:srgbClr val="1343B9"/>
                </a:solidFill>
                <a:effectLst/>
                <a:uLnTx/>
                <a:uFillTx/>
                <a:latin typeface="Arial"/>
                <a:cs typeface="Arial"/>
                <a:sym typeface="Helvetica"/>
              </a:rPr>
              <a:t>: </a:t>
            </a:r>
            <a:r>
              <a:rPr lang="en-US" sz="1300" dirty="0">
                <a:highlight>
                  <a:srgbClr val="FFFFFF"/>
                </a:highlight>
                <a:latin typeface="Arial"/>
                <a:cs typeface="Arial"/>
              </a:rPr>
              <a:t>[</a:t>
            </a:r>
            <a:r>
              <a:rPr lang="fr-FR" sz="1300" dirty="0">
                <a:highlight>
                  <a:srgbClr val="FFFFFF"/>
                </a:highlight>
                <a:latin typeface="Arial"/>
                <a:cs typeface="Arial"/>
              </a:rPr>
              <a:t>SK Patient Connection (Y/N)</a:t>
            </a:r>
            <a:r>
              <a:rPr lang="en-US" sz="1300" dirty="0">
                <a:highlight>
                  <a:srgbClr val="FFFFFF"/>
                </a:highlight>
                <a:latin typeface="Arial"/>
                <a:cs typeface="Arial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rgbClr val="0067B1"/>
              </a:solidFill>
              <a:effectLst/>
              <a:highlight>
                <a:srgbClr val="FFFFFF"/>
              </a:highligh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"/>
            </a:endParaRPr>
          </a:p>
          <a:p>
            <a:pPr hangingPunct="0">
              <a:defRPr/>
            </a:pPr>
            <a:r>
              <a:rPr lang="en-US" sz="1300" b="1" kern="0" dirty="0">
                <a:solidFill>
                  <a:srgbClr val="1343B9"/>
                </a:solidFill>
                <a:latin typeface="Arial"/>
                <a:cs typeface="Arial"/>
              </a:rPr>
              <a:t>Other SK affiliations/ board connections</a:t>
            </a:r>
            <a:r>
              <a:rPr kumimoji="0" lang="en-CA" sz="1300" b="1" i="0" u="none" strike="noStrike" kern="0" cap="none" spc="0" normalizeH="0" baseline="0" noProof="0" dirty="0">
                <a:ln>
                  <a:noFill/>
                </a:ln>
                <a:solidFill>
                  <a:srgbClr val="1343B9"/>
                </a:solidFill>
                <a:effectLst/>
                <a:uLnTx/>
                <a:uFillTx/>
                <a:latin typeface="Arial"/>
                <a:cs typeface="Arial"/>
                <a:sym typeface="Helvetica"/>
              </a:rPr>
              <a:t>:</a:t>
            </a:r>
            <a:r>
              <a:rPr lang="en-CA" sz="1300" b="1" kern="0" dirty="0">
                <a:solidFill>
                  <a:srgbClr val="1343B9"/>
                </a:solidFill>
                <a:latin typeface="Arial"/>
                <a:cs typeface="Arial"/>
                <a:sym typeface="Helvetica"/>
              </a:rPr>
              <a:t> </a:t>
            </a:r>
            <a:endParaRPr lang="en-CA" sz="1300" b="1" i="0" u="none" strike="noStrike" kern="0" cap="none" spc="0" normalizeH="0" baseline="0" noProof="0" dirty="0">
              <a:ln>
                <a:noFill/>
              </a:ln>
              <a:solidFill>
                <a:srgbClr val="1343B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  <a:defRPr/>
            </a:pPr>
            <a:r>
              <a:rPr lang="en-CA" sz="1300" dirty="0">
                <a:latin typeface="Arial"/>
                <a:cs typeface="Arial"/>
                <a:sym typeface="Helvetica"/>
              </a:rPr>
              <a:t>[</a:t>
            </a:r>
            <a:r>
              <a:rPr lang="en-US" sz="1300" dirty="0">
                <a:latin typeface="Arial"/>
                <a:cs typeface="Arial"/>
                <a:sym typeface="Helvetica"/>
              </a:rPr>
              <a:t>Other SK affiliations/ board connections]</a:t>
            </a:r>
          </a:p>
          <a:p>
            <a:pPr marL="285750" indent="-285750" hangingPunct="0">
              <a:buFont typeface="Arial" panose="020B0604020202020204" pitchFamily="34" charset="0"/>
              <a:buChar char="•"/>
              <a:defRPr/>
            </a:pP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rgbClr val="1343B9"/>
              </a:solidFill>
              <a:effectLst/>
              <a:uLnTx/>
              <a:uFillTx/>
              <a:latin typeface="Arial"/>
              <a:cs typeface="Arial"/>
              <a:sym typeface="Helvetica"/>
            </a:endParaRPr>
          </a:p>
          <a:p>
            <a:pPr hangingPunct="0">
              <a:defRPr/>
            </a:pPr>
            <a:r>
              <a:rPr kumimoji="0" lang="en-CA" sz="1300" b="1" i="0" u="none" strike="noStrike" kern="0" cap="none" spc="0" normalizeH="0" baseline="0" noProof="0" dirty="0">
                <a:ln>
                  <a:noFill/>
                </a:ln>
                <a:solidFill>
                  <a:srgbClr val="1343B9"/>
                </a:solidFill>
                <a:effectLst/>
                <a:uLnTx/>
                <a:uFillTx/>
                <a:latin typeface="Arial"/>
                <a:cs typeface="Arial"/>
                <a:sym typeface="Helvetica"/>
              </a:rPr>
              <a:t>SickKids Lifetime Giving:</a:t>
            </a:r>
            <a:r>
              <a:rPr lang="en-CA" sz="1300" b="1" kern="0" dirty="0">
                <a:solidFill>
                  <a:srgbClr val="1343B9"/>
                </a:solidFill>
                <a:latin typeface="Arial"/>
                <a:cs typeface="Arial"/>
                <a:sym typeface="Helvetica"/>
              </a:rPr>
              <a:t> </a:t>
            </a:r>
            <a:r>
              <a:rPr lang="en-CA" sz="1300" dirty="0">
                <a:latin typeface="Arial"/>
                <a:cs typeface="Arial"/>
                <a:sym typeface="Helvetica"/>
              </a:rPr>
              <a:t>[Giving to SKF]</a:t>
            </a:r>
          </a:p>
          <a:p>
            <a:pPr hangingPunct="0">
              <a:defRPr/>
            </a:pPr>
            <a:endParaRPr lang="en-CA" sz="1300" dirty="0">
              <a:latin typeface="Arial"/>
              <a:cs typeface="Arial"/>
              <a:sym typeface="Helvetica"/>
            </a:endParaRPr>
          </a:p>
          <a:p>
            <a:pPr hangingPunct="0">
              <a:defRPr/>
            </a:pPr>
            <a:r>
              <a:rPr kumimoji="0" lang="en-CA" sz="1300" b="1" i="0" u="none" strike="noStrike" kern="0" cap="none" spc="0" normalizeH="0" baseline="0" noProof="0" dirty="0">
                <a:ln>
                  <a:noFill/>
                </a:ln>
                <a:solidFill>
                  <a:srgbClr val="1343B9"/>
                </a:solidFill>
                <a:effectLst/>
                <a:uLnTx/>
                <a:uFillTx/>
                <a:latin typeface="Arial"/>
                <a:cs typeface="Arial"/>
                <a:sym typeface="Helvetica"/>
              </a:rPr>
              <a:t>Most recent SK Major Gift (gifts at/over $10K):</a:t>
            </a:r>
            <a:r>
              <a:rPr lang="en-CA" sz="1300" b="1" kern="0" dirty="0">
                <a:solidFill>
                  <a:srgbClr val="1343B9"/>
                </a:solidFill>
                <a:latin typeface="Arial"/>
                <a:cs typeface="Arial"/>
                <a:sym typeface="Helvetica"/>
              </a:rPr>
              <a:t> </a:t>
            </a:r>
          </a:p>
          <a:p>
            <a:pPr marL="285750" indent="-285750" hangingPunct="0">
              <a:buFont typeface="Arial" panose="020B0604020202020204" pitchFamily="34" charset="0"/>
              <a:buChar char="•"/>
              <a:defRPr/>
            </a:pPr>
            <a:r>
              <a:rPr lang="en-CA" sz="1300" dirty="0">
                <a:latin typeface="Arial"/>
                <a:cs typeface="Arial"/>
                <a:sym typeface="Helvetica"/>
              </a:rPr>
              <a:t>[Most recent SK Major Gift (gifts at/over $10K)]</a:t>
            </a:r>
            <a:endParaRPr lang="en-CA" sz="1300" dirty="0">
              <a:latin typeface="Arial"/>
              <a:cs typeface="Arial"/>
            </a:endParaRPr>
          </a:p>
          <a:p>
            <a:pPr hangingPunct="0">
              <a:defRPr/>
            </a:pPr>
            <a:endParaRPr lang="en-CA" sz="1300" dirty="0">
              <a:latin typeface="Arial"/>
              <a:cs typeface="Arial"/>
            </a:endParaRPr>
          </a:p>
          <a:p>
            <a:pPr hangingPunct="0">
              <a:defRPr/>
            </a:pPr>
            <a:endParaRPr lang="en-CA" sz="1300" b="1" kern="0" dirty="0">
              <a:solidFill>
                <a:srgbClr val="1343B9"/>
              </a:solidFill>
              <a:latin typeface="Arial"/>
              <a:cs typeface="Arial"/>
              <a:sym typeface="Helvetica"/>
            </a:endParaRPr>
          </a:p>
          <a:p>
            <a:pPr hangingPunct="0">
              <a:defRPr/>
            </a:pPr>
            <a:r>
              <a:rPr kumimoji="0" lang="en-CA" sz="1300" b="1" i="0" u="none" strike="noStrike" kern="0" cap="none" spc="0" normalizeH="0" baseline="0" noProof="0">
                <a:ln>
                  <a:noFill/>
                </a:ln>
                <a:solidFill>
                  <a:srgbClr val="1343B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Helvetica"/>
              </a:rPr>
              <a:t>Suspected </a:t>
            </a:r>
            <a:r>
              <a:rPr kumimoji="0" lang="en-CA" sz="1300" b="1" i="0" u="none" strike="noStrike" kern="0" cap="none" spc="0" normalizeH="0" baseline="0" noProof="0" dirty="0">
                <a:ln>
                  <a:noFill/>
                </a:ln>
                <a:solidFill>
                  <a:srgbClr val="1343B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Helvetica"/>
              </a:rPr>
              <a:t>areas of interest:</a:t>
            </a:r>
            <a:endParaRPr lang="en-CA" sz="1300" b="1" i="0" u="none" strike="noStrike" kern="0" cap="none" spc="0" normalizeH="0" baseline="0" noProof="0" dirty="0">
              <a:ln>
                <a:noFill/>
              </a:ln>
              <a:solidFill>
                <a:srgbClr val="1343B9"/>
              </a:solidFill>
              <a:effectLst/>
              <a:uLnTx/>
              <a:uFillTx/>
              <a:latin typeface="Arial"/>
              <a:cs typeface="Arial"/>
            </a:endParaRPr>
          </a:p>
          <a:p>
            <a:pPr hangingPunct="0">
              <a:defRPr/>
            </a:pPr>
            <a:r>
              <a:rPr lang="en-CA" sz="1300" dirty="0">
                <a:latin typeface="Arial"/>
                <a:cs typeface="Arial"/>
                <a:sym typeface="Helvetica"/>
              </a:rPr>
              <a:t>[Suspected areas of interest]</a:t>
            </a:r>
            <a:endParaRPr lang="en-CA" sz="1300" dirty="0">
              <a:latin typeface="Arial"/>
              <a:cs typeface="Arial"/>
            </a:endParaRPr>
          </a:p>
          <a:p>
            <a:pPr>
              <a:defRPr/>
            </a:pPr>
            <a:endParaRPr kumimoji="0" lang="en-CA" sz="1300" b="1" i="0" u="none" strike="noStrike" kern="0" cap="none" spc="0" normalizeH="0" baseline="0" noProof="0" dirty="0">
              <a:ln>
                <a:noFill/>
              </a:ln>
              <a:solidFill>
                <a:srgbClr val="1343B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720-EE65-40AB-7B15-392B306E7119}"/>
              </a:ext>
            </a:extLst>
          </p:cNvPr>
          <p:cNvSpPr/>
          <p:nvPr/>
        </p:nvSpPr>
        <p:spPr>
          <a:xfrm>
            <a:off x="5321547" y="73447"/>
            <a:ext cx="5363578" cy="6726496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/>
          <a:p>
            <a:pPr marR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300" dirty="0">
              <a:latin typeface="Arial"/>
              <a:cs typeface="Arial"/>
              <a:sym typeface="Helvetica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300" b="1" i="0" u="none" strike="noStrike" kern="0" cap="none" spc="0" normalizeH="0" baseline="0" noProof="0" dirty="0">
                <a:ln>
                  <a:noFill/>
                </a:ln>
                <a:solidFill>
                  <a:srgbClr val="1343B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Helvetica"/>
              </a:rPr>
              <a:t>Philanthropy examples - $5M+: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rgbClr val="1343B9"/>
              </a:solidFill>
              <a:effectLst/>
              <a:uLnTx/>
              <a:uFillTx/>
              <a:latin typeface="Arial"/>
              <a:ea typeface="+mn-ea"/>
              <a:cs typeface="Arial"/>
              <a:sym typeface="Helvetic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Arial"/>
                <a:cs typeface="Arial"/>
              </a:rPr>
              <a:t>[Philanthropy examples - $5M+]</a:t>
            </a:r>
          </a:p>
          <a:p>
            <a:endParaRPr lang="en-US" sz="1100" dirty="0">
              <a:latin typeface="Arial"/>
              <a:ea typeface="Times New Roman" panose="02020603050405020304" pitchFamily="18" charset="0"/>
              <a:cs typeface="Arial"/>
            </a:endParaRPr>
          </a:p>
          <a:p>
            <a:pPr lvl="0"/>
            <a:r>
              <a:rPr kumimoji="0" lang="en-CA" sz="1300" b="1" i="0" u="none" strike="noStrike" kern="0" cap="none" spc="0" normalizeH="0" baseline="0" noProof="0" dirty="0">
                <a:ln>
                  <a:noFill/>
                </a:ln>
                <a:solidFill>
                  <a:srgbClr val="1343B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Helvetica"/>
              </a:rPr>
              <a:t>Known Influencers: </a:t>
            </a:r>
            <a:r>
              <a:rPr lang="en-CA" sz="1300" dirty="0">
                <a:latin typeface="Arial"/>
                <a:cs typeface="Arial"/>
                <a:sym typeface="Helvetica"/>
              </a:rPr>
              <a:t>[Known Influencers]</a:t>
            </a:r>
            <a:endParaRPr lang="en-CA" sz="1300" dirty="0">
              <a:latin typeface="Arial"/>
              <a:cs typeface="Arial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  <a:defRPr/>
            </a:pPr>
            <a:endParaRPr lang="en-CA" sz="13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  <a:sym typeface="Helvetica"/>
            </a:endParaRPr>
          </a:p>
          <a:p>
            <a:pPr hangingPunct="0">
              <a:defRPr/>
            </a:pPr>
            <a:r>
              <a:rPr kumimoji="0" lang="en-CA" sz="1300" b="1" i="0" u="none" strike="noStrike" kern="0" cap="none" spc="0" normalizeH="0" baseline="0" noProof="0" dirty="0">
                <a:ln>
                  <a:noFill/>
                </a:ln>
                <a:solidFill>
                  <a:srgbClr val="1343B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Helvetica"/>
              </a:rPr>
              <a:t>Recent Engagement: </a:t>
            </a:r>
            <a:r>
              <a:rPr lang="en-CA" sz="1300" dirty="0">
                <a:latin typeface="Arial"/>
                <a:cs typeface="Arial"/>
                <a:sym typeface="Helvetica"/>
              </a:rPr>
              <a:t>[Recent Engagement]</a:t>
            </a:r>
          </a:p>
          <a:p>
            <a:pPr hangingPunct="0">
              <a:defRPr/>
            </a:pPr>
            <a:endParaRPr lang="en-CA" sz="1300" dirty="0">
              <a:latin typeface="Arial"/>
              <a:cs typeface="Arial"/>
              <a:sym typeface="Helvetica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300" b="1" i="0" u="none" strike="noStrike" kern="0" cap="none" spc="0" normalizeH="0" baseline="0" noProof="0" dirty="0">
                <a:ln>
                  <a:noFill/>
                </a:ln>
                <a:solidFill>
                  <a:srgbClr val="1343B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Helvetica"/>
              </a:rPr>
              <a:t>Research Comments:</a:t>
            </a:r>
            <a:endParaRPr lang="en-CA" sz="1300" b="1" i="0" u="none" strike="noStrike" kern="0" cap="none" spc="0" normalizeH="0" baseline="0" noProof="0" dirty="0">
              <a:ln>
                <a:noFill/>
              </a:ln>
              <a:solidFill>
                <a:srgbClr val="1343B9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Arial"/>
                <a:ea typeface="Times New Roman" panose="02020603050405020304" pitchFamily="18" charset="0"/>
                <a:cs typeface="Arial"/>
              </a:rPr>
              <a:t>[Research Comments]</a:t>
            </a:r>
            <a:endParaRPr lang="en-US" sz="1300" dirty="0"/>
          </a:p>
          <a:p>
            <a:pPr hangingPunct="0">
              <a:defRPr/>
            </a:pPr>
            <a:endParaRPr lang="en-US" sz="1200" dirty="0">
              <a:latin typeface="Arial"/>
              <a:cs typeface="Arial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1199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139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Impact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 Bernardo</dc:creator>
  <cp:lastModifiedBy>Andre Bernardo</cp:lastModifiedBy>
  <cp:revision>2</cp:revision>
  <dcterms:created xsi:type="dcterms:W3CDTF">2024-09-27T15:35:29Z</dcterms:created>
  <dcterms:modified xsi:type="dcterms:W3CDTF">2024-11-05T16:07:12Z</dcterms:modified>
</cp:coreProperties>
</file>