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Antonio" userId="f9080e6485b15397" providerId="LiveId" clId="{7CB33A2F-F297-4EBB-9383-E2748EA1BB48}"/>
    <pc:docChg chg="custSel addSld modSld sldOrd">
      <pc:chgData name="Andrei Antonio" userId="f9080e6485b15397" providerId="LiveId" clId="{7CB33A2F-F297-4EBB-9383-E2748EA1BB48}" dt="2022-01-10T17:05:41.988" v="262"/>
      <pc:docMkLst>
        <pc:docMk/>
      </pc:docMkLst>
      <pc:sldChg chg="modAnim">
        <pc:chgData name="Andrei Antonio" userId="f9080e6485b15397" providerId="LiveId" clId="{7CB33A2F-F297-4EBB-9383-E2748EA1BB48}" dt="2022-01-10T17:05:41.988" v="262"/>
        <pc:sldMkLst>
          <pc:docMk/>
          <pc:sldMk cId="2956371313" sldId="256"/>
        </pc:sldMkLst>
      </pc:sldChg>
      <pc:sldChg chg="modSp mod">
        <pc:chgData name="Andrei Antonio" userId="f9080e6485b15397" providerId="LiveId" clId="{7CB33A2F-F297-4EBB-9383-E2748EA1BB48}" dt="2022-01-10T16:34:16.726" v="6" actId="1076"/>
        <pc:sldMkLst>
          <pc:docMk/>
          <pc:sldMk cId="1975140200" sldId="257"/>
        </pc:sldMkLst>
        <pc:spChg chg="mod">
          <ac:chgData name="Andrei Antonio" userId="f9080e6485b15397" providerId="LiveId" clId="{7CB33A2F-F297-4EBB-9383-E2748EA1BB48}" dt="2022-01-10T16:34:13.515" v="4" actId="1076"/>
          <ac:spMkLst>
            <pc:docMk/>
            <pc:sldMk cId="1975140200" sldId="257"/>
            <ac:spMk id="2" creationId="{D64F70C3-FE5A-44C6-A5DD-B3363738D0F5}"/>
          </ac:spMkLst>
        </pc:spChg>
        <pc:picChg chg="mod">
          <ac:chgData name="Andrei Antonio" userId="f9080e6485b15397" providerId="LiveId" clId="{7CB33A2F-F297-4EBB-9383-E2748EA1BB48}" dt="2022-01-10T16:34:16.726" v="6" actId="1076"/>
          <ac:picMkLst>
            <pc:docMk/>
            <pc:sldMk cId="1975140200" sldId="257"/>
            <ac:picMk id="4" creationId="{3CFB73F1-66EE-4152-9736-5CEC5D7C070E}"/>
          </ac:picMkLst>
        </pc:picChg>
      </pc:sldChg>
      <pc:sldChg chg="modSp mod">
        <pc:chgData name="Andrei Antonio" userId="f9080e6485b15397" providerId="LiveId" clId="{7CB33A2F-F297-4EBB-9383-E2748EA1BB48}" dt="2022-01-10T16:34:09.114" v="3" actId="1076"/>
        <pc:sldMkLst>
          <pc:docMk/>
          <pc:sldMk cId="1885276983" sldId="258"/>
        </pc:sldMkLst>
        <pc:spChg chg="mod">
          <ac:chgData name="Andrei Antonio" userId="f9080e6485b15397" providerId="LiveId" clId="{7CB33A2F-F297-4EBB-9383-E2748EA1BB48}" dt="2022-01-10T16:34:03.513" v="0" actId="1076"/>
          <ac:spMkLst>
            <pc:docMk/>
            <pc:sldMk cId="1885276983" sldId="258"/>
            <ac:spMk id="2" creationId="{12E35A01-B7A7-4DD9-AE8A-7D0A47048D75}"/>
          </ac:spMkLst>
        </pc:spChg>
        <pc:picChg chg="mod">
          <ac:chgData name="Andrei Antonio" userId="f9080e6485b15397" providerId="LiveId" clId="{7CB33A2F-F297-4EBB-9383-E2748EA1BB48}" dt="2022-01-10T16:34:09.114" v="3" actId="1076"/>
          <ac:picMkLst>
            <pc:docMk/>
            <pc:sldMk cId="1885276983" sldId="258"/>
            <ac:picMk id="4" creationId="{5BA82CBB-11BC-46A2-8EE9-87A99AB3E5B3}"/>
          </ac:picMkLst>
        </pc:picChg>
      </pc:sldChg>
      <pc:sldChg chg="addSp modSp mod">
        <pc:chgData name="Andrei Antonio" userId="f9080e6485b15397" providerId="LiveId" clId="{7CB33A2F-F297-4EBB-9383-E2748EA1BB48}" dt="2022-01-10T16:37:04.689" v="15" actId="14100"/>
        <pc:sldMkLst>
          <pc:docMk/>
          <pc:sldMk cId="2656027974" sldId="259"/>
        </pc:sldMkLst>
        <pc:picChg chg="add mod">
          <ac:chgData name="Andrei Antonio" userId="f9080e6485b15397" providerId="LiveId" clId="{7CB33A2F-F297-4EBB-9383-E2748EA1BB48}" dt="2022-01-10T16:36:13.749" v="8" actId="1076"/>
          <ac:picMkLst>
            <pc:docMk/>
            <pc:sldMk cId="2656027974" sldId="259"/>
            <ac:picMk id="9" creationId="{1F731336-54CE-4B56-B3D6-A1A4113C5F77}"/>
          </ac:picMkLst>
        </pc:picChg>
        <pc:picChg chg="add mod">
          <ac:chgData name="Andrei Antonio" userId="f9080e6485b15397" providerId="LiveId" clId="{7CB33A2F-F297-4EBB-9383-E2748EA1BB48}" dt="2022-01-10T16:37:04.689" v="15" actId="14100"/>
          <ac:picMkLst>
            <pc:docMk/>
            <pc:sldMk cId="2656027974" sldId="259"/>
            <ac:picMk id="11" creationId="{8299ECBE-DD8A-4B71-A567-198D2D3CA6C7}"/>
          </ac:picMkLst>
        </pc:picChg>
      </pc:sldChg>
      <pc:sldChg chg="addSp delSp modSp mod">
        <pc:chgData name="Andrei Antonio" userId="f9080e6485b15397" providerId="LiveId" clId="{7CB33A2F-F297-4EBB-9383-E2748EA1BB48}" dt="2022-01-10T16:55:49.360" v="136" actId="14100"/>
        <pc:sldMkLst>
          <pc:docMk/>
          <pc:sldMk cId="3546994799" sldId="260"/>
        </pc:sldMkLst>
        <pc:spChg chg="del mod">
          <ac:chgData name="Andrei Antonio" userId="f9080e6485b15397" providerId="LiveId" clId="{7CB33A2F-F297-4EBB-9383-E2748EA1BB48}" dt="2022-01-10T16:43:45.123" v="56" actId="478"/>
          <ac:spMkLst>
            <pc:docMk/>
            <pc:sldMk cId="3546994799" sldId="260"/>
            <ac:spMk id="16" creationId="{424ABDB6-2997-4440-878A-2722EF1B5F04}"/>
          </ac:spMkLst>
        </pc:spChg>
        <pc:spChg chg="add del mod">
          <ac:chgData name="Andrei Antonio" userId="f9080e6485b15397" providerId="LiveId" clId="{7CB33A2F-F297-4EBB-9383-E2748EA1BB48}" dt="2022-01-10T16:44:05.920" v="62"/>
          <ac:spMkLst>
            <pc:docMk/>
            <pc:sldMk cId="3546994799" sldId="260"/>
            <ac:spMk id="17" creationId="{51EA1678-C6FD-41A9-8FA4-97962E8E5E90}"/>
          </ac:spMkLst>
        </pc:spChg>
        <pc:spChg chg="add mod">
          <ac:chgData name="Andrei Antonio" userId="f9080e6485b15397" providerId="LiveId" clId="{7CB33A2F-F297-4EBB-9383-E2748EA1BB48}" dt="2022-01-10T16:55:43.892" v="135" actId="14100"/>
          <ac:spMkLst>
            <pc:docMk/>
            <pc:sldMk cId="3546994799" sldId="260"/>
            <ac:spMk id="20" creationId="{37A0B34B-8E64-4623-956E-AFACFBC28F0C}"/>
          </ac:spMkLst>
        </pc:spChg>
        <pc:spChg chg="add mod">
          <ac:chgData name="Andrei Antonio" userId="f9080e6485b15397" providerId="LiveId" clId="{7CB33A2F-F297-4EBB-9383-E2748EA1BB48}" dt="2022-01-10T16:55:49.360" v="136" actId="14100"/>
          <ac:spMkLst>
            <pc:docMk/>
            <pc:sldMk cId="3546994799" sldId="260"/>
            <ac:spMk id="21" creationId="{22534163-8A82-4DCC-AF2F-FB7FAC8147F9}"/>
          </ac:spMkLst>
        </pc:spChg>
        <pc:spChg chg="add mod">
          <ac:chgData name="Andrei Antonio" userId="f9080e6485b15397" providerId="LiveId" clId="{7CB33A2F-F297-4EBB-9383-E2748EA1BB48}" dt="2022-01-10T16:47:25.049" v="99" actId="1076"/>
          <ac:spMkLst>
            <pc:docMk/>
            <pc:sldMk cId="3546994799" sldId="260"/>
            <ac:spMk id="22" creationId="{6159FD12-DF79-4C35-B134-BF48167B587C}"/>
          </ac:spMkLst>
        </pc:spChg>
        <pc:spChg chg="add mod">
          <ac:chgData name="Andrei Antonio" userId="f9080e6485b15397" providerId="LiveId" clId="{7CB33A2F-F297-4EBB-9383-E2748EA1BB48}" dt="2022-01-10T16:46:33.654" v="90" actId="1076"/>
          <ac:spMkLst>
            <pc:docMk/>
            <pc:sldMk cId="3546994799" sldId="260"/>
            <ac:spMk id="23" creationId="{AFC303AB-4240-4C3E-AA62-CC861D6B7BF6}"/>
          </ac:spMkLst>
        </pc:spChg>
        <pc:picChg chg="mod">
          <ac:chgData name="Andrei Antonio" userId="f9080e6485b15397" providerId="LiveId" clId="{7CB33A2F-F297-4EBB-9383-E2748EA1BB48}" dt="2022-01-10T16:44:25.895" v="63" actId="1076"/>
          <ac:picMkLst>
            <pc:docMk/>
            <pc:sldMk cId="3546994799" sldId="260"/>
            <ac:picMk id="5" creationId="{8B5C1529-E590-4040-8A9E-F5CA0A2A1EBC}"/>
          </ac:picMkLst>
        </pc:picChg>
        <pc:picChg chg="add mod">
          <ac:chgData name="Andrei Antonio" userId="f9080e6485b15397" providerId="LiveId" clId="{7CB33A2F-F297-4EBB-9383-E2748EA1BB48}" dt="2022-01-10T16:44:31.535" v="64" actId="14100"/>
          <ac:picMkLst>
            <pc:docMk/>
            <pc:sldMk cId="3546994799" sldId="260"/>
            <ac:picMk id="7" creationId="{C09E1950-91B8-420A-9162-CD89549165FC}"/>
          </ac:picMkLst>
        </pc:picChg>
        <pc:picChg chg="add mod">
          <ac:chgData name="Andrei Antonio" userId="f9080e6485b15397" providerId="LiveId" clId="{7CB33A2F-F297-4EBB-9383-E2748EA1BB48}" dt="2022-01-10T16:47:10.017" v="96" actId="1076"/>
          <ac:picMkLst>
            <pc:docMk/>
            <pc:sldMk cId="3546994799" sldId="260"/>
            <ac:picMk id="9" creationId="{D0ED04C6-E76E-45EA-AEA4-D41470DD6504}"/>
          </ac:picMkLst>
        </pc:picChg>
        <pc:picChg chg="add mod">
          <ac:chgData name="Andrei Antonio" userId="f9080e6485b15397" providerId="LiveId" clId="{7CB33A2F-F297-4EBB-9383-E2748EA1BB48}" dt="2022-01-10T16:47:05.886" v="95" actId="1076"/>
          <ac:picMkLst>
            <pc:docMk/>
            <pc:sldMk cId="3546994799" sldId="260"/>
            <ac:picMk id="11" creationId="{8308EF0E-AF2D-4F11-A230-CB7205754021}"/>
          </ac:picMkLst>
        </pc:picChg>
        <pc:picChg chg="add del mod">
          <ac:chgData name="Andrei Antonio" userId="f9080e6485b15397" providerId="LiveId" clId="{7CB33A2F-F297-4EBB-9383-E2748EA1BB48}" dt="2022-01-10T16:42:23.100" v="34" actId="478"/>
          <ac:picMkLst>
            <pc:docMk/>
            <pc:sldMk cId="3546994799" sldId="260"/>
            <ac:picMk id="13" creationId="{0E174E4F-E859-4405-BA89-D826619E3C23}"/>
          </ac:picMkLst>
        </pc:picChg>
        <pc:picChg chg="add mod">
          <ac:chgData name="Andrei Antonio" userId="f9080e6485b15397" providerId="LiveId" clId="{7CB33A2F-F297-4EBB-9383-E2748EA1BB48}" dt="2022-01-10T16:42:53.203" v="42" actId="14100"/>
          <ac:picMkLst>
            <pc:docMk/>
            <pc:sldMk cId="3546994799" sldId="260"/>
            <ac:picMk id="15" creationId="{88617A5A-72A0-4A84-9AE3-D0FFBE0B5E9A}"/>
          </ac:picMkLst>
        </pc:picChg>
        <pc:cxnChg chg="add del mod">
          <ac:chgData name="Andrei Antonio" userId="f9080e6485b15397" providerId="LiveId" clId="{7CB33A2F-F297-4EBB-9383-E2748EA1BB48}" dt="2022-01-10T16:45:09.897" v="69" actId="478"/>
          <ac:cxnSpMkLst>
            <pc:docMk/>
            <pc:sldMk cId="3546994799" sldId="260"/>
            <ac:cxnSpMk id="19" creationId="{FB6C5169-48B8-4C0A-8BC4-97679236370C}"/>
          </ac:cxnSpMkLst>
        </pc:cxnChg>
      </pc:sldChg>
      <pc:sldChg chg="addSp delSp modSp new mod">
        <pc:chgData name="Andrei Antonio" userId="f9080e6485b15397" providerId="LiveId" clId="{7CB33A2F-F297-4EBB-9383-E2748EA1BB48}" dt="2022-01-10T16:55:17.346" v="134" actId="1076"/>
        <pc:sldMkLst>
          <pc:docMk/>
          <pc:sldMk cId="1048456497" sldId="261"/>
        </pc:sldMkLst>
        <pc:spChg chg="del">
          <ac:chgData name="Andrei Antonio" userId="f9080e6485b15397" providerId="LiveId" clId="{7CB33A2F-F297-4EBB-9383-E2748EA1BB48}" dt="2022-01-10T16:47:58.236" v="101" actId="478"/>
          <ac:spMkLst>
            <pc:docMk/>
            <pc:sldMk cId="1048456497" sldId="261"/>
            <ac:spMk id="2" creationId="{0E60D92C-2991-461A-AEDF-41EAFA4877B6}"/>
          </ac:spMkLst>
        </pc:spChg>
        <pc:spChg chg="del">
          <ac:chgData name="Andrei Antonio" userId="f9080e6485b15397" providerId="LiveId" clId="{7CB33A2F-F297-4EBB-9383-E2748EA1BB48}" dt="2022-01-10T16:48:38.905" v="104" actId="22"/>
          <ac:spMkLst>
            <pc:docMk/>
            <pc:sldMk cId="1048456497" sldId="261"/>
            <ac:spMk id="3" creationId="{75E8F3D4-1F57-48E5-85F3-BB8673A3FA99}"/>
          </ac:spMkLst>
        </pc:spChg>
        <pc:spChg chg="add mod">
          <ac:chgData name="Andrei Antonio" userId="f9080e6485b15397" providerId="LiveId" clId="{7CB33A2F-F297-4EBB-9383-E2748EA1BB48}" dt="2022-01-10T16:54:15.732" v="133" actId="13822"/>
          <ac:spMkLst>
            <pc:docMk/>
            <pc:sldMk cId="1048456497" sldId="261"/>
            <ac:spMk id="14" creationId="{2DAC1558-2031-48FE-B502-235713386A2E}"/>
          </ac:spMkLst>
        </pc:spChg>
        <pc:spChg chg="add mod">
          <ac:chgData name="Andrei Antonio" userId="f9080e6485b15397" providerId="LiveId" clId="{7CB33A2F-F297-4EBB-9383-E2748EA1BB48}" dt="2022-01-10T16:54:12.620" v="132" actId="13822"/>
          <ac:spMkLst>
            <pc:docMk/>
            <pc:sldMk cId="1048456497" sldId="261"/>
            <ac:spMk id="15" creationId="{2F8814A5-3128-479D-9D35-548E2CA2A4FE}"/>
          </ac:spMkLst>
        </pc:spChg>
        <pc:picChg chg="add mod">
          <ac:chgData name="Andrei Antonio" userId="f9080e6485b15397" providerId="LiveId" clId="{7CB33A2F-F297-4EBB-9383-E2748EA1BB48}" dt="2022-01-10T16:55:17.346" v="134" actId="1076"/>
          <ac:picMkLst>
            <pc:docMk/>
            <pc:sldMk cId="1048456497" sldId="261"/>
            <ac:picMk id="5" creationId="{9BCDF51D-8B6D-4AA8-901D-85D312BD0D25}"/>
          </ac:picMkLst>
        </pc:picChg>
        <pc:picChg chg="add mod ord">
          <ac:chgData name="Andrei Antonio" userId="f9080e6485b15397" providerId="LiveId" clId="{7CB33A2F-F297-4EBB-9383-E2748EA1BB48}" dt="2022-01-10T16:49:01.001" v="112" actId="1076"/>
          <ac:picMkLst>
            <pc:docMk/>
            <pc:sldMk cId="1048456497" sldId="261"/>
            <ac:picMk id="7" creationId="{85B39584-B737-4E06-BD7D-F5F0B3BD16E3}"/>
          </ac:picMkLst>
        </pc:picChg>
        <pc:picChg chg="add mod">
          <ac:chgData name="Andrei Antonio" userId="f9080e6485b15397" providerId="LiveId" clId="{7CB33A2F-F297-4EBB-9383-E2748EA1BB48}" dt="2022-01-10T16:53:50.059" v="126" actId="1076"/>
          <ac:picMkLst>
            <pc:docMk/>
            <pc:sldMk cId="1048456497" sldId="261"/>
            <ac:picMk id="9" creationId="{516D5053-20F4-4428-9AFB-13D04D3465A3}"/>
          </ac:picMkLst>
        </pc:picChg>
        <pc:picChg chg="add mod">
          <ac:chgData name="Andrei Antonio" userId="f9080e6485b15397" providerId="LiveId" clId="{7CB33A2F-F297-4EBB-9383-E2748EA1BB48}" dt="2022-01-10T16:53:48.011" v="125" actId="1076"/>
          <ac:picMkLst>
            <pc:docMk/>
            <pc:sldMk cId="1048456497" sldId="261"/>
            <ac:picMk id="11" creationId="{97B801BB-B56A-49C0-968D-65A161CDE82D}"/>
          </ac:picMkLst>
        </pc:picChg>
        <pc:cxnChg chg="add del mod">
          <ac:chgData name="Andrei Antonio" userId="f9080e6485b15397" providerId="LiveId" clId="{7CB33A2F-F297-4EBB-9383-E2748EA1BB48}" dt="2022-01-10T16:53:26.418" v="121" actId="478"/>
          <ac:cxnSpMkLst>
            <pc:docMk/>
            <pc:sldMk cId="1048456497" sldId="261"/>
            <ac:cxnSpMk id="13" creationId="{96559F1B-34B7-497C-91A6-FA3ACE940F59}"/>
          </ac:cxnSpMkLst>
        </pc:cxnChg>
      </pc:sldChg>
      <pc:sldChg chg="addSp delSp modSp new mod">
        <pc:chgData name="Andrei Antonio" userId="f9080e6485b15397" providerId="LiveId" clId="{7CB33A2F-F297-4EBB-9383-E2748EA1BB48}" dt="2022-01-10T16:58:57.640" v="246" actId="1076"/>
        <pc:sldMkLst>
          <pc:docMk/>
          <pc:sldMk cId="619916512" sldId="262"/>
        </pc:sldMkLst>
        <pc:spChg chg="mod">
          <ac:chgData name="Andrei Antonio" userId="f9080e6485b15397" providerId="LiveId" clId="{7CB33A2F-F297-4EBB-9383-E2748EA1BB48}" dt="2022-01-10T16:58:13.587" v="236" actId="1076"/>
          <ac:spMkLst>
            <pc:docMk/>
            <pc:sldMk cId="619916512" sldId="262"/>
            <ac:spMk id="2" creationId="{7F01FFA8-59A3-429F-A47D-B5D6758D7825}"/>
          </ac:spMkLst>
        </pc:spChg>
        <pc:spChg chg="del">
          <ac:chgData name="Andrei Antonio" userId="f9080e6485b15397" providerId="LiveId" clId="{7CB33A2F-F297-4EBB-9383-E2748EA1BB48}" dt="2022-01-10T16:57:45.779" v="233" actId="22"/>
          <ac:spMkLst>
            <pc:docMk/>
            <pc:sldMk cId="619916512" sldId="262"/>
            <ac:spMk id="3" creationId="{8CD25857-E667-4EFF-807B-1FE47A470F9D}"/>
          </ac:spMkLst>
        </pc:spChg>
        <pc:picChg chg="add mod ord">
          <ac:chgData name="Andrei Antonio" userId="f9080e6485b15397" providerId="LiveId" clId="{7CB33A2F-F297-4EBB-9383-E2748EA1BB48}" dt="2022-01-10T16:58:57.640" v="246" actId="1076"/>
          <ac:picMkLst>
            <pc:docMk/>
            <pc:sldMk cId="619916512" sldId="262"/>
            <ac:picMk id="5" creationId="{1D1BAF2B-08C2-49C8-8558-332BA24CBC12}"/>
          </ac:picMkLst>
        </pc:picChg>
      </pc:sldChg>
      <pc:sldChg chg="addSp delSp modSp new mod ord">
        <pc:chgData name="Andrei Antonio" userId="f9080e6485b15397" providerId="LiveId" clId="{7CB33A2F-F297-4EBB-9383-E2748EA1BB48}" dt="2022-01-10T16:59:22.030" v="253" actId="1076"/>
        <pc:sldMkLst>
          <pc:docMk/>
          <pc:sldMk cId="2693035000" sldId="263"/>
        </pc:sldMkLst>
        <pc:spChg chg="mod">
          <ac:chgData name="Andrei Antonio" userId="f9080e6485b15397" providerId="LiveId" clId="{7CB33A2F-F297-4EBB-9383-E2748EA1BB48}" dt="2022-01-10T16:58:16.986" v="237" actId="1076"/>
          <ac:spMkLst>
            <pc:docMk/>
            <pc:sldMk cId="2693035000" sldId="263"/>
            <ac:spMk id="2" creationId="{460BFCDE-1C7E-4B30-83B1-0E24364ECABC}"/>
          </ac:spMkLst>
        </pc:spChg>
        <pc:spChg chg="del">
          <ac:chgData name="Andrei Antonio" userId="f9080e6485b15397" providerId="LiveId" clId="{7CB33A2F-F297-4EBB-9383-E2748EA1BB48}" dt="2022-01-10T16:57:23.588" v="230" actId="22"/>
          <ac:spMkLst>
            <pc:docMk/>
            <pc:sldMk cId="2693035000" sldId="263"/>
            <ac:spMk id="3" creationId="{3CB82D3D-35AE-49C5-8B12-5C43A5AB5583}"/>
          </ac:spMkLst>
        </pc:spChg>
        <pc:picChg chg="add mod ord">
          <ac:chgData name="Andrei Antonio" userId="f9080e6485b15397" providerId="LiveId" clId="{7CB33A2F-F297-4EBB-9383-E2748EA1BB48}" dt="2022-01-10T16:59:22.030" v="253" actId="1076"/>
          <ac:picMkLst>
            <pc:docMk/>
            <pc:sldMk cId="2693035000" sldId="263"/>
            <ac:picMk id="5" creationId="{8E7F47A8-4E37-484C-A584-616DDAA06372}"/>
          </ac:picMkLst>
        </pc:picChg>
      </pc:sldChg>
      <pc:sldChg chg="addSp delSp modSp new mod">
        <pc:chgData name="Andrei Antonio" userId="f9080e6485b15397" providerId="LiveId" clId="{7CB33A2F-F297-4EBB-9383-E2748EA1BB48}" dt="2022-01-10T16:59:12.736" v="251" actId="1076"/>
        <pc:sldMkLst>
          <pc:docMk/>
          <pc:sldMk cId="3600440978" sldId="264"/>
        </pc:sldMkLst>
        <pc:spChg chg="mod">
          <ac:chgData name="Andrei Antonio" userId="f9080e6485b15397" providerId="LiveId" clId="{7CB33A2F-F297-4EBB-9383-E2748EA1BB48}" dt="2022-01-10T16:58:09.341" v="235" actId="1076"/>
          <ac:spMkLst>
            <pc:docMk/>
            <pc:sldMk cId="3600440978" sldId="264"/>
            <ac:spMk id="2" creationId="{20FCC024-1D7E-42CD-B6AE-783C8EB12F1D}"/>
          </ac:spMkLst>
        </pc:spChg>
        <pc:spChg chg="del">
          <ac:chgData name="Andrei Antonio" userId="f9080e6485b15397" providerId="LiveId" clId="{7CB33A2F-F297-4EBB-9383-E2748EA1BB48}" dt="2022-01-10T16:58:02.495" v="234" actId="22"/>
          <ac:spMkLst>
            <pc:docMk/>
            <pc:sldMk cId="3600440978" sldId="264"/>
            <ac:spMk id="3" creationId="{0666B2BB-3D6A-4567-86C8-0B49C3EB0D1B}"/>
          </ac:spMkLst>
        </pc:spChg>
        <pc:picChg chg="add mod ord">
          <ac:chgData name="Andrei Antonio" userId="f9080e6485b15397" providerId="LiveId" clId="{7CB33A2F-F297-4EBB-9383-E2748EA1BB48}" dt="2022-01-10T16:59:12.736" v="251" actId="1076"/>
          <ac:picMkLst>
            <pc:docMk/>
            <pc:sldMk cId="3600440978" sldId="264"/>
            <ac:picMk id="5" creationId="{8F23FDF8-F7F8-4CB1-A5F1-FCA7A36BE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1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0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0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6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3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4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6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A23A-E36A-4D76-B820-BA308989F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Tranzistor</a:t>
            </a:r>
            <a:r>
              <a:rPr lang="en-US" dirty="0"/>
              <a:t> bipolar</a:t>
            </a:r>
            <a:br>
              <a:rPr lang="en-US" dirty="0"/>
            </a:b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emitor</a:t>
            </a:r>
            <a:r>
              <a:rPr lang="en-US" dirty="0"/>
              <a:t> </a:t>
            </a:r>
            <a:r>
              <a:rPr lang="en-US" dirty="0" err="1"/>
              <a:t>comun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B9F68-B7BB-4674-B948-BBCB6B49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Nume:ta</a:t>
            </a:r>
            <a:r>
              <a:rPr lang="ro-RO" dirty="0"/>
              <a:t>șcă andrei-antonio</a:t>
            </a:r>
          </a:p>
          <a:p>
            <a:r>
              <a:rPr lang="ro-RO" dirty="0"/>
              <a:t>Grupa</a:t>
            </a:r>
            <a:r>
              <a:rPr lang="en-US" dirty="0"/>
              <a:t>:2123 – </a:t>
            </a:r>
            <a:r>
              <a:rPr lang="en-US" dirty="0" err="1"/>
              <a:t>semigrupa</a:t>
            </a:r>
            <a:r>
              <a:rPr lang="en-US" dirty="0"/>
              <a:t> 2</a:t>
            </a:r>
          </a:p>
          <a:p>
            <a:r>
              <a:rPr lang="en-US" dirty="0" err="1"/>
              <a:t>Seria</a:t>
            </a:r>
            <a:r>
              <a:rPr lang="en-US" dirty="0"/>
              <a:t>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37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70C3-FE5A-44C6-A5DD-B3363738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212210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Circuitul</a:t>
            </a:r>
            <a:r>
              <a:rPr lang="en-US" dirty="0"/>
              <a:t> pe care l-am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FB73F1-66EE-4152-9736-5CEC5D7C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" y="996044"/>
            <a:ext cx="10940419" cy="5313376"/>
          </a:xfrm>
        </p:spPr>
      </p:pic>
    </p:spTree>
    <p:extLst>
      <p:ext uri="{BB962C8B-B14F-4D97-AF65-F5344CB8AC3E}">
        <p14:creationId xmlns:p14="http://schemas.microsoft.com/office/powerpoint/2010/main" val="19751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5A01-B7A7-4DD9-AE8A-7D0A4704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3" y="-174946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A82CBB-11BC-46A2-8EE9-87A99AB3E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727" y="830197"/>
            <a:ext cx="10809515" cy="60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6F815-CFBA-486A-BB5F-A2DBCABE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79" y="371461"/>
            <a:ext cx="3685796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1EDF7-8CA1-41AA-96AC-50C09BA0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9" y="4441811"/>
            <a:ext cx="3685796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31336-54CE-4B56-B3D6-A1A4113C5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43" y="705421"/>
            <a:ext cx="6192114" cy="2981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99ECBE-DD8A-4B71-A567-198D2D3CA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543" y="4367690"/>
            <a:ext cx="6192114" cy="23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C1529-E590-4040-8A9E-F5CA0A2A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876" y="2839867"/>
            <a:ext cx="3905795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E1950-91B8-420A-9162-CD895491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89" y="318081"/>
            <a:ext cx="6372886" cy="225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D04C6-E76E-45EA-AEA4-D41470DD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54" y="4443899"/>
            <a:ext cx="7398121" cy="217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08EF0E-AF2D-4F11-A230-CB7205754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57517"/>
            <a:ext cx="4274905" cy="2187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17A5A-72A0-4A84-9AE3-D0FFBE0B5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8080"/>
            <a:ext cx="5404757" cy="226773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A0B34B-8E64-4623-956E-AFACFBC28F0C}"/>
              </a:ext>
            </a:extLst>
          </p:cNvPr>
          <p:cNvSpPr/>
          <p:nvPr/>
        </p:nvSpPr>
        <p:spPr>
          <a:xfrm rot="2493026">
            <a:off x="2917237" y="2593724"/>
            <a:ext cx="1146483" cy="484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534163-8A82-4DCC-AF2F-FB7FAC8147F9}"/>
              </a:ext>
            </a:extLst>
          </p:cNvPr>
          <p:cNvSpPr/>
          <p:nvPr/>
        </p:nvSpPr>
        <p:spPr>
          <a:xfrm rot="18890544">
            <a:off x="3603497" y="3889819"/>
            <a:ext cx="794165" cy="4705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59FD12-DF79-4C35-B134-BF48167B587C}"/>
              </a:ext>
            </a:extLst>
          </p:cNvPr>
          <p:cNvSpPr/>
          <p:nvPr/>
        </p:nvSpPr>
        <p:spPr>
          <a:xfrm rot="13031360">
            <a:off x="7329774" y="3887417"/>
            <a:ext cx="867795" cy="516221"/>
          </a:xfrm>
          <a:prstGeom prst="rightArrow">
            <a:avLst>
              <a:gd name="adj1" fmla="val 352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FC303AB-4240-4C3E-AA62-CC861D6B7BF6}"/>
              </a:ext>
            </a:extLst>
          </p:cNvPr>
          <p:cNvSpPr/>
          <p:nvPr/>
        </p:nvSpPr>
        <p:spPr>
          <a:xfrm rot="8609868" flipV="1">
            <a:off x="7684575" y="2610815"/>
            <a:ext cx="693445" cy="3671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9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B39584-B737-4E06-BD7D-F5F0B3BD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319" y="3294308"/>
            <a:ext cx="5677327" cy="34485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DF51D-8B6D-4AA8-901D-85D312BD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5" y="117409"/>
            <a:ext cx="5677327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D5053-20F4-4428-9AFB-13D04D346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5" y="4199309"/>
            <a:ext cx="5401429" cy="2543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801BB-B56A-49C0-968D-65A161CDE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980" y="115161"/>
            <a:ext cx="5306165" cy="2562583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2DAC1558-2031-48FE-B502-235713386A2E}"/>
              </a:ext>
            </a:extLst>
          </p:cNvPr>
          <p:cNvSpPr/>
          <p:nvPr/>
        </p:nvSpPr>
        <p:spPr>
          <a:xfrm>
            <a:off x="2877424" y="3640821"/>
            <a:ext cx="402672" cy="5584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2F8814A5-3128-479D-9D35-548E2CA2A4FE}"/>
              </a:ext>
            </a:extLst>
          </p:cNvPr>
          <p:cNvSpPr/>
          <p:nvPr/>
        </p:nvSpPr>
        <p:spPr>
          <a:xfrm>
            <a:off x="9192948" y="2677744"/>
            <a:ext cx="436227" cy="63546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5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FCDE-1C7E-4B30-83B1-0E24364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triunghiular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F47A8-4E37-484C-A584-616DDAA0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94" y="981512"/>
            <a:ext cx="10013963" cy="5601445"/>
          </a:xfrm>
        </p:spPr>
      </p:pic>
    </p:spTree>
    <p:extLst>
      <p:ext uri="{BB962C8B-B14F-4D97-AF65-F5344CB8AC3E}">
        <p14:creationId xmlns:p14="http://schemas.microsoft.com/office/powerpoint/2010/main" val="269303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FFA8-59A3-429F-A47D-B5D6758D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dreptunghiular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BAF2B-08C2-49C8-8558-332BA24C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35" y="1078117"/>
            <a:ext cx="9915787" cy="5538493"/>
          </a:xfrm>
        </p:spPr>
      </p:pic>
    </p:spTree>
    <p:extLst>
      <p:ext uri="{BB962C8B-B14F-4D97-AF65-F5344CB8AC3E}">
        <p14:creationId xmlns:p14="http://schemas.microsoft.com/office/powerpoint/2010/main" val="61991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C024-1D7E-42CD-B6AE-783C8EB1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dinte</a:t>
            </a:r>
            <a:r>
              <a:rPr lang="en-US" dirty="0"/>
              <a:t> de </a:t>
            </a:r>
            <a:r>
              <a:rPr lang="en-US" dirty="0" err="1"/>
              <a:t>fierastrau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FDF8-F7F8-4CB1-A5F1-FCA7A36B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34" y="1040237"/>
            <a:ext cx="9931769" cy="5553510"/>
          </a:xfrm>
        </p:spPr>
      </p:pic>
    </p:spTree>
    <p:extLst>
      <p:ext uri="{BB962C8B-B14F-4D97-AF65-F5344CB8AC3E}">
        <p14:creationId xmlns:p14="http://schemas.microsoft.com/office/powerpoint/2010/main" val="360044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</TotalTime>
  <Words>36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Tranzistor bipolar conexiunea emitor comun</vt:lpstr>
      <vt:lpstr>Circuitul pe care l-am folosit in aplicatie</vt:lpstr>
      <vt:lpstr>Pagina principala</vt:lpstr>
      <vt:lpstr>PowerPoint Presentation</vt:lpstr>
      <vt:lpstr>PowerPoint Presentation</vt:lpstr>
      <vt:lpstr>PowerPoint Presentation</vt:lpstr>
      <vt:lpstr>Semnal triunghiular</vt:lpstr>
      <vt:lpstr>Semnal dreptunghiular</vt:lpstr>
      <vt:lpstr>Semnal dinte de fierastrau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Tranzistor bipolar conexiunea emitor comun</dc:title>
  <dc:creator>Andrei Antonio</dc:creator>
  <cp:lastModifiedBy>Andrei Antonio</cp:lastModifiedBy>
  <cp:revision>4</cp:revision>
  <dcterms:created xsi:type="dcterms:W3CDTF">2022-01-10T15:15:33Z</dcterms:created>
  <dcterms:modified xsi:type="dcterms:W3CDTF">2022-01-10T17:05:55Z</dcterms:modified>
</cp:coreProperties>
</file>