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2/20/2023</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D8BD707-D9CF-40AE-B4C6-C98DA3205C09}" type="datetimeFigureOut">
              <a:rPr lang="en-US" smtClean="0"/>
              <a:pPr/>
              <a:t>2/20/2023</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66850"/>
          </a:xfrm>
        </p:spPr>
        <p:txBody>
          <a:bodyPr/>
          <a:lstStyle/>
          <a:p>
            <a:r>
              <a:rPr lang="en-US" dirty="0" err="1" smtClean="0"/>
              <a:t>Prezentare</a:t>
            </a:r>
            <a:endParaRPr lang="en-US" dirty="0"/>
          </a:p>
        </p:txBody>
      </p:sp>
      <p:sp>
        <p:nvSpPr>
          <p:cNvPr id="3" name="Subtitle 2"/>
          <p:cNvSpPr>
            <a:spLocks noGrp="1"/>
          </p:cNvSpPr>
          <p:nvPr>
            <p:ph type="subTitle" idx="1"/>
          </p:nvPr>
        </p:nvSpPr>
        <p:spPr>
          <a:xfrm>
            <a:off x="1295400" y="2438400"/>
            <a:ext cx="6400800" cy="1371600"/>
          </a:xfrm>
        </p:spPr>
        <p:txBody>
          <a:bodyPr/>
          <a:lstStyle/>
          <a:p>
            <a:endParaRPr lang="en-US" dirty="0" smtClean="0"/>
          </a:p>
          <a:p>
            <a:r>
              <a:rPr lang="en-US" dirty="0" smtClean="0"/>
              <a:t>      </a:t>
            </a:r>
            <a:r>
              <a:rPr lang="en-US" dirty="0" err="1" smtClean="0"/>
              <a:t>Amplificator</a:t>
            </a:r>
            <a:r>
              <a:rPr lang="en-US" dirty="0" smtClean="0"/>
              <a:t> </a:t>
            </a:r>
            <a:r>
              <a:rPr lang="en-US" dirty="0" err="1" smtClean="0"/>
              <a:t>sumator</a:t>
            </a:r>
            <a:endParaRPr lang="en-US" dirty="0"/>
          </a:p>
        </p:txBody>
      </p:sp>
      <p:sp>
        <p:nvSpPr>
          <p:cNvPr id="4" name="TextBox 3"/>
          <p:cNvSpPr txBox="1"/>
          <p:nvPr/>
        </p:nvSpPr>
        <p:spPr>
          <a:xfrm>
            <a:off x="6096000" y="5020574"/>
            <a:ext cx="2743200" cy="646331"/>
          </a:xfrm>
          <a:prstGeom prst="rect">
            <a:avLst/>
          </a:prstGeom>
          <a:noFill/>
        </p:spPr>
        <p:txBody>
          <a:bodyPr wrap="square" rtlCol="0">
            <a:spAutoFit/>
          </a:bodyPr>
          <a:lstStyle/>
          <a:p>
            <a:pPr algn="r"/>
            <a:r>
              <a:rPr lang="en-US" dirty="0" err="1" smtClean="0"/>
              <a:t>Nume</a:t>
            </a:r>
            <a:r>
              <a:rPr lang="en-US" dirty="0" smtClean="0"/>
              <a:t>: </a:t>
            </a:r>
            <a:r>
              <a:rPr lang="en-US" dirty="0" err="1" smtClean="0"/>
              <a:t>Vasiu</a:t>
            </a:r>
            <a:r>
              <a:rPr lang="en-US" dirty="0" smtClean="0"/>
              <a:t> Andrei</a:t>
            </a:r>
            <a:endParaRPr lang="en-US" dirty="0" smtClean="0"/>
          </a:p>
          <a:p>
            <a:pPr algn="r"/>
            <a:r>
              <a:rPr lang="en-US" dirty="0" smtClean="0"/>
              <a:t>Grupa:2124</a:t>
            </a:r>
            <a:endParaRPr lang="en-US" dirty="0"/>
          </a:p>
        </p:txBody>
      </p:sp>
    </p:spTree>
    <p:extLst>
      <p:ext uri="{BB962C8B-B14F-4D97-AF65-F5344CB8AC3E}">
        <p14:creationId xmlns:p14="http://schemas.microsoft.com/office/powerpoint/2010/main" val="125234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452887"/>
            <a:ext cx="6400800" cy="3429000"/>
          </a:xfrm>
          <a:prstGeom prst="rect">
            <a:avLst/>
          </a:prstGeom>
        </p:spPr>
      </p:pic>
      <p:sp>
        <p:nvSpPr>
          <p:cNvPr id="3" name="TextBox 2"/>
          <p:cNvSpPr txBox="1"/>
          <p:nvPr/>
        </p:nvSpPr>
        <p:spPr>
          <a:xfrm>
            <a:off x="3401347" y="46809"/>
            <a:ext cx="2438400" cy="369332"/>
          </a:xfrm>
          <a:prstGeom prst="rect">
            <a:avLst/>
          </a:prstGeom>
          <a:noFill/>
        </p:spPr>
        <p:txBody>
          <a:bodyPr wrap="square" rtlCol="0">
            <a:spAutoFit/>
          </a:bodyPr>
          <a:lstStyle/>
          <a:p>
            <a:r>
              <a:rPr lang="ro-RO" dirty="0" smtClean="0">
                <a:latin typeface="Times New Roman" pitchFamily="18" charset="0"/>
                <a:cs typeface="Times New Roman" pitchFamily="18" charset="0"/>
              </a:rPr>
              <a:t>Buton text, titlu.</a:t>
            </a:r>
            <a:endParaRPr lang="en-US" dirty="0">
              <a:latin typeface="Times New Roman" pitchFamily="18" charset="0"/>
              <a:cs typeface="Times New Roman" pitchFamily="18" charset="0"/>
            </a:endParaRPr>
          </a:p>
        </p:txBody>
      </p:sp>
      <p:cxnSp>
        <p:nvCxnSpPr>
          <p:cNvPr id="5" name="Straight Arrow Connector 4"/>
          <p:cNvCxnSpPr/>
          <p:nvPr/>
        </p:nvCxnSpPr>
        <p:spPr>
          <a:xfrm flipH="1" flipV="1">
            <a:off x="4267200" y="416141"/>
            <a:ext cx="609600" cy="2696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1143000" y="1600200"/>
            <a:ext cx="533400" cy="274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143000" y="2286000"/>
            <a:ext cx="5334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143000" y="2895600"/>
            <a:ext cx="533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4800" y="4419600"/>
            <a:ext cx="4343400" cy="1477328"/>
          </a:xfrm>
          <a:prstGeom prst="rect">
            <a:avLst/>
          </a:prstGeom>
          <a:noFill/>
        </p:spPr>
        <p:txBody>
          <a:bodyPr wrap="square" rtlCol="0">
            <a:spAutoFit/>
          </a:bodyPr>
          <a:lstStyle/>
          <a:p>
            <a:pPr algn="just"/>
            <a:r>
              <a:rPr lang="ro-RO" dirty="0" smtClean="0">
                <a:latin typeface="Times New Roman" pitchFamily="18" charset="0"/>
                <a:cs typeface="Times New Roman" pitchFamily="18" charset="0"/>
              </a:rPr>
              <a:t>Butoane text și edit, cele de tip text le folosim pentru a pune un titlu, iar cele de tip edit le folosim pentru a putea modifica valorile inițiale astfel încât să putem vedea cum variază tensiunea.</a:t>
            </a:r>
            <a:endParaRPr lang="en-US" dirty="0">
              <a:latin typeface="Times New Roman" pitchFamily="18" charset="0"/>
              <a:cs typeface="Times New Roman" pitchFamily="18" charset="0"/>
            </a:endParaRPr>
          </a:p>
        </p:txBody>
      </p:sp>
      <p:cxnSp>
        <p:nvCxnSpPr>
          <p:cNvPr id="15" name="Straight Arrow Connector 14"/>
          <p:cNvCxnSpPr/>
          <p:nvPr/>
        </p:nvCxnSpPr>
        <p:spPr>
          <a:xfrm>
            <a:off x="4495800" y="2971800"/>
            <a:ext cx="11430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267200" y="2286000"/>
            <a:ext cx="13716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267200" y="1600200"/>
            <a:ext cx="1371600" cy="274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15000" y="2286000"/>
            <a:ext cx="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042858" y="4419600"/>
            <a:ext cx="3695700" cy="1477328"/>
          </a:xfrm>
          <a:prstGeom prst="rect">
            <a:avLst/>
          </a:prstGeom>
          <a:noFill/>
        </p:spPr>
        <p:txBody>
          <a:bodyPr wrap="square" rtlCol="0">
            <a:spAutoFit/>
          </a:bodyPr>
          <a:lstStyle/>
          <a:p>
            <a:pPr algn="just"/>
            <a:r>
              <a:rPr lang="en-GB" dirty="0" err="1" smtClean="0">
                <a:latin typeface="Times New Roman" pitchFamily="18" charset="0"/>
                <a:cs typeface="Times New Roman" pitchFamily="18" charset="0"/>
              </a:rPr>
              <a:t>Butoane</a:t>
            </a:r>
            <a:r>
              <a:rPr lang="en-GB" dirty="0" smtClean="0">
                <a:latin typeface="Times New Roman" pitchFamily="18" charset="0"/>
                <a:cs typeface="Times New Roman" pitchFamily="18" charset="0"/>
              </a:rPr>
              <a:t> edit, </a:t>
            </a:r>
            <a:r>
              <a:rPr lang="ro-RO" dirty="0" smtClean="0">
                <a:latin typeface="Times New Roman" pitchFamily="18" charset="0"/>
                <a:cs typeface="Times New Roman" pitchFamily="18" charset="0"/>
              </a:rPr>
              <a:t>în acest caz folosim doar butoane de tip edit deoarece denumirea acestora este deja in imaginea respectivă, la fel ca in cazul anterior, valorile se pot modifica.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4043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457200"/>
            <a:ext cx="3581400" cy="1600200"/>
          </a:xfrm>
          <a:prstGeom prst="rect">
            <a:avLst/>
          </a:prstGeom>
        </p:spPr>
      </p:pic>
      <p:cxnSp>
        <p:nvCxnSpPr>
          <p:cNvPr id="4" name="Straight Arrow Connector 3"/>
          <p:cNvCxnSpPr/>
          <p:nvPr/>
        </p:nvCxnSpPr>
        <p:spPr>
          <a:xfrm flipH="1">
            <a:off x="1600200" y="1143000"/>
            <a:ext cx="17526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1000" y="3200400"/>
            <a:ext cx="4038600" cy="923330"/>
          </a:xfrm>
          <a:prstGeom prst="rect">
            <a:avLst/>
          </a:prstGeom>
          <a:noFill/>
        </p:spPr>
        <p:txBody>
          <a:bodyPr wrap="square" rtlCol="0">
            <a:spAutoFit/>
          </a:bodyPr>
          <a:lstStyle/>
          <a:p>
            <a:pPr algn="just"/>
            <a:r>
              <a:rPr lang="en-US" dirty="0" err="1" smtClean="0">
                <a:latin typeface="Times New Roman" pitchFamily="18" charset="0"/>
                <a:cs typeface="Times New Roman" pitchFamily="18" charset="0"/>
              </a:rPr>
              <a:t>Buton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PopupMenu</a:t>
            </a:r>
            <a:r>
              <a:rPr lang="en-US" dirty="0" smtClean="0">
                <a:latin typeface="Times New Roman" pitchFamily="18" charset="0"/>
                <a:cs typeface="Times New Roman" pitchFamily="18" charset="0"/>
              </a:rPr>
              <a:t>, ne </a:t>
            </a:r>
            <a:r>
              <a:rPr lang="en-US" dirty="0" err="1" smtClean="0">
                <a:latin typeface="Times New Roman" pitchFamily="18" charset="0"/>
                <a:cs typeface="Times New Roman" pitchFamily="18" charset="0"/>
              </a:rPr>
              <a:t>ajut</a:t>
            </a:r>
            <a:r>
              <a:rPr lang="ro-RO" dirty="0" smtClean="0">
                <a:latin typeface="Times New Roman" pitchFamily="18" charset="0"/>
                <a:cs typeface="Times New Roman" pitchFamily="18" charset="0"/>
              </a:rPr>
              <a:t>ă la selecția tipului de semnal</a:t>
            </a:r>
            <a:r>
              <a:rPr lang="en-US" dirty="0" smtClean="0">
                <a:latin typeface="Times New Roman" pitchFamily="18" charset="0"/>
                <a:cs typeface="Times New Roman" pitchFamily="18" charset="0"/>
              </a:rPr>
              <a:t> in </a:t>
            </a:r>
            <a:r>
              <a:rPr lang="en-US" dirty="0" err="1" smtClean="0">
                <a:latin typeface="Times New Roman" pitchFamily="18" charset="0"/>
                <a:cs typeface="Times New Roman" pitchFamily="18" charset="0"/>
              </a:rPr>
              <a:t>func</a:t>
            </a:r>
            <a:r>
              <a:rPr lang="ro-RO" dirty="0" smtClean="0">
                <a:latin typeface="Times New Roman" pitchFamily="18" charset="0"/>
                <a:cs typeface="Times New Roman" pitchFamily="18" charset="0"/>
              </a:rPr>
              <a:t>ție de dorințele noastre</a:t>
            </a:r>
            <a:r>
              <a:rPr lang="en-US" dirty="0" smtClean="0">
                <a:latin typeface="Times New Roman" pitchFamily="18" charset="0"/>
                <a:cs typeface="Times New Roman" pitchFamily="18" charset="0"/>
              </a:rPr>
              <a:t>: Dc, Sin, </a:t>
            </a:r>
            <a:r>
              <a:rPr lang="en-US" dirty="0" err="1" smtClean="0">
                <a:latin typeface="Times New Roman" pitchFamily="18" charset="0"/>
                <a:cs typeface="Times New Roman" pitchFamily="18" charset="0"/>
              </a:rPr>
              <a:t>Dr</a:t>
            </a:r>
            <a:r>
              <a:rPr lang="en-US" dirty="0" smtClean="0">
                <a:latin typeface="Times New Roman" pitchFamily="18" charset="0"/>
                <a:cs typeface="Times New Roman" pitchFamily="18" charset="0"/>
              </a:rPr>
              <a:t>, TR.</a:t>
            </a:r>
            <a:endParaRPr lang="en-US" dirty="0">
              <a:latin typeface="Times New Roman" pitchFamily="18" charset="0"/>
              <a:cs typeface="Times New Roman" pitchFamily="18" charset="0"/>
            </a:endParaRPr>
          </a:p>
        </p:txBody>
      </p:sp>
      <p:cxnSp>
        <p:nvCxnSpPr>
          <p:cNvPr id="7" name="Straight Arrow Connector 6"/>
          <p:cNvCxnSpPr/>
          <p:nvPr/>
        </p:nvCxnSpPr>
        <p:spPr>
          <a:xfrm>
            <a:off x="5867400" y="1828800"/>
            <a:ext cx="1524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48200" y="3200400"/>
            <a:ext cx="4152900" cy="923330"/>
          </a:xfrm>
          <a:prstGeom prst="rect">
            <a:avLst/>
          </a:prstGeom>
          <a:noFill/>
        </p:spPr>
        <p:txBody>
          <a:bodyPr wrap="square" rtlCol="0">
            <a:spAutoFit/>
          </a:bodyPr>
          <a:lstStyle/>
          <a:p>
            <a:pPr algn="just"/>
            <a:r>
              <a:rPr lang="en-US" dirty="0" err="1" smtClean="0">
                <a:latin typeface="Times New Roman" pitchFamily="18" charset="0"/>
                <a:cs typeface="Times New Roman" pitchFamily="18" charset="0"/>
              </a:rPr>
              <a:t>Buton</a:t>
            </a:r>
            <a:r>
              <a:rPr lang="en-US" dirty="0" smtClean="0">
                <a:latin typeface="Times New Roman" pitchFamily="18" charset="0"/>
                <a:cs typeface="Times New Roman" pitchFamily="18" charset="0"/>
              </a:rPr>
              <a:t> text, </a:t>
            </a:r>
            <a:r>
              <a:rPr lang="en-US" dirty="0" err="1" smtClean="0">
                <a:latin typeface="Times New Roman" pitchFamily="18" charset="0"/>
                <a:cs typeface="Times New Roman" pitchFamily="18" charset="0"/>
              </a:rPr>
              <a:t>slewrate-ul</a:t>
            </a:r>
            <a:r>
              <a:rPr lang="en-US" dirty="0" smtClean="0">
                <a:latin typeface="Times New Roman" pitchFamily="18" charset="0"/>
                <a:cs typeface="Times New Roman" pitchFamily="18" charset="0"/>
              </a:rPr>
              <a:t> ne </a:t>
            </a:r>
            <a:r>
              <a:rPr lang="en-US" dirty="0" err="1" smtClean="0">
                <a:latin typeface="Times New Roman" pitchFamily="18" charset="0"/>
                <a:cs typeface="Times New Roman" pitchFamily="18" charset="0"/>
              </a:rPr>
              <a:t>arat</a:t>
            </a:r>
            <a:r>
              <a:rPr lang="ro-RO" dirty="0" smtClean="0">
                <a:latin typeface="Times New Roman" pitchFamily="18" charset="0"/>
                <a:cs typeface="Times New Roman" pitchFamily="18" charset="0"/>
              </a:rPr>
              <a:t>ă cât de repede se schimbă tensiunea de la o alternanță la alta.</a:t>
            </a:r>
            <a:endParaRPr lang="en-US" dirty="0">
              <a:latin typeface="Times New Roman" pitchFamily="18" charset="0"/>
              <a:cs typeface="Times New Roman" pitchFamily="18" charset="0"/>
            </a:endParaRPr>
          </a:p>
        </p:txBody>
      </p:sp>
      <p:sp>
        <p:nvSpPr>
          <p:cNvPr id="10" name="TextBox 9"/>
          <p:cNvSpPr txBox="1"/>
          <p:nvPr/>
        </p:nvSpPr>
        <p:spPr>
          <a:xfrm>
            <a:off x="381000" y="4495800"/>
            <a:ext cx="8382000" cy="1477328"/>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	</a:t>
            </a:r>
            <a:r>
              <a:rPr lang="ro-RO" dirty="0" smtClean="0">
                <a:latin typeface="Times New Roman" pitchFamily="18" charset="0"/>
                <a:cs typeface="Times New Roman" pitchFamily="18" charset="0"/>
              </a:rPr>
              <a:t>În </a:t>
            </a:r>
            <a:r>
              <a:rPr lang="ro-RO" dirty="0">
                <a:latin typeface="Times New Roman" pitchFamily="18" charset="0"/>
                <a:cs typeface="Times New Roman" pitchFamily="18" charset="0"/>
              </a:rPr>
              <a:t>graficele de mai </a:t>
            </a:r>
            <a:r>
              <a:rPr lang="en-US" dirty="0" err="1" smtClean="0">
                <a:latin typeface="Times New Roman" pitchFamily="18" charset="0"/>
                <a:cs typeface="Times New Roman" pitchFamily="18" charset="0"/>
              </a:rPr>
              <a:t>jos</a:t>
            </a:r>
            <a:r>
              <a:rPr lang="ro-RO" dirty="0" smtClean="0">
                <a:latin typeface="Times New Roman" pitchFamily="18" charset="0"/>
                <a:cs typeface="Times New Roman" pitchFamily="18" charset="0"/>
              </a:rPr>
              <a:t> </a:t>
            </a:r>
            <a:r>
              <a:rPr lang="ro-RO" dirty="0">
                <a:latin typeface="Times New Roman" pitchFamily="18" charset="0"/>
                <a:cs typeface="Times New Roman" pitchFamily="18" charset="0"/>
              </a:rPr>
              <a:t>am afișat tensiuniile (sinus, dreptunghi, triunghi, curent continuu) la frecvența și amplitudinea selectată de mine. În cazul in care dorim să modificăm frecvența și amplitudinea semnalul se va schimba și va varia in funcție de valorile date.</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25342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315200" cy="925497"/>
          </a:xfrm>
        </p:spPr>
        <p:txBody>
          <a:bodyPr>
            <a:normAutofit/>
          </a:bodyPr>
          <a:lstStyle/>
          <a:p>
            <a:pPr algn="ctr"/>
            <a:r>
              <a:rPr lang="ro-RO" dirty="0" smtClean="0">
                <a:latin typeface="Times New Roman" pitchFamily="18" charset="0"/>
                <a:cs typeface="Times New Roman" pitchFamily="18" charset="0"/>
              </a:rPr>
              <a:t>Grafice</a:t>
            </a:r>
            <a:endParaRPr lang="en-US"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0"/>
            <a:ext cx="5410200" cy="228711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524000"/>
            <a:ext cx="2546944" cy="2286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886200"/>
            <a:ext cx="5410200" cy="241968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7400" y="3886201"/>
            <a:ext cx="2546944" cy="2419688"/>
          </a:xfrm>
          <a:prstGeom prst="rect">
            <a:avLst/>
          </a:prstGeom>
        </p:spPr>
      </p:pic>
    </p:spTree>
    <p:extLst>
      <p:ext uri="{BB962C8B-B14F-4D97-AF65-F5344CB8AC3E}">
        <p14:creationId xmlns:p14="http://schemas.microsoft.com/office/powerpoint/2010/main" val="171517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940"/>
            <a:ext cx="7315200" cy="1154097"/>
          </a:xfrm>
        </p:spPr>
        <p:txBody>
          <a:bodyPr/>
          <a:lstStyle/>
          <a:p>
            <a:pPr algn="ctr"/>
            <a:r>
              <a:rPr lang="ro-RO" dirty="0" smtClean="0">
                <a:latin typeface="Times New Roman" pitchFamily="18" charset="0"/>
                <a:cs typeface="Times New Roman" pitchFamily="18" charset="0"/>
              </a:rPr>
              <a:t>Grafice</a:t>
            </a:r>
            <a:endParaRPr lang="en-US"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389" y="1600199"/>
            <a:ext cx="5791200" cy="229601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600199"/>
            <a:ext cx="2553046" cy="22860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962400"/>
            <a:ext cx="5791199" cy="244826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2658" y="3962400"/>
            <a:ext cx="2638788" cy="2448267"/>
          </a:xfrm>
          <a:prstGeom prst="rect">
            <a:avLst/>
          </a:prstGeom>
        </p:spPr>
      </p:pic>
    </p:spTree>
    <p:extLst>
      <p:ext uri="{BB962C8B-B14F-4D97-AF65-F5344CB8AC3E}">
        <p14:creationId xmlns:p14="http://schemas.microsoft.com/office/powerpoint/2010/main" val="4225308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119</TotalTime>
  <Words>134</Words>
  <Application>Microsoft Office PowerPoint</Application>
  <PresentationFormat>On-screen Show (4:3)</PresentationFormat>
  <Paragraphs>13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Perspective</vt:lpstr>
      <vt:lpstr>Prezentare</vt:lpstr>
      <vt:lpstr>PowerPoint Presentation</vt:lpstr>
      <vt:lpstr>PowerPoint Presentation</vt:lpstr>
      <vt:lpstr>Grafice</vt:lpstr>
      <vt:lpstr>Grafice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dc:title>
  <dc:creator>Andrei Vasiu</dc:creator>
  <cp:lastModifiedBy>Andrei Vasiu</cp:lastModifiedBy>
  <cp:revision>14</cp:revision>
  <dcterms:created xsi:type="dcterms:W3CDTF">2006-08-16T00:00:00Z</dcterms:created>
  <dcterms:modified xsi:type="dcterms:W3CDTF">2023-02-20T13:02:10Z</dcterms:modified>
</cp:coreProperties>
</file>