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8" r:id="rId4"/>
    <p:sldId id="289" r:id="rId5"/>
    <p:sldId id="258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78" r:id="rId19"/>
    <p:sldId id="280" r:id="rId20"/>
    <p:sldId id="281" r:id="rId21"/>
    <p:sldId id="282" r:id="rId22"/>
    <p:sldId id="291" r:id="rId23"/>
    <p:sldId id="285" r:id="rId24"/>
    <p:sldId id="286" r:id="rId25"/>
    <p:sldId id="287" r:id="rId26"/>
    <p:sldId id="29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837-E056-6A7D-1A29-68982275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0946D-A651-E0FB-ED3E-D2943095E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F5C8-5895-375A-42FA-55505A605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F751-E770-27A0-8B9F-E9595CC3B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137/Proiect-MF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mv.fbk.eu/" TargetMode="External"/><Relationship Id="rId2" Type="http://schemas.openxmlformats.org/officeDocument/2006/relationships/hyperlink" Target="https://www.ifsoft.ro/~florentin.ipate/publications/LNCS%20CMC%202010%20An%20Integrated%20Approach%20to%20P%20Systems%20Formal%20Verifica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</a:t>
            </a:r>
            <a:br>
              <a:rPr lang="en-US" b="1" dirty="0"/>
            </a:br>
            <a:r>
              <a:rPr lang="en-US" b="1" dirty="0"/>
              <a:t>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System</a:t>
            </a:r>
          </a:p>
          <a:p>
            <a:r>
              <a:rPr lang="en-US" dirty="0" err="1"/>
              <a:t>NuSMV</a:t>
            </a:r>
            <a:endParaRPr lang="en-US" dirty="0"/>
          </a:p>
          <a:p>
            <a:r>
              <a:rPr lang="sv-SE" dirty="0"/>
              <a:t>O</a:t>
            </a:r>
            <a:r>
              <a:rPr lang="sv-SE" sz="2800" dirty="0"/>
              <a:t>pera</a:t>
            </a:r>
            <a:r>
              <a:rPr lang="ro-RO" sz="2800" dirty="0"/>
              <a:t>ți</a:t>
            </a:r>
            <a:r>
              <a:rPr lang="en-US" sz="2800" dirty="0"/>
              <a:t>a</a:t>
            </a:r>
            <a:r>
              <a:rPr lang="ro-RO" sz="2800" dirty="0"/>
              <a:t> de împărțire</a:t>
            </a:r>
            <a:endParaRPr lang="en-US" sz="2800" dirty="0"/>
          </a:p>
          <a:p>
            <a:r>
              <a:rPr lang="en-US" dirty="0" err="1"/>
              <a:t>Numerele</a:t>
            </a:r>
            <a:r>
              <a:rPr lang="en-US" dirty="0"/>
              <a:t> Fibonacci</a:t>
            </a:r>
          </a:p>
          <a:p>
            <a:r>
              <a:rPr lang="en-US" sz="2800" dirty="0" err="1"/>
              <a:t>Bibliografie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https://github.com/Andrei137/Proiect-MFIS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309DC-7D2A-1C70-1117-2C110285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073"/>
            <a:ext cx="12192000" cy="2214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0B458-96CF-B4B6-B5BA-84640CBD4CE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/>
              <a:t>Rezultatul</a:t>
            </a:r>
            <a:r>
              <a:rPr lang="en-US" sz="3500" b="1" dirty="0"/>
              <a:t> </a:t>
            </a:r>
            <a:r>
              <a:rPr lang="en-US" sz="3500" b="1" dirty="0" err="1"/>
              <a:t>verific</a:t>
            </a:r>
            <a:r>
              <a:rPr lang="ro-RO" sz="3500" b="1" dirty="0" err="1"/>
              <a:t>ării</a:t>
            </a:r>
            <a:r>
              <a:rPr lang="ro-RO" sz="3500" b="1" dirty="0"/>
              <a:t> sistemului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98898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1C3C-B5B8-3E1F-A2F2-6CE15CE0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C8E7DA-08D6-D444-F231-74ECC9B28C7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numerele Fibonacci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A94904-2BB2-C19E-4F18-44DD35E9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48" y="868083"/>
            <a:ext cx="2499576" cy="577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9D3C4-5E14-53E5-CAEE-F08300DD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48" y="868083"/>
            <a:ext cx="6129647" cy="5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0B461-06E4-CEE5-FDD3-E76C31A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53"/>
          <a:stretch/>
        </p:blipFill>
        <p:spPr>
          <a:xfrm>
            <a:off x="477744" y="1089000"/>
            <a:ext cx="5008624" cy="46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68340-978F-BEEE-3587-331B83BB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6" y="1089000"/>
            <a:ext cx="572108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52D22-4FF8-76A1-9429-95292340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6" y="201168"/>
            <a:ext cx="7891747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574A-9170-AA40-0D72-F51D807F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E6DEEB-39D2-DB67-2EE2-06E54670050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/>
              <a:t>Rezultatul</a:t>
            </a:r>
            <a:r>
              <a:rPr lang="en-US" sz="3500" b="1" dirty="0"/>
              <a:t> </a:t>
            </a:r>
            <a:r>
              <a:rPr lang="en-US" sz="3500" b="1" dirty="0" err="1"/>
              <a:t>verific</a:t>
            </a:r>
            <a:r>
              <a:rPr lang="ro-RO" sz="3500" b="1" dirty="0" err="1"/>
              <a:t>ării</a:t>
            </a:r>
            <a:r>
              <a:rPr lang="ro-RO" sz="3500" b="1" dirty="0"/>
              <a:t> sistemului</a:t>
            </a:r>
            <a:endParaRPr lang="en-US" sz="3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6FD0E-6CCA-B816-D6E9-23E635DF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84912"/>
            <a:ext cx="10839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3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46B70-D318-98AC-D065-A6594B8D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999-934B-9E01-53D6-305F6099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Bibliografie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F425-B556-887C-C62B-BBF7EC8D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An integrated approach to P systems formal verification</a:t>
            </a:r>
            <a:endParaRPr lang="en-US" dirty="0"/>
          </a:p>
          <a:p>
            <a:r>
              <a:rPr lang="en-US" dirty="0">
                <a:hlinkClick r:id="rId3"/>
              </a:rPr>
              <a:t>https://nusmv.fbk.eu/</a:t>
            </a:r>
            <a:endParaRPr lang="en-US" u="sng" dirty="0">
              <a:solidFill>
                <a:srgbClr val="4BA7F8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3139-2F89-C380-3A54-F0191B21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0D56-045F-ACDA-97AD-C644135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CD4-E9AC-E9C7-7A45-871557BF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>
            <a:normAutofit/>
          </a:bodyPr>
          <a:lstStyle/>
          <a:p>
            <a:r>
              <a:rPr lang="en-US" dirty="0"/>
              <a:t>Un model </a:t>
            </a:r>
            <a:r>
              <a:rPr lang="en-US" dirty="0" err="1"/>
              <a:t>computațional</a:t>
            </a:r>
            <a:r>
              <a:rPr lang="en-US" dirty="0"/>
              <a:t> </a:t>
            </a:r>
            <a:r>
              <a:rPr lang="en-US" dirty="0" err="1"/>
              <a:t>inspirat</a:t>
            </a:r>
            <a:r>
              <a:rPr lang="en-US" dirty="0"/>
              <a:t> de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funcționarea</a:t>
            </a:r>
            <a:r>
              <a:rPr lang="en-US" dirty="0"/>
              <a:t> </a:t>
            </a:r>
            <a:r>
              <a:rPr lang="en-US" dirty="0" err="1"/>
              <a:t>celulei</a:t>
            </a:r>
            <a:r>
              <a:rPr lang="en-US" dirty="0"/>
              <a:t> vii</a:t>
            </a:r>
          </a:p>
          <a:p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bio-inspirate</a:t>
            </a:r>
          </a:p>
          <a:p>
            <a:endParaRPr lang="en-US" dirty="0"/>
          </a:p>
          <a:p>
            <a:r>
              <a:rPr lang="it-IT" dirty="0"/>
              <a:t>Organizare ierarhică de compartimente separate prin membrane</a:t>
            </a:r>
            <a:br>
              <a:rPr lang="it-IT" dirty="0"/>
            </a:b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 multiset </a:t>
            </a:r>
            <a:r>
              <a:rPr lang="en-US" dirty="0" err="1"/>
              <a:t>finit</a:t>
            </a:r>
            <a:r>
              <a:rPr lang="en-US" dirty="0"/>
              <a:t> de </a:t>
            </a:r>
            <a:r>
              <a:rPr lang="en-US" dirty="0" err="1"/>
              <a:t>obiecte</a:t>
            </a:r>
            <a:endParaRPr lang="en-US" dirty="0"/>
          </a:p>
          <a:p>
            <a:pPr lvl="1"/>
            <a:r>
              <a:rPr lang="en-US" dirty="0"/>
              <a:t>Un set </a:t>
            </a:r>
            <a:r>
              <a:rPr lang="en-US" dirty="0" err="1"/>
              <a:t>finit</a:t>
            </a:r>
            <a:r>
              <a:rPr lang="en-US" dirty="0"/>
              <a:t> de reguli</a:t>
            </a:r>
          </a:p>
          <a:p>
            <a:pPr lvl="1"/>
            <a:r>
              <a:rPr lang="en-US" dirty="0"/>
              <a:t>Alte </a:t>
            </a:r>
            <a:r>
              <a:rPr lang="en-US" dirty="0" err="1"/>
              <a:t>compartimente</a:t>
            </a:r>
            <a:r>
              <a:rPr lang="en-US" dirty="0"/>
              <a:t> (op</a:t>
            </a:r>
            <a:r>
              <a:rPr lang="ro-RO" dirty="0"/>
              <a:t>țional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16B6-0A75-6686-ACB8-F4C42BD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6E1-84D9-5ED8-CBAD-A6FA44B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NuSMV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B04-72E5-7EE3-CE55-CDC771AF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003280" cy="5165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= New Symbolic Model Verifier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Este un </a:t>
            </a:r>
            <a:r>
              <a:rPr lang="en-US" dirty="0" err="1"/>
              <a:t>verificator</a:t>
            </a:r>
            <a:r>
              <a:rPr lang="en-US" dirty="0"/>
              <a:t> de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proprietăților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</a:t>
            </a:r>
            <a:r>
              <a:rPr lang="en-US" dirty="0" err="1"/>
              <a:t>formalizat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 Systems pot fi </a:t>
            </a:r>
            <a:r>
              <a:rPr lang="en-US" dirty="0" err="1"/>
              <a:t>modelate</a:t>
            </a:r>
            <a:r>
              <a:rPr lang="en-US" dirty="0"/>
              <a:t> ca </a:t>
            </a:r>
            <a:r>
              <a:rPr lang="en-US" dirty="0" err="1"/>
              <a:t>structuri</a:t>
            </a:r>
            <a:r>
              <a:rPr lang="en-US" dirty="0"/>
              <a:t> de </a:t>
            </a:r>
            <a:r>
              <a:rPr lang="en-US" dirty="0" err="1"/>
              <a:t>tranziție</a:t>
            </a:r>
            <a:r>
              <a:rPr lang="en-US" dirty="0"/>
              <a:t> finite (Kripke structures)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formală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garanții</a:t>
            </a:r>
            <a:r>
              <a:rPr lang="en-US" dirty="0"/>
              <a:t> </a:t>
            </a:r>
            <a:r>
              <a:rPr lang="en-US" dirty="0" err="1"/>
              <a:t>riguroase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 err="1"/>
              <a:t>consolidează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</a:t>
            </a:r>
            <a:r>
              <a:rPr lang="pt-BR" dirty="0"/>
              <a:t>printr-o analiză</a:t>
            </a:r>
            <a:r>
              <a:rPr lang="en-US" dirty="0"/>
              <a:t> </a:t>
            </a:r>
            <a:r>
              <a:rPr lang="en-US" dirty="0" err="1"/>
              <a:t>exhaustivă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Invarianți</a:t>
            </a:r>
            <a:r>
              <a:rPr lang="en-US" dirty="0"/>
              <a:t> (</a:t>
            </a:r>
            <a:r>
              <a:rPr lang="en-US" dirty="0" err="1"/>
              <a:t>proprietăți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Proprietăți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(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7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1847</Words>
  <Application>Microsoft Office PowerPoint</Application>
  <PresentationFormat>Widescreen</PresentationFormat>
  <Paragraphs>485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Office Theme</vt:lpstr>
      <vt:lpstr>Formal verification of  P Systems Using NuSMV </vt:lpstr>
      <vt:lpstr>Cuprins</vt:lpstr>
      <vt:lpstr>P System</vt:lpstr>
      <vt:lpstr>NuSMV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Opportunity</cp:lastModifiedBy>
  <cp:revision>36</cp:revision>
  <dcterms:created xsi:type="dcterms:W3CDTF">2025-04-10T13:28:16Z</dcterms:created>
  <dcterms:modified xsi:type="dcterms:W3CDTF">2025-04-14T12:40:00Z</dcterms:modified>
</cp:coreProperties>
</file>