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1" r:id="rId16"/>
    <p:sldId id="278" r:id="rId17"/>
    <p:sldId id="280" r:id="rId18"/>
    <p:sldId id="281" r:id="rId19"/>
    <p:sldId id="282" r:id="rId20"/>
    <p:sldId id="283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19E"/>
    <a:srgbClr val="BED3C3"/>
    <a:srgbClr val="EAA79C"/>
    <a:srgbClr val="212E53"/>
    <a:srgbClr val="EBACA2"/>
    <a:srgbClr val="CE6A6B"/>
    <a:srgbClr val="D0D0D0"/>
    <a:srgbClr val="B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486A8-CF0E-462E-8430-43462DE8D6C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A244-9A3E-4A77-B645-F300E72D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E837-E056-6A7D-1A29-68982275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0946D-A651-E0FB-ED3E-D2943095E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AF5C8-5895-375A-42FA-55505A605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F751-E770-27A0-8B9F-E9595CC3B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5F43-CDE0-6780-6A31-F4010A79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63CF-D86B-4C28-67B4-5468C049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85C8-A2B3-A77F-E901-B6AE1D1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4CB1-777F-F88F-7F90-C103CAF7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51B6-C435-D622-F1A5-BCA5019D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D13F-83D8-E2C9-E209-62FC001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50D3-C424-EE66-F32C-ED2FA58E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7134-8D8A-9E5F-E5B2-61AD44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DB2E-FA5B-29DB-0239-1038A45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E30-A7DA-0A1B-0BB4-50ABFBA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E1D8E-21A1-4564-3E86-5F8D9DF4F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3C4-93EF-A965-E7BE-C75F1648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72D9-9D6E-AD03-5277-199B52CB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59F8-62DE-C4C1-4DB0-4701888C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0BAE-2CFD-C009-ED6E-DA61BBC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7C54-0A7B-3136-5129-51D129A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52D9-D529-8298-27BD-9774DE70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36B5-4831-641E-1BCE-A4A5AE3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ECA8-DDEC-C0C2-5EDD-9A3CB07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68F7-27CC-A8C4-BAB7-EFF893C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B97F-F615-00EA-69D8-61BACC2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BFD1-7C98-4C8E-5974-18C6B20A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D810-94DC-94C5-4D0C-703C418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AC8-C428-87D7-7531-4C02247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7C6-06F1-0C54-1B33-109A510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AE84-FB53-3B45-C19A-9332B17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32FC-0BDE-DC7A-DDD1-45BF731B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2254-867B-B6AF-AEAE-C510BBA3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A6E7-EAD1-C3C3-F3A3-1552B4E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F350-1071-24D0-F1D6-D4AA16D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C8BF-F3C8-1998-B16A-515632B9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2B8-6FC3-2378-11ED-6A42340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84A-EAF5-C05F-B0C0-7270E898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0E5B-4A73-F1F9-D4AF-05360967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656F-C69B-1F8C-B6E3-BF653393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B0BD-9E70-8681-AB57-9A1C75EA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EADB-FF05-A28C-A4B6-46F1CBF5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72B4-9B9C-A528-B9A6-75EE838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8355-B13B-12F8-0900-7473FCC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A83-AAF0-0263-7B92-FE22AD9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A00D-DD34-DCB5-3A9B-3FA64AE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BA62-4CEC-CE4D-050B-D8BB080D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F09A-C863-9D50-85EB-A94E1F4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98D9-0982-07A6-4A14-E6D7842C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2C965-E8A0-447C-45AB-03C38FF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B8EC-E76C-F625-5EF6-90C939B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614-6EA4-75AD-8C13-E295BEF2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A1B5-01AA-63F9-BCE9-52B93B5B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5559-995C-3A07-828B-3FEDF9B5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51B9-64C8-9553-45D6-95A8FBD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DC62-7BD5-ED4A-79A6-7C05D2B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0A7D-5965-7957-7C46-73FD8DB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58E-FCF9-7441-61F3-ADAA93D4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FC4A-7D8D-E3CB-0512-97EAFE3B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C267-26F8-3B34-1E59-E3440A8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1B51-50D1-D1EE-30DF-63B43442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94F1-53F4-4FE9-6889-7FB6802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6874-5908-854C-E1AF-1EF73BA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98F9-4C56-FB96-F9D4-264A1B2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777E-EEEB-E682-AF9C-197C08F9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3B0-CF78-0AB6-2D56-41861E44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90E0-8610-4703-2786-F575F3F61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D757-BD01-6E28-FDDB-A238AB6A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9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9" Type="http://schemas.openxmlformats.org/officeDocument/2006/relationships/image" Target="../media/image71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42" Type="http://schemas.openxmlformats.org/officeDocument/2006/relationships/image" Target="../media/image7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40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i137/Proiect-MF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6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E6F-F917-1BA7-C980-CADEFF8B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Formal verification of P Systems Using </a:t>
            </a:r>
            <a:r>
              <a:rPr lang="en-US" b="1" dirty="0" err="1"/>
              <a:t>NuSMV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86F5-D62F-DADC-6845-CAB513EA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ro-RO" dirty="0"/>
              <a:t>Luculescu Teodor - 351</a:t>
            </a:r>
          </a:p>
          <a:p>
            <a:pPr algn="r"/>
            <a:r>
              <a:rPr lang="en-US" dirty="0"/>
              <a:t>Mihalache Sebastian-</a:t>
            </a:r>
            <a:r>
              <a:rPr lang="ro-RO" dirty="0"/>
              <a:t>Ștefan - 352</a:t>
            </a:r>
            <a:endParaRPr lang="en-US" dirty="0"/>
          </a:p>
          <a:p>
            <a:pPr algn="r"/>
            <a:r>
              <a:rPr lang="en-US" dirty="0"/>
              <a:t>Neculae Andrei</a:t>
            </a:r>
            <a:r>
              <a:rPr lang="ro-RO" dirty="0"/>
              <a:t>-Fabian - 352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F42B-D670-3872-F709-310FA1E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D634FD-1689-AC66-63E4-04499DC5BD46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BAC2F9-FBAC-24BF-4226-800470F8FD8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C74527-0F1A-590B-A1B7-C1711FA9B04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E81C68-50D5-6654-8A5B-37E98618505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EF0D27-36CC-6DA4-3BC9-100DD6AC22B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DC2B2-4BCC-94D7-2AA2-D113E44FBBD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E22E8-B054-5B32-11D2-44C72934567F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E4075-2B2A-9870-431F-88A0CDF863A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240D6C-876A-9DCA-B9AB-81FDA31A7C3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8A627-9B08-9BBD-BC71-B97E3A826D0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834230-CA83-21D7-ED49-05622AB7C0B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62DE00-F508-970E-5EBF-D2D0634C04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343440-3812-DBC9-F0F8-7F29618CFAEE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33C49-B529-DD1B-859A-641D37CA2BF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CC496C-BA45-DBA7-961F-E5F47074B97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FD17BD-37B9-6CEA-94FF-AF789A6CF640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201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53D1-BAD1-96C7-6640-BA3831E4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F22D3B-23AE-4E2B-509B-628ED9E9E5A8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3B83BB-E330-1943-2C70-5F38E3776188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C5E4E2-0B91-ADAC-89C1-511809C3A18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5D90F-219D-4C06-8094-296540132BB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B11A3-29B0-ABFB-1868-D303E52D97A3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8712D-D639-5A4E-BA31-B7FF3918B1A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F0C37C-08F6-5AB5-7980-83544B0556B2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2A3BC-BDD1-E039-5C96-D4F9CB43FD2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C99D85-37EF-A883-00B0-D9302CB0B83E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296D0C-07A8-7264-E37A-ADF2D4D2EE6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533C5-D507-0B86-A46E-D23C94622BF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CC4CE-009F-764C-537E-ABC68F2F225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4CD295-7A39-48FC-5E10-0DF570566FB6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4C129-7D3D-3FCA-4A6B-9DBBF9C6501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B7909-0292-E07C-8236-31442002CF4D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355E0E-D708-B6F3-FEE3-D38CE6821F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8571F-D89C-45D4-B777-6011243FBD26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551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1FF1-3B30-2E3D-7904-FFEF2EDA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BD7D9E-BD58-176F-84A0-75C1A6752EE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3CE0C4-6D14-9160-5F4B-18D97B935B0B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BC3FA8-8B02-9B4E-5424-42AD8CF52B5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A7D16-822C-7EE9-D53A-C9EA5C0AAB1F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46CF23-D1F3-18FF-82E6-4999FCF12F67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1EFF9-AC9D-520F-CEE6-FB539A5BC6C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DC969A-3F29-79FE-93DD-1CFBCEF6FA4D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21A70-FABA-AE51-FBBD-E135A24293B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04AE74-11A6-DD91-90CF-A164100AD97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04E0D-C977-667B-403F-B62A0C61542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18E335-4C68-4264-E6D6-9089A1606B14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234920-41DB-7E85-D3D7-30F0612B6E3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B42E73-28A5-BACA-FDFA-0BE8ECCAF91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8A28D2-AA95-CB66-C1B9-23E13B78601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156AE1-0BBD-9C19-B005-E44EA9DD94F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2133A9-6F40-A9D8-E050-BF9F2CFAB44D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2D80D8-C9AD-508E-C421-1DAAF47510A1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5BDBC5-56C0-9631-357E-A40D0E554CDD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28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999E-AA45-3C04-B691-863989F3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5F96DD-B7DA-DCD1-E68B-B39F67FF6FFF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855BB-A69E-7E97-11E5-70C2AF9F4AD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666EB40-C404-A780-CFC3-100B36F2BBF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71075E-9FFE-0B3F-CE3D-5A2512831614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367AD-E46A-1A87-A554-1CA5B2809CC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85614-BD30-B993-9692-D3E96C31401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42F267-CA8E-F40A-CF5C-E2D9D1A06A14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D08C2C-8354-A735-1375-4D47AC34E3F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0C42C1-D9F1-13BB-4F27-C2D590B8390D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ECCF80-CA9A-C6C8-FA5A-237D5608344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F4BEA-4D87-E598-39C3-AEF54ED4CFA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64DD69-6491-C8E8-E7B9-E14C2F5C438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F02C04-6257-F500-C1AE-45B87BFD46A0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43E3F8-9B05-EB74-18AC-F8FF1E973C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0A9329-9597-D6E0-0F6E-B97979F1E3F7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38382-107C-4A34-B736-D81806B98D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5D5707-8070-7C94-9CC6-3EB1D58BA064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8C3ECC-821E-8599-18EE-8E60C0A2833C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EEB5B3-5DD5-29E4-3404-3EC4C71665C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19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E5C4-78F6-16AD-A7F8-2E01368D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31543-B69A-3BD3-FDEF-26B2949D8883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38BC7-DE95-236E-A9CB-325FA7FAD479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F80D1A-EF1F-B737-1BDE-7B0E7E2D9BA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ACD245-B41B-77AB-0921-8A94436B19F5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0CE074-0FEC-FC39-419D-63537E1FE68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926FA4-A68C-35E5-33DF-E456AC39FB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9D064-CE71-72A3-84A2-CEB370C5603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0C277-243F-C0B3-E1FB-CCBC5C100F2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43B8C7-9328-DE37-8C7C-D81F294F738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D6C236-96CF-CF45-63B3-5184883AF6E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789BE-5803-8738-68BD-DFBC771209F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536968-CFC0-A600-C66B-E80A77078F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B61012-4DCE-5D40-1EC9-A5AF5797F711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F1F50-D320-C295-467E-A23F21CFFE1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218B2B-60F6-862C-D315-7C111AC3A789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5F9D67-6D70-FB12-DFEB-17B003DD47B9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57594-C7F4-BD4D-C965-06E66DC69D2D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7AC58-30A8-B0D1-F600-57F661735AE4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36FF71-11A1-70C9-F9ED-4F7F362AE54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AE5FD9-5826-6A96-E33E-0C53C6BCBBA3}"/>
              </a:ext>
            </a:extLst>
          </p:cNvPr>
          <p:cNvGrpSpPr/>
          <p:nvPr/>
        </p:nvGrpSpPr>
        <p:grpSpPr>
          <a:xfrm>
            <a:off x="771917" y="19149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/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𝑭𝑰𝑵𝑨𝑳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48E5-9AFB-5E42-1B0D-DAC8BAD0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A38C9D-FDE7-8E1E-3104-2B2F41C4502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06ED87-D03F-6B01-4417-BDF0AA3D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56" y="868083"/>
            <a:ext cx="2499576" cy="5776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4807B5-40A3-E86D-C3EA-E0BED692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9" y="868083"/>
            <a:ext cx="2394269" cy="5788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6E0EBA-F747-D5E1-5205-EB42BA50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149" y="844061"/>
            <a:ext cx="3875045" cy="57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684C4-2CAA-8714-EEA0-B6AA3201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3" y="517582"/>
            <a:ext cx="5760000" cy="5822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852245-4624-C9D7-7514-C00AD059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98" y="706090"/>
            <a:ext cx="5760000" cy="54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5FD18-088B-CD3B-0178-A0712219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9" y="98021"/>
            <a:ext cx="7046302" cy="66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26CCD-B777-F2C0-D04F-3A9FE007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57580"/>
            <a:ext cx="10848975" cy="5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991D6-6555-C13C-2CC2-B00DBA6A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284446"/>
            <a:ext cx="11287125" cy="42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176-AE5E-97C8-CF74-4772F8C2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Cuprins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DD1B-B811-DB64-8534-D4CE21A7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TODO</a:t>
            </a:r>
          </a:p>
          <a:p>
            <a:r>
              <a:rPr lang="sv-SE" dirty="0"/>
              <a:t>O</a:t>
            </a:r>
            <a:r>
              <a:rPr lang="sv-SE" sz="2800" dirty="0"/>
              <a:t>pera</a:t>
            </a:r>
            <a:r>
              <a:rPr lang="ro-RO" sz="2800" dirty="0"/>
              <a:t>ți</a:t>
            </a:r>
            <a:r>
              <a:rPr lang="en-US" sz="2800" dirty="0"/>
              <a:t>a</a:t>
            </a:r>
            <a:r>
              <a:rPr lang="ro-RO" sz="2800" dirty="0"/>
              <a:t> de împărțire</a:t>
            </a:r>
            <a:endParaRPr lang="en-US" sz="2800" dirty="0"/>
          </a:p>
          <a:p>
            <a:r>
              <a:rPr lang="en-US" dirty="0" err="1"/>
              <a:t>Numerele</a:t>
            </a:r>
            <a:r>
              <a:rPr lang="en-US" dirty="0"/>
              <a:t> Fibonacci</a:t>
            </a:r>
          </a:p>
          <a:p>
            <a:r>
              <a:rPr lang="en-US" sz="2800" dirty="0"/>
              <a:t>TODO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https://github.com/Andrei137/Proiect-MFIS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15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71C3C-B5B8-3E1F-A2F2-6CE15CE0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C8E7DA-08D6-D444-F231-74ECC9B28C7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numerele Fibonacci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5A94904-2BB2-C19E-4F18-44DD35E9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48" y="868083"/>
            <a:ext cx="2499576" cy="5776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9D3C4-5E14-53E5-CAEE-F08300DD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48" y="868083"/>
            <a:ext cx="6129647" cy="57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0B461-06E4-CEE5-FDD3-E76C31A9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53"/>
          <a:stretch/>
        </p:blipFill>
        <p:spPr>
          <a:xfrm>
            <a:off x="477744" y="1089000"/>
            <a:ext cx="5008624" cy="46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68340-978F-BEEE-3587-331B83BB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76" y="1089000"/>
            <a:ext cx="572108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96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52D22-4FF8-76A1-9429-95292340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26" y="201168"/>
            <a:ext cx="7891747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/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1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2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𝑁𝑎𝑁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ro-RO" dirty="0"/>
              </a:p>
              <a:p>
                <a:r>
                  <a:rPr lang="ro-RO" dirty="0"/>
                  <a:t>Priorități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blipFill>
                <a:blip r:embed="rId2"/>
                <a:stretch>
                  <a:fillRect l="-1210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/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Alfabet: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l-GR" dirty="0" smtClean="0"/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Structura</a:t>
                </a:r>
                <a:r>
                  <a:rPr lang="en-US" dirty="0"/>
                  <a:t> </a:t>
                </a:r>
                <a:r>
                  <a:rPr lang="en-US" dirty="0" err="1"/>
                  <a:t>membranei</a:t>
                </a:r>
                <a:r>
                  <a:rPr lang="en-US" dirty="0"/>
                  <a:t>, </a:t>
                </a:r>
                <a:r>
                  <a:rPr lang="en-US" dirty="0" err="1"/>
                  <a:t>aranjamentul</a:t>
                </a:r>
                <a:r>
                  <a:rPr lang="en-US" dirty="0"/>
                  <a:t> </a:t>
                </a:r>
                <a:r>
                  <a:rPr lang="en-US" dirty="0" err="1"/>
                  <a:t>ierarhic</a:t>
                </a:r>
                <a:r>
                  <a:rPr lang="en-US" dirty="0"/>
                  <a:t> al </a:t>
                </a:r>
                <a:r>
                  <a:rPr lang="en-US" dirty="0" err="1"/>
                  <a:t>celor</a:t>
                </a:r>
                <a:r>
                  <a:rPr lang="en-US" dirty="0"/>
                  <a:t> 3 </a:t>
                </a:r>
                <a:r>
                  <a:rPr lang="en-US" dirty="0" err="1"/>
                  <a:t>compartimente</a:t>
                </a:r>
                <a:r>
                  <a:rPr lang="en-US" dirty="0"/>
                  <a:t> (</a:t>
                </a:r>
                <a:r>
                  <a:rPr lang="en-US" dirty="0" err="1"/>
                  <a:t>regiuni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Mulțimile</a:t>
                </a:r>
                <a:r>
                  <a:rPr lang="en-US" dirty="0"/>
                  <a:t> </a:t>
                </a:r>
                <a:r>
                  <a:rPr lang="en-US" dirty="0" err="1"/>
                  <a:t>inițiale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fiecare</a:t>
                </a:r>
                <a:r>
                  <a:rPr lang="en-US" dirty="0"/>
                  <a:t> </a:t>
                </a:r>
                <a:r>
                  <a:rPr lang="en-US" dirty="0" err="1"/>
                  <a:t>regiune</a:t>
                </a:r>
                <a:r>
                  <a:rPr lang="en-US" dirty="0"/>
                  <a:t>:</a:t>
                </a:r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blipFill>
                <a:blip r:embed="rId3"/>
                <a:stretch>
                  <a:fillRect l="-800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4ABCAC-7E5D-7234-3B44-A0676D13939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Reprezentarea opera</a:t>
            </a:r>
            <a:r>
              <a:rPr lang="ro-RO" sz="3500" b="1" dirty="0"/>
              <a:t>ții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83F8-6E6A-BBE8-6756-A1109EDD651A}"/>
              </a:ext>
            </a:extLst>
          </p:cNvPr>
          <p:cNvGrpSpPr/>
          <p:nvPr/>
        </p:nvGrpSpPr>
        <p:grpSpPr>
          <a:xfrm>
            <a:off x="2228810" y="2892974"/>
            <a:ext cx="3600000" cy="3600000"/>
            <a:chOff x="1865376" y="2801534"/>
            <a:chExt cx="3600000" cy="36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D8E3DA-ED74-67C5-A65C-D70C1703CFE3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9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52F1-3DE8-4382-7B41-3F653582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49A13F-22BB-B506-B2D0-5A5DEF5E60B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13678-208C-09EA-F820-0716EE8A494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Alegem</a:t>
                </a:r>
                <a:r>
                  <a:rPr lang="en-US" dirty="0"/>
                  <a:t>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m</m:t>
                      </m:r>
                      <m:r>
                        <m:rPr>
                          <m:nor/>
                        </m:rPr>
                        <a:rPr lang="en-US" b="0" i="0" dirty="0" smtClean="0"/>
                        <m:t> = 3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blipFill>
                <a:blip r:embed="rId5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8F7A35-B824-8AAF-82B7-07A05764017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41002-3B00-6C72-A9DA-F9A04BC36570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6EAF15-8768-E3AF-4A6D-66C7BFB3D72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341B-38D9-F393-AB65-7F9E1F1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804F29-2CFF-032C-E7DD-204FA211AFBA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BCA823-4D01-439A-0455-F21745B732F0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1AC143-AE67-B609-E63B-AD993DA3E0E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0743B5-58D8-7961-6FCB-DA34B1CA736C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54E74A-BE61-CC21-CEBD-70F5445BE715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F7B64-5389-6277-8AFF-EC71D568FFF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D5D35-6BF5-DD08-42B5-AFBE8823A049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38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E61-7441-0415-7751-BF81C8B9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D7DFD8-C61F-7DA2-22B3-A9405F255C7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684D0-C5C1-88FD-8858-9DCD4CE20BD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500455-CB82-4397-3A08-5223CF9865D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8E4E47-DA66-269D-6D6C-26D042E702E9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23EDD4-D455-50CC-9529-6E5C9A018841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D1226-9578-92D7-247D-A3D57C50547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F18AB8-D0A8-E756-3EA6-61F7DB8FE51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283DD-C064-B25B-FDEC-61A431DA9C5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D4EBF-76A5-E6A3-5C17-5D6A8780D313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56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3318-3ECF-06E2-8EFC-6051DE57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7D065A-A34C-031C-9BC2-88F0546ED83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F9DB5A-508D-BD39-5010-E0E1D8A18AA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307D5C-BB96-FE56-B4AE-EDB60CE4B5DF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0632F9-1FB8-8BAF-4277-FFECD2CD431B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1AAB7F-9F23-004B-CB21-954E0CFF2A0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238A0-E78D-DAD6-3B52-0E17C49C78F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1C8BC1-71FF-4CA4-0039-2917968E8C97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7622D-9322-BE9F-7AA7-5D27965073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5FA69-C987-BD6B-B59F-597DFE69D16F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205A68-4F8B-AD40-DC10-1BC4CCE82BF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2F8B-2B58-0977-5323-7484E105AC0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275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0F0F-9D91-377B-9448-57715275F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7E124-4C6F-5293-25EC-EB5A07489DD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22D07D-1670-0A18-14F5-1408508CEEB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7A72F8-BEDF-7F07-386E-C1725A3673C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216210-1A00-79A2-5CE8-87428AE7ED22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68609-4C29-E52E-A6CC-BB688F137C7C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BF1B5-EFEB-8731-7D4A-DFF98B29B5A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62C676-6ABB-467E-B391-55D7863EF581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25B55D-D2FC-1224-B034-C1316FFE82D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4FE2D-BB81-D745-9AFE-0E5E19F05B1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A30E-1C6E-D9CA-A98D-CED385FE16B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F6E08C-643B-2BAF-041C-B1343E5BCB5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83FE1-088E-7FD1-1DCE-A21EC09946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9E1223-ACD2-1A13-0D23-5C7276B1B0C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780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F872-FB58-CC69-3677-367B4EFF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F451F7-55B0-44E4-5C2B-CD9134315221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2ACA0-64F4-D14A-8C58-3FECD44C837C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F5BD826-2210-292B-4E28-2CC1197988D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52BFB0-35C4-8F0C-BAEB-9B5A0CEC2A2A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8DE9E4-B4E2-D52E-3FC6-F949E96F223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02A48-0DAC-BC51-502C-41A584E2158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9E8B-B6D6-2A3C-822C-2239C35F22DE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B7FD7-CEB4-760C-B03D-67886D7F623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FEBC35-990A-4B7A-89D7-C15263CD024A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AEE50D-5FA3-DFC9-8187-9D70C70B722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FF1AB-B1F5-3E9B-70FC-598285EE0B7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C8A37E-48D4-70EB-F4F4-B0756A9C6F9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EA34FE-6AEC-08F7-481E-4E60EE07D0F2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A30390-6F04-E0A7-94BA-6A9281DCDED3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47D414-D760-C4AD-BFB6-2E640A3ACF51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2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1686</Words>
  <Application>Microsoft Office PowerPoint</Application>
  <PresentationFormat>Widescreen</PresentationFormat>
  <Paragraphs>460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Formal verification of P Systems Using NuSMV 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Sebastian-Ștefan Mihalache</dc:creator>
  <cp:lastModifiedBy>Sebastian-Ștefan Mihalache</cp:lastModifiedBy>
  <cp:revision>29</cp:revision>
  <dcterms:created xsi:type="dcterms:W3CDTF">2025-04-10T13:28:16Z</dcterms:created>
  <dcterms:modified xsi:type="dcterms:W3CDTF">2025-04-10T16:30:47Z</dcterms:modified>
</cp:coreProperties>
</file>