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88" r:id="rId4"/>
    <p:sldId id="289" r:id="rId5"/>
    <p:sldId id="258" r:id="rId6"/>
    <p:sldId id="262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61" r:id="rId18"/>
    <p:sldId id="278" r:id="rId19"/>
    <p:sldId id="280" r:id="rId20"/>
    <p:sldId id="281" r:id="rId21"/>
    <p:sldId id="282" r:id="rId22"/>
    <p:sldId id="285" r:id="rId23"/>
    <p:sldId id="286" r:id="rId24"/>
    <p:sldId id="287" r:id="rId25"/>
    <p:sldId id="29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919E"/>
    <a:srgbClr val="BED3C3"/>
    <a:srgbClr val="EAA79C"/>
    <a:srgbClr val="212E53"/>
    <a:srgbClr val="EBACA2"/>
    <a:srgbClr val="CE6A6B"/>
    <a:srgbClr val="D0D0D0"/>
    <a:srgbClr val="B7F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76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72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5486A8-CF0E-462E-8430-43462DE8D6C8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A8A244-9A3E-4A77-B645-F300E72D0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4534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A8A244-9A3E-4A77-B645-F300E72D0A7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2868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5AE837-E056-6A7D-1A29-689822755B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730946D-A651-E0FB-ED3E-D2943095EC4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82AF5C8-5895-375A-42FA-55505A6051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9CF751-E770-27A0-8B9F-E9595CC3BE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A8A244-9A3E-4A77-B645-F300E72D0A7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1631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C5F43-CDE0-6780-6A31-F4010A7993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0963CF-D86B-4C28-67B4-5468C049B3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B285C8-A2B3-A77F-E901-B6AE1D19E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01655-6DDA-4A99-B320-AE7AB88E2E86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724CB1-777F-F88F-7F90-C103CAF7E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EB51B6-C435-D622-F1A5-BCA5019D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E432D-117B-409A-A66E-498E96761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141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FD13F-83D8-E2C9-E209-62FC0011B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FF50D3-C424-EE66-F32C-ED2FA58E8F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1F7134-8D8A-9E5F-E5B2-61AD449C7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01655-6DDA-4A99-B320-AE7AB88E2E86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CDB2E-FA5B-29DB-0239-1038A45BA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AAE30-A7DA-0A1B-0BB4-50ABFBAA0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E432D-117B-409A-A66E-498E96761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121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8E1D8E-21A1-4564-3E86-5F8D9DF4F9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0343C4-93EF-A965-E7BE-C75F164825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8F72D9-9D6E-AD03-5277-199B52CB1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01655-6DDA-4A99-B320-AE7AB88E2E86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3659F8-62DE-C4C1-4DB0-4701888C8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670BAE-2CFD-C009-ED6E-DA61BBCD4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E432D-117B-409A-A66E-498E96761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045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C7C54-0A7B-3136-5129-51D129A3D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8C52D9-D529-8298-27BD-9774DE705D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6B36B5-4831-641E-1BCE-A4A5AE3B2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01655-6DDA-4A99-B320-AE7AB88E2E86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97ECA8-DDEC-C0C2-5EDD-9A3CB0763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3468F7-27CC-A8C4-BAB7-EFF893C39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E432D-117B-409A-A66E-498E96761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624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8B97F-F615-00EA-69D8-61BACC219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DBBFD1-7C98-4C8E-5974-18C6B20A4D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BDD810-94DC-94C5-4D0C-703C41829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01655-6DDA-4A99-B320-AE7AB88E2E86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FCDAC8-C428-87D7-7531-4C022479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98F7C6-06F1-0C54-1B33-109A510D1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E432D-117B-409A-A66E-498E96761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939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BAE84-FB53-3B45-C19A-9332B1768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332FC-0BDE-DC7A-DDD1-45BF731BBC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132254-867B-B6AF-AEAE-C510BBA3AC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DBA6E7-EAD1-C3C3-F3A3-1552B4E10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01655-6DDA-4A99-B320-AE7AB88E2E86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C9F350-1071-24D0-F1D6-D4AA16DBD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C6C8BF-F3C8-1998-B16A-515632B9B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E432D-117B-409A-A66E-498E96761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080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522B8-6FC3-2378-11ED-6A4234034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9AA84A-EAF5-C05F-B0C0-7270E898F3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580E5B-4A73-F1F9-D4AF-05360967F8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7E656F-C69B-1F8C-B6E3-BF65339371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1BB0BD-9E70-8681-AB57-9A1C75EA71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A8EADB-FF05-A28C-A4B6-46F1CBF5B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01655-6DDA-4A99-B320-AE7AB88E2E86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F272B4-9B9C-A528-B9A6-75EE838D9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CD8355-B13B-12F8-0900-7473FCCD5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E432D-117B-409A-A66E-498E96761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911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33A83-AAF0-0263-7B92-FE22AD902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2CA00D-DD34-DCB5-3A9B-3FA64AE51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01655-6DDA-4A99-B320-AE7AB88E2E86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0EBA62-4CEC-CE4D-050B-D8BB080DB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89F09A-C863-9D50-85EB-A94E1F4E2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E432D-117B-409A-A66E-498E96761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806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3098D9-0982-07A6-4A14-E6D7842CC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01655-6DDA-4A99-B320-AE7AB88E2E86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52C965-E8A0-447C-45AB-03C38FF8D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BAB8EC-E76C-F625-5EF6-90C939B03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E432D-117B-409A-A66E-498E96761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025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98614-6EA4-75AD-8C13-E295BEF2E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A0A1B5-01AA-63F9-BCE9-52B93B5B57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4E5559-995C-3A07-828B-3FEDF9B53C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0A51B9-64C8-9553-45D6-95A8FBDAA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01655-6DDA-4A99-B320-AE7AB88E2E86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DDC62-7BD5-ED4A-79A6-7C05D2B00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CB0A7D-5965-7957-7C46-73FD8DBB4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E432D-117B-409A-A66E-498E96761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08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6758E-FCF9-7441-61F3-ADAA93D4F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42FC4A-7D8D-E3CB-0512-97EAFE3B2D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98C267-26F8-3B34-1E59-E3440A8CF7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3A1B51-50D1-D1EE-30DF-63B43442A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01655-6DDA-4A99-B320-AE7AB88E2E86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E194F1-53F4-4FE9-6889-7FB680262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446874-5908-854C-E1AF-1EF73BA37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E432D-117B-409A-A66E-498E96761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866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D798F9-4C56-FB96-F9D4-264A1B258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D8777E-EEEB-E682-AF9C-197C08F995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0FF3B0-CF78-0AB6-2D56-41861E4441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601655-6DDA-4A99-B320-AE7AB88E2E86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B290E0-8610-4703-2786-F575F3F616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B6D757-BD01-6E28-FDDB-A238AB6A47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7E432D-117B-409A-A66E-498E96761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901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9.png"/><Relationship Id="rId18" Type="http://schemas.openxmlformats.org/officeDocument/2006/relationships/image" Target="../media/image30.png"/><Relationship Id="rId26" Type="http://schemas.openxmlformats.org/officeDocument/2006/relationships/image" Target="../media/image40.png"/><Relationship Id="rId3" Type="http://schemas.openxmlformats.org/officeDocument/2006/relationships/image" Target="../media/image6.png"/><Relationship Id="rId21" Type="http://schemas.openxmlformats.org/officeDocument/2006/relationships/image" Target="../media/image35.png"/><Relationship Id="rId7" Type="http://schemas.openxmlformats.org/officeDocument/2006/relationships/image" Target="../media/image14.png"/><Relationship Id="rId12" Type="http://schemas.openxmlformats.org/officeDocument/2006/relationships/image" Target="../media/image18.png"/><Relationship Id="rId17" Type="http://schemas.openxmlformats.org/officeDocument/2006/relationships/image" Target="../media/image25.png"/><Relationship Id="rId25" Type="http://schemas.openxmlformats.org/officeDocument/2006/relationships/image" Target="../media/image39.png"/><Relationship Id="rId2" Type="http://schemas.openxmlformats.org/officeDocument/2006/relationships/image" Target="../media/image5.png"/><Relationship Id="rId16" Type="http://schemas.openxmlformats.org/officeDocument/2006/relationships/image" Target="../media/image24.png"/><Relationship Id="rId20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17.png"/><Relationship Id="rId24" Type="http://schemas.openxmlformats.org/officeDocument/2006/relationships/image" Target="../media/image38.png"/><Relationship Id="rId5" Type="http://schemas.openxmlformats.org/officeDocument/2006/relationships/image" Target="../media/image33.png"/><Relationship Id="rId15" Type="http://schemas.openxmlformats.org/officeDocument/2006/relationships/image" Target="../media/image23.png"/><Relationship Id="rId23" Type="http://schemas.openxmlformats.org/officeDocument/2006/relationships/image" Target="../media/image37.png"/><Relationship Id="rId10" Type="http://schemas.openxmlformats.org/officeDocument/2006/relationships/image" Target="../media/image16.png"/><Relationship Id="rId19" Type="http://schemas.openxmlformats.org/officeDocument/2006/relationships/image" Target="../media/image27.png"/><Relationship Id="rId4" Type="http://schemas.openxmlformats.org/officeDocument/2006/relationships/image" Target="../media/image7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Relationship Id="rId22" Type="http://schemas.openxmlformats.org/officeDocument/2006/relationships/image" Target="../media/image3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9.png"/><Relationship Id="rId18" Type="http://schemas.openxmlformats.org/officeDocument/2006/relationships/image" Target="../media/image30.png"/><Relationship Id="rId26" Type="http://schemas.openxmlformats.org/officeDocument/2006/relationships/image" Target="../media/image40.png"/><Relationship Id="rId3" Type="http://schemas.openxmlformats.org/officeDocument/2006/relationships/image" Target="../media/image6.png"/><Relationship Id="rId21" Type="http://schemas.openxmlformats.org/officeDocument/2006/relationships/image" Target="../media/image35.png"/><Relationship Id="rId7" Type="http://schemas.openxmlformats.org/officeDocument/2006/relationships/image" Target="../media/image14.png"/><Relationship Id="rId12" Type="http://schemas.openxmlformats.org/officeDocument/2006/relationships/image" Target="../media/image18.png"/><Relationship Id="rId17" Type="http://schemas.openxmlformats.org/officeDocument/2006/relationships/image" Target="../media/image25.png"/><Relationship Id="rId25" Type="http://schemas.openxmlformats.org/officeDocument/2006/relationships/image" Target="../media/image39.png"/><Relationship Id="rId2" Type="http://schemas.openxmlformats.org/officeDocument/2006/relationships/image" Target="../media/image5.png"/><Relationship Id="rId16" Type="http://schemas.openxmlformats.org/officeDocument/2006/relationships/image" Target="../media/image24.png"/><Relationship Id="rId20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17.png"/><Relationship Id="rId24" Type="http://schemas.openxmlformats.org/officeDocument/2006/relationships/image" Target="../media/image44.png"/><Relationship Id="rId5" Type="http://schemas.openxmlformats.org/officeDocument/2006/relationships/image" Target="../media/image41.png"/><Relationship Id="rId15" Type="http://schemas.openxmlformats.org/officeDocument/2006/relationships/image" Target="../media/image23.png"/><Relationship Id="rId23" Type="http://schemas.openxmlformats.org/officeDocument/2006/relationships/image" Target="../media/image43.png"/><Relationship Id="rId28" Type="http://schemas.openxmlformats.org/officeDocument/2006/relationships/image" Target="../media/image46.png"/><Relationship Id="rId10" Type="http://schemas.openxmlformats.org/officeDocument/2006/relationships/image" Target="../media/image16.png"/><Relationship Id="rId19" Type="http://schemas.openxmlformats.org/officeDocument/2006/relationships/image" Target="../media/image27.png"/><Relationship Id="rId4" Type="http://schemas.openxmlformats.org/officeDocument/2006/relationships/image" Target="../media/image7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Relationship Id="rId22" Type="http://schemas.openxmlformats.org/officeDocument/2006/relationships/image" Target="../media/image36.png"/><Relationship Id="rId27" Type="http://schemas.openxmlformats.org/officeDocument/2006/relationships/image" Target="../media/image4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9.png"/><Relationship Id="rId18" Type="http://schemas.openxmlformats.org/officeDocument/2006/relationships/image" Target="../media/image30.png"/><Relationship Id="rId26" Type="http://schemas.openxmlformats.org/officeDocument/2006/relationships/image" Target="../media/image40.png"/><Relationship Id="rId3" Type="http://schemas.openxmlformats.org/officeDocument/2006/relationships/image" Target="../media/image6.png"/><Relationship Id="rId21" Type="http://schemas.openxmlformats.org/officeDocument/2006/relationships/image" Target="../media/image35.png"/><Relationship Id="rId7" Type="http://schemas.openxmlformats.org/officeDocument/2006/relationships/image" Target="../media/image14.png"/><Relationship Id="rId12" Type="http://schemas.openxmlformats.org/officeDocument/2006/relationships/image" Target="../media/image18.png"/><Relationship Id="rId17" Type="http://schemas.openxmlformats.org/officeDocument/2006/relationships/image" Target="../media/image25.png"/><Relationship Id="rId25" Type="http://schemas.openxmlformats.org/officeDocument/2006/relationships/image" Target="../media/image39.png"/><Relationship Id="rId2" Type="http://schemas.openxmlformats.org/officeDocument/2006/relationships/image" Target="../media/image5.png"/><Relationship Id="rId16" Type="http://schemas.openxmlformats.org/officeDocument/2006/relationships/image" Target="../media/image24.png"/><Relationship Id="rId20" Type="http://schemas.openxmlformats.org/officeDocument/2006/relationships/image" Target="../media/image28.png"/><Relationship Id="rId29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11" Type="http://schemas.openxmlformats.org/officeDocument/2006/relationships/image" Target="../media/image17.png"/><Relationship Id="rId24" Type="http://schemas.openxmlformats.org/officeDocument/2006/relationships/image" Target="../media/image44.png"/><Relationship Id="rId5" Type="http://schemas.openxmlformats.org/officeDocument/2006/relationships/image" Target="../media/image41.png"/><Relationship Id="rId15" Type="http://schemas.openxmlformats.org/officeDocument/2006/relationships/image" Target="../media/image23.png"/><Relationship Id="rId23" Type="http://schemas.openxmlformats.org/officeDocument/2006/relationships/image" Target="../media/image43.png"/><Relationship Id="rId28" Type="http://schemas.openxmlformats.org/officeDocument/2006/relationships/image" Target="../media/image49.png"/><Relationship Id="rId10" Type="http://schemas.openxmlformats.org/officeDocument/2006/relationships/image" Target="../media/image16.png"/><Relationship Id="rId19" Type="http://schemas.openxmlformats.org/officeDocument/2006/relationships/image" Target="../media/image27.png"/><Relationship Id="rId31" Type="http://schemas.openxmlformats.org/officeDocument/2006/relationships/image" Target="../media/image52.png"/><Relationship Id="rId4" Type="http://schemas.openxmlformats.org/officeDocument/2006/relationships/image" Target="../media/image7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Relationship Id="rId22" Type="http://schemas.openxmlformats.org/officeDocument/2006/relationships/image" Target="../media/image36.png"/><Relationship Id="rId27" Type="http://schemas.openxmlformats.org/officeDocument/2006/relationships/image" Target="../media/image48.png"/><Relationship Id="rId30" Type="http://schemas.openxmlformats.org/officeDocument/2006/relationships/image" Target="../media/image51.png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9.png"/><Relationship Id="rId18" Type="http://schemas.openxmlformats.org/officeDocument/2006/relationships/image" Target="../media/image30.png"/><Relationship Id="rId26" Type="http://schemas.openxmlformats.org/officeDocument/2006/relationships/image" Target="../media/image40.png"/><Relationship Id="rId3" Type="http://schemas.openxmlformats.org/officeDocument/2006/relationships/image" Target="../media/image6.png"/><Relationship Id="rId21" Type="http://schemas.openxmlformats.org/officeDocument/2006/relationships/image" Target="../media/image35.png"/><Relationship Id="rId34" Type="http://schemas.openxmlformats.org/officeDocument/2006/relationships/image" Target="../media/image59.png"/><Relationship Id="rId7" Type="http://schemas.openxmlformats.org/officeDocument/2006/relationships/image" Target="../media/image14.png"/><Relationship Id="rId12" Type="http://schemas.openxmlformats.org/officeDocument/2006/relationships/image" Target="../media/image18.png"/><Relationship Id="rId17" Type="http://schemas.openxmlformats.org/officeDocument/2006/relationships/image" Target="../media/image25.png"/><Relationship Id="rId25" Type="http://schemas.openxmlformats.org/officeDocument/2006/relationships/image" Target="../media/image39.png"/><Relationship Id="rId33" Type="http://schemas.openxmlformats.org/officeDocument/2006/relationships/image" Target="../media/image58.png"/><Relationship Id="rId2" Type="http://schemas.openxmlformats.org/officeDocument/2006/relationships/image" Target="../media/image5.png"/><Relationship Id="rId16" Type="http://schemas.openxmlformats.org/officeDocument/2006/relationships/image" Target="../media/image24.png"/><Relationship Id="rId20" Type="http://schemas.openxmlformats.org/officeDocument/2006/relationships/image" Target="../media/image28.png"/><Relationship Id="rId29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11" Type="http://schemas.openxmlformats.org/officeDocument/2006/relationships/image" Target="../media/image17.png"/><Relationship Id="rId24" Type="http://schemas.openxmlformats.org/officeDocument/2006/relationships/image" Target="../media/image44.png"/><Relationship Id="rId32" Type="http://schemas.openxmlformats.org/officeDocument/2006/relationships/image" Target="../media/image57.png"/><Relationship Id="rId5" Type="http://schemas.openxmlformats.org/officeDocument/2006/relationships/image" Target="../media/image53.png"/><Relationship Id="rId15" Type="http://schemas.openxmlformats.org/officeDocument/2006/relationships/image" Target="../media/image23.png"/><Relationship Id="rId23" Type="http://schemas.openxmlformats.org/officeDocument/2006/relationships/image" Target="../media/image43.png"/><Relationship Id="rId28" Type="http://schemas.openxmlformats.org/officeDocument/2006/relationships/image" Target="../media/image55.png"/><Relationship Id="rId10" Type="http://schemas.openxmlformats.org/officeDocument/2006/relationships/image" Target="../media/image16.png"/><Relationship Id="rId19" Type="http://schemas.openxmlformats.org/officeDocument/2006/relationships/image" Target="../media/image27.png"/><Relationship Id="rId31" Type="http://schemas.openxmlformats.org/officeDocument/2006/relationships/image" Target="../media/image52.png"/><Relationship Id="rId4" Type="http://schemas.openxmlformats.org/officeDocument/2006/relationships/image" Target="../media/image7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Relationship Id="rId22" Type="http://schemas.openxmlformats.org/officeDocument/2006/relationships/image" Target="../media/image36.png"/><Relationship Id="rId27" Type="http://schemas.openxmlformats.org/officeDocument/2006/relationships/image" Target="../media/image48.png"/><Relationship Id="rId30" Type="http://schemas.openxmlformats.org/officeDocument/2006/relationships/image" Target="../media/image51.png"/><Relationship Id="rId8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9.png"/><Relationship Id="rId18" Type="http://schemas.openxmlformats.org/officeDocument/2006/relationships/image" Target="../media/image30.png"/><Relationship Id="rId26" Type="http://schemas.openxmlformats.org/officeDocument/2006/relationships/image" Target="../media/image40.png"/><Relationship Id="rId21" Type="http://schemas.openxmlformats.org/officeDocument/2006/relationships/image" Target="../media/image35.png"/><Relationship Id="rId34" Type="http://schemas.openxmlformats.org/officeDocument/2006/relationships/image" Target="../media/image59.png"/><Relationship Id="rId7" Type="http://schemas.openxmlformats.org/officeDocument/2006/relationships/image" Target="../media/image14.png"/><Relationship Id="rId12" Type="http://schemas.openxmlformats.org/officeDocument/2006/relationships/image" Target="../media/image18.png"/><Relationship Id="rId17" Type="http://schemas.openxmlformats.org/officeDocument/2006/relationships/image" Target="../media/image25.png"/><Relationship Id="rId25" Type="http://schemas.openxmlformats.org/officeDocument/2006/relationships/image" Target="../media/image39.png"/><Relationship Id="rId33" Type="http://schemas.openxmlformats.org/officeDocument/2006/relationships/image" Target="../media/image58.png"/><Relationship Id="rId2" Type="http://schemas.openxmlformats.org/officeDocument/2006/relationships/image" Target="../media/image5.png"/><Relationship Id="rId16" Type="http://schemas.openxmlformats.org/officeDocument/2006/relationships/image" Target="../media/image24.png"/><Relationship Id="rId20" Type="http://schemas.openxmlformats.org/officeDocument/2006/relationships/image" Target="../media/image28.png"/><Relationship Id="rId29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11" Type="http://schemas.openxmlformats.org/officeDocument/2006/relationships/image" Target="../media/image17.png"/><Relationship Id="rId24" Type="http://schemas.openxmlformats.org/officeDocument/2006/relationships/image" Target="../media/image44.png"/><Relationship Id="rId32" Type="http://schemas.openxmlformats.org/officeDocument/2006/relationships/image" Target="../media/image57.png"/><Relationship Id="rId37" Type="http://schemas.openxmlformats.org/officeDocument/2006/relationships/image" Target="../media/image65.png"/><Relationship Id="rId5" Type="http://schemas.openxmlformats.org/officeDocument/2006/relationships/image" Target="../media/image60.png"/><Relationship Id="rId15" Type="http://schemas.openxmlformats.org/officeDocument/2006/relationships/image" Target="../media/image23.png"/><Relationship Id="rId23" Type="http://schemas.openxmlformats.org/officeDocument/2006/relationships/image" Target="../media/image43.png"/><Relationship Id="rId28" Type="http://schemas.openxmlformats.org/officeDocument/2006/relationships/image" Target="../media/image62.png"/><Relationship Id="rId36" Type="http://schemas.openxmlformats.org/officeDocument/2006/relationships/image" Target="../media/image64.png"/><Relationship Id="rId10" Type="http://schemas.openxmlformats.org/officeDocument/2006/relationships/image" Target="../media/image16.png"/><Relationship Id="rId19" Type="http://schemas.openxmlformats.org/officeDocument/2006/relationships/image" Target="../media/image27.png"/><Relationship Id="rId31" Type="http://schemas.openxmlformats.org/officeDocument/2006/relationships/image" Target="../media/image52.png"/><Relationship Id="rId4" Type="http://schemas.openxmlformats.org/officeDocument/2006/relationships/image" Target="../media/image7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Relationship Id="rId22" Type="http://schemas.openxmlformats.org/officeDocument/2006/relationships/image" Target="../media/image36.png"/><Relationship Id="rId27" Type="http://schemas.openxmlformats.org/officeDocument/2006/relationships/image" Target="../media/image48.png"/><Relationship Id="rId30" Type="http://schemas.openxmlformats.org/officeDocument/2006/relationships/image" Target="../media/image51.png"/><Relationship Id="rId35" Type="http://schemas.openxmlformats.org/officeDocument/2006/relationships/image" Target="../media/image63.png"/><Relationship Id="rId8" Type="http://schemas.openxmlformats.org/officeDocument/2006/relationships/image" Target="../media/image11.png"/><Relationship Id="rId3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9.png"/><Relationship Id="rId18" Type="http://schemas.openxmlformats.org/officeDocument/2006/relationships/image" Target="../media/image30.png"/><Relationship Id="rId26" Type="http://schemas.openxmlformats.org/officeDocument/2006/relationships/image" Target="../media/image40.png"/><Relationship Id="rId21" Type="http://schemas.openxmlformats.org/officeDocument/2006/relationships/image" Target="../media/image35.png"/><Relationship Id="rId34" Type="http://schemas.openxmlformats.org/officeDocument/2006/relationships/image" Target="../media/image59.png"/><Relationship Id="rId7" Type="http://schemas.openxmlformats.org/officeDocument/2006/relationships/image" Target="../media/image14.png"/><Relationship Id="rId12" Type="http://schemas.openxmlformats.org/officeDocument/2006/relationships/image" Target="../media/image18.png"/><Relationship Id="rId17" Type="http://schemas.openxmlformats.org/officeDocument/2006/relationships/image" Target="../media/image25.png"/><Relationship Id="rId25" Type="http://schemas.openxmlformats.org/officeDocument/2006/relationships/image" Target="../media/image39.png"/><Relationship Id="rId33" Type="http://schemas.openxmlformats.org/officeDocument/2006/relationships/image" Target="../media/image58.png"/><Relationship Id="rId38" Type="http://schemas.openxmlformats.org/officeDocument/2006/relationships/image" Target="../media/image69.png"/><Relationship Id="rId2" Type="http://schemas.openxmlformats.org/officeDocument/2006/relationships/image" Target="../media/image5.png"/><Relationship Id="rId16" Type="http://schemas.openxmlformats.org/officeDocument/2006/relationships/image" Target="../media/image24.png"/><Relationship Id="rId20" Type="http://schemas.openxmlformats.org/officeDocument/2006/relationships/image" Target="../media/image28.png"/><Relationship Id="rId29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11" Type="http://schemas.openxmlformats.org/officeDocument/2006/relationships/image" Target="../media/image17.png"/><Relationship Id="rId24" Type="http://schemas.openxmlformats.org/officeDocument/2006/relationships/image" Target="../media/image44.png"/><Relationship Id="rId32" Type="http://schemas.openxmlformats.org/officeDocument/2006/relationships/image" Target="../media/image57.png"/><Relationship Id="rId37" Type="http://schemas.openxmlformats.org/officeDocument/2006/relationships/image" Target="../media/image65.png"/><Relationship Id="rId5" Type="http://schemas.openxmlformats.org/officeDocument/2006/relationships/image" Target="../media/image66.png"/><Relationship Id="rId15" Type="http://schemas.openxmlformats.org/officeDocument/2006/relationships/image" Target="../media/image23.png"/><Relationship Id="rId23" Type="http://schemas.openxmlformats.org/officeDocument/2006/relationships/image" Target="../media/image43.png"/><Relationship Id="rId28" Type="http://schemas.openxmlformats.org/officeDocument/2006/relationships/image" Target="../media/image68.png"/><Relationship Id="rId36" Type="http://schemas.openxmlformats.org/officeDocument/2006/relationships/image" Target="../media/image64.png"/><Relationship Id="rId10" Type="http://schemas.openxmlformats.org/officeDocument/2006/relationships/image" Target="../media/image16.png"/><Relationship Id="rId19" Type="http://schemas.openxmlformats.org/officeDocument/2006/relationships/image" Target="../media/image27.png"/><Relationship Id="rId31" Type="http://schemas.openxmlformats.org/officeDocument/2006/relationships/image" Target="../media/image52.png"/><Relationship Id="rId4" Type="http://schemas.openxmlformats.org/officeDocument/2006/relationships/image" Target="../media/image7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Relationship Id="rId22" Type="http://schemas.openxmlformats.org/officeDocument/2006/relationships/image" Target="../media/image36.png"/><Relationship Id="rId27" Type="http://schemas.openxmlformats.org/officeDocument/2006/relationships/image" Target="../media/image48.png"/><Relationship Id="rId30" Type="http://schemas.openxmlformats.org/officeDocument/2006/relationships/image" Target="../media/image51.png"/><Relationship Id="rId35" Type="http://schemas.openxmlformats.org/officeDocument/2006/relationships/image" Target="../media/image63.png"/><Relationship Id="rId8" Type="http://schemas.openxmlformats.org/officeDocument/2006/relationships/image" Target="../media/image11.png"/><Relationship Id="rId3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9.png"/><Relationship Id="rId18" Type="http://schemas.openxmlformats.org/officeDocument/2006/relationships/image" Target="../media/image30.png"/><Relationship Id="rId26" Type="http://schemas.openxmlformats.org/officeDocument/2006/relationships/image" Target="../media/image40.png"/><Relationship Id="rId39" Type="http://schemas.openxmlformats.org/officeDocument/2006/relationships/image" Target="../media/image71.png"/><Relationship Id="rId21" Type="http://schemas.openxmlformats.org/officeDocument/2006/relationships/image" Target="../media/image35.png"/><Relationship Id="rId34" Type="http://schemas.openxmlformats.org/officeDocument/2006/relationships/image" Target="../media/image59.png"/><Relationship Id="rId42" Type="http://schemas.openxmlformats.org/officeDocument/2006/relationships/image" Target="../media/image74.png"/><Relationship Id="rId7" Type="http://schemas.openxmlformats.org/officeDocument/2006/relationships/image" Target="../media/image14.png"/><Relationship Id="rId2" Type="http://schemas.openxmlformats.org/officeDocument/2006/relationships/image" Target="../media/image5.png"/><Relationship Id="rId16" Type="http://schemas.openxmlformats.org/officeDocument/2006/relationships/image" Target="../media/image24.png"/><Relationship Id="rId20" Type="http://schemas.openxmlformats.org/officeDocument/2006/relationships/image" Target="../media/image28.png"/><Relationship Id="rId29" Type="http://schemas.openxmlformats.org/officeDocument/2006/relationships/image" Target="../media/image56.png"/><Relationship Id="rId41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11" Type="http://schemas.openxmlformats.org/officeDocument/2006/relationships/image" Target="../media/image17.png"/><Relationship Id="rId24" Type="http://schemas.openxmlformats.org/officeDocument/2006/relationships/image" Target="../media/image44.png"/><Relationship Id="rId32" Type="http://schemas.openxmlformats.org/officeDocument/2006/relationships/image" Target="../media/image57.png"/><Relationship Id="rId37" Type="http://schemas.openxmlformats.org/officeDocument/2006/relationships/image" Target="../media/image65.png"/><Relationship Id="rId40" Type="http://schemas.openxmlformats.org/officeDocument/2006/relationships/image" Target="../media/image72.png"/><Relationship Id="rId5" Type="http://schemas.openxmlformats.org/officeDocument/2006/relationships/image" Target="../media/image66.png"/><Relationship Id="rId15" Type="http://schemas.openxmlformats.org/officeDocument/2006/relationships/image" Target="../media/image23.png"/><Relationship Id="rId23" Type="http://schemas.openxmlformats.org/officeDocument/2006/relationships/image" Target="../media/image43.png"/><Relationship Id="rId28" Type="http://schemas.openxmlformats.org/officeDocument/2006/relationships/image" Target="../media/image68.png"/><Relationship Id="rId36" Type="http://schemas.openxmlformats.org/officeDocument/2006/relationships/image" Target="../media/image64.png"/><Relationship Id="rId10" Type="http://schemas.openxmlformats.org/officeDocument/2006/relationships/image" Target="../media/image16.png"/><Relationship Id="rId19" Type="http://schemas.openxmlformats.org/officeDocument/2006/relationships/image" Target="../media/image27.png"/><Relationship Id="rId31" Type="http://schemas.openxmlformats.org/officeDocument/2006/relationships/image" Target="../media/image52.png"/><Relationship Id="rId4" Type="http://schemas.openxmlformats.org/officeDocument/2006/relationships/image" Target="../media/image7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Relationship Id="rId22" Type="http://schemas.openxmlformats.org/officeDocument/2006/relationships/image" Target="../media/image36.png"/><Relationship Id="rId27" Type="http://schemas.openxmlformats.org/officeDocument/2006/relationships/image" Target="../media/image48.png"/><Relationship Id="rId30" Type="http://schemas.openxmlformats.org/officeDocument/2006/relationships/image" Target="../media/image51.png"/><Relationship Id="rId35" Type="http://schemas.openxmlformats.org/officeDocument/2006/relationships/image" Target="../media/image63.png"/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12" Type="http://schemas.openxmlformats.org/officeDocument/2006/relationships/image" Target="../media/image18.png"/><Relationship Id="rId17" Type="http://schemas.openxmlformats.org/officeDocument/2006/relationships/image" Target="../media/image25.png"/><Relationship Id="rId25" Type="http://schemas.openxmlformats.org/officeDocument/2006/relationships/image" Target="../media/image39.png"/><Relationship Id="rId33" Type="http://schemas.openxmlformats.org/officeDocument/2006/relationships/image" Target="../media/image58.png"/><Relationship Id="rId38" Type="http://schemas.openxmlformats.org/officeDocument/2006/relationships/image" Target="../media/image6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ndrei137/Proiect-MFIS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nusmv.fbk.eu/" TargetMode="External"/><Relationship Id="rId2" Type="http://schemas.openxmlformats.org/officeDocument/2006/relationships/hyperlink" Target="https://www.ifsoft.ro/~florentin.ipate/publications/LNCS%20CMC%202010%20An%20Integrated%20Approach%20to%20P%20Systems%20Formal%20Verification.pdf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9.png"/><Relationship Id="rId3" Type="http://schemas.openxmlformats.org/officeDocument/2006/relationships/image" Target="../media/image6.png"/><Relationship Id="rId7" Type="http://schemas.openxmlformats.org/officeDocument/2006/relationships/image" Target="../media/image14.png"/><Relationship Id="rId12" Type="http://schemas.openxmlformats.org/officeDocument/2006/relationships/image" Target="../media/image1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7.png"/><Relationship Id="rId5" Type="http://schemas.openxmlformats.org/officeDocument/2006/relationships/image" Target="../media/image12.png"/><Relationship Id="rId10" Type="http://schemas.openxmlformats.org/officeDocument/2006/relationships/image" Target="../media/image16.png"/><Relationship Id="rId4" Type="http://schemas.openxmlformats.org/officeDocument/2006/relationships/image" Target="../media/image7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9.png"/><Relationship Id="rId18" Type="http://schemas.openxmlformats.org/officeDocument/2006/relationships/image" Target="../media/image26.png"/><Relationship Id="rId3" Type="http://schemas.openxmlformats.org/officeDocument/2006/relationships/image" Target="../media/image6.png"/><Relationship Id="rId7" Type="http://schemas.openxmlformats.org/officeDocument/2006/relationships/image" Target="../media/image14.png"/><Relationship Id="rId12" Type="http://schemas.openxmlformats.org/officeDocument/2006/relationships/image" Target="../media/image18.png"/><Relationship Id="rId17" Type="http://schemas.openxmlformats.org/officeDocument/2006/relationships/image" Target="../media/image25.png"/><Relationship Id="rId2" Type="http://schemas.openxmlformats.org/officeDocument/2006/relationships/image" Target="../media/image5.png"/><Relationship Id="rId16" Type="http://schemas.openxmlformats.org/officeDocument/2006/relationships/image" Target="../media/image24.png"/><Relationship Id="rId20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17.png"/><Relationship Id="rId5" Type="http://schemas.openxmlformats.org/officeDocument/2006/relationships/image" Target="../media/image21.png"/><Relationship Id="rId15" Type="http://schemas.openxmlformats.org/officeDocument/2006/relationships/image" Target="../media/image23.png"/><Relationship Id="rId10" Type="http://schemas.openxmlformats.org/officeDocument/2006/relationships/image" Target="../media/image16.png"/><Relationship Id="rId19" Type="http://schemas.openxmlformats.org/officeDocument/2006/relationships/image" Target="../media/image27.png"/><Relationship Id="rId4" Type="http://schemas.openxmlformats.org/officeDocument/2006/relationships/image" Target="../media/image7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9.png"/><Relationship Id="rId18" Type="http://schemas.openxmlformats.org/officeDocument/2006/relationships/image" Target="../media/image30.png"/><Relationship Id="rId3" Type="http://schemas.openxmlformats.org/officeDocument/2006/relationships/image" Target="../media/image6.png"/><Relationship Id="rId21" Type="http://schemas.openxmlformats.org/officeDocument/2006/relationships/image" Target="../media/image31.png"/><Relationship Id="rId7" Type="http://schemas.openxmlformats.org/officeDocument/2006/relationships/image" Target="../media/image14.png"/><Relationship Id="rId12" Type="http://schemas.openxmlformats.org/officeDocument/2006/relationships/image" Target="../media/image18.png"/><Relationship Id="rId17" Type="http://schemas.openxmlformats.org/officeDocument/2006/relationships/image" Target="../media/image25.png"/><Relationship Id="rId2" Type="http://schemas.openxmlformats.org/officeDocument/2006/relationships/image" Target="../media/image5.png"/><Relationship Id="rId16" Type="http://schemas.openxmlformats.org/officeDocument/2006/relationships/image" Target="../media/image24.png"/><Relationship Id="rId20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17.png"/><Relationship Id="rId5" Type="http://schemas.openxmlformats.org/officeDocument/2006/relationships/image" Target="../media/image21.png"/><Relationship Id="rId15" Type="http://schemas.openxmlformats.org/officeDocument/2006/relationships/image" Target="../media/image23.png"/><Relationship Id="rId10" Type="http://schemas.openxmlformats.org/officeDocument/2006/relationships/image" Target="../media/image16.png"/><Relationship Id="rId19" Type="http://schemas.openxmlformats.org/officeDocument/2006/relationships/image" Target="../media/image27.png"/><Relationship Id="rId4" Type="http://schemas.openxmlformats.org/officeDocument/2006/relationships/image" Target="../media/image7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Relationship Id="rId22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FAE6F-F917-1BA7-C980-CADEFF8BB3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Formal verification of </a:t>
            </a:r>
            <a:br>
              <a:rPr lang="en-US" b="1" dirty="0"/>
            </a:br>
            <a:r>
              <a:rPr lang="en-US" b="1" dirty="0"/>
              <a:t>P Systems Using </a:t>
            </a:r>
            <a:r>
              <a:rPr lang="en-US" b="1" dirty="0" err="1"/>
              <a:t>NuSMV</a:t>
            </a:r>
            <a:r>
              <a:rPr lang="en-US" b="1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4186F5-D62F-DADC-6845-CAB513EA18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16438"/>
            <a:ext cx="9144000" cy="1655762"/>
          </a:xfrm>
        </p:spPr>
        <p:txBody>
          <a:bodyPr/>
          <a:lstStyle/>
          <a:p>
            <a:pPr algn="r"/>
            <a:r>
              <a:rPr lang="ro-RO" dirty="0"/>
              <a:t>Luculescu Teodor - 351</a:t>
            </a:r>
          </a:p>
          <a:p>
            <a:pPr algn="r"/>
            <a:r>
              <a:rPr lang="en-US" dirty="0"/>
              <a:t>Mihalache Sebastian-</a:t>
            </a:r>
            <a:r>
              <a:rPr lang="ro-RO" dirty="0"/>
              <a:t>Ștefan - 352</a:t>
            </a:r>
            <a:endParaRPr lang="en-US" dirty="0"/>
          </a:p>
          <a:p>
            <a:pPr algn="r"/>
            <a:r>
              <a:rPr lang="en-US" dirty="0"/>
              <a:t>Neculae Andrei</a:t>
            </a:r>
            <a:r>
              <a:rPr lang="ro-RO" dirty="0"/>
              <a:t>-Fabian - 352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8131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CC0F0F-9D91-377B-9448-57715275FF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0AF7E124-4C6F-5293-25EC-EB5A07489DD2}"/>
              </a:ext>
            </a:extLst>
          </p:cNvPr>
          <p:cNvSpPr txBox="1"/>
          <p:nvPr/>
        </p:nvSpPr>
        <p:spPr>
          <a:xfrm>
            <a:off x="385806" y="225130"/>
            <a:ext cx="7286009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3500" b="1" dirty="0"/>
              <a:t>Exemplu pentru opera</a:t>
            </a:r>
            <a:r>
              <a:rPr lang="ro-RO" sz="3500" b="1" dirty="0"/>
              <a:t>ți</a:t>
            </a:r>
            <a:r>
              <a:rPr lang="en-US" sz="3500" b="1" dirty="0"/>
              <a:t>a</a:t>
            </a:r>
            <a:r>
              <a:rPr lang="ro-RO" sz="3500" b="1" dirty="0"/>
              <a:t> de împărțire</a:t>
            </a:r>
            <a:endParaRPr lang="en-US" sz="3500" b="1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E22D07D-1670-0A18-14F5-1408508CEEBF}"/>
              </a:ext>
            </a:extLst>
          </p:cNvPr>
          <p:cNvGrpSpPr/>
          <p:nvPr/>
        </p:nvGrpSpPr>
        <p:grpSpPr>
          <a:xfrm>
            <a:off x="7671815" y="1835429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806060C8-7680-7F0A-5BDD-16F944BA92C1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806060C8-7680-7F0A-5BDD-16F944BA92C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1537DA47-1788-3599-8872-7DE29E742A32}"/>
                    </a:ext>
                  </a:extLst>
                </p:cNvPr>
                <p:cNvSpPr/>
                <p:nvPr/>
              </p:nvSpPr>
              <p:spPr>
                <a:xfrm>
                  <a:off x="2945376" y="3049019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l-GR" b="1" dirty="0" smtClean="0"/>
                          <m:t>α</m:t>
                        </m:r>
                        <m:r>
                          <m:rPr>
                            <m:nor/>
                          </m:rPr>
                          <a:rPr lang="en-US" b="1" i="0" dirty="0" smtClean="0"/>
                          <m:t> }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1537DA47-1788-3599-8872-7DE29E742A3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5376" y="3049019"/>
                  <a:ext cx="1440000" cy="1440000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1BAC9EE8-5B79-860B-CBE6-4C8E9B847375}"/>
                    </a:ext>
                  </a:extLst>
                </p:cNvPr>
                <p:cNvSpPr/>
                <p:nvPr/>
              </p:nvSpPr>
              <p:spPr>
                <a:xfrm>
                  <a:off x="2945376" y="4601534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1BAC9EE8-5B79-860B-CBE6-4C8E9B84737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5376" y="4601534"/>
                  <a:ext cx="1440000" cy="1440000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4E6B84A-6EF3-964C-A5FA-04AC180B29C8}"/>
                  </a:ext>
                </a:extLst>
              </p:cNvPr>
              <p:cNvSpPr txBox="1"/>
              <p:nvPr/>
            </p:nvSpPr>
            <p:spPr>
              <a:xfrm>
                <a:off x="4223651" y="3924682"/>
                <a:ext cx="3596431" cy="14773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b="0" i="0" dirty="0" err="1"/>
                  <a:t>Aplic</a:t>
                </a:r>
                <a:r>
                  <a:rPr lang="ro-RO" b="0" i="0" dirty="0"/>
                  <a:t>ă</a:t>
                </a:r>
                <a:r>
                  <a:rPr lang="ro-RO" dirty="0"/>
                  <a:t>m operații</a:t>
                </a:r>
                <a:r>
                  <a:rPr lang="en-US" dirty="0"/>
                  <a:t>le:</a:t>
                </a:r>
                <a:endParaRPr lang="en-US" b="0" i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05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{ </m:t>
                      </m:r>
                      <m:r>
                        <m:rPr>
                          <m:nor/>
                        </m:rPr>
                        <a:rPr lang="el-GR" dirty="0" smtClean="0"/>
                        <m:t>α</m:t>
                      </m:r>
                      <m:r>
                        <m:rPr>
                          <m:nor/>
                        </m:rPr>
                        <a:rPr lang="en-US" b="0" i="0" dirty="0" smtClean="0"/>
                        <m:t>, </m:t>
                      </m:r>
                      <m:r>
                        <m:rPr>
                          <m:nor/>
                        </m:rPr>
                        <a:rPr lang="en-US" b="0" i="0" dirty="0" smtClean="0"/>
                        <m:t>a</m:t>
                      </m:r>
                      <m:r>
                        <m:rPr>
                          <m:nor/>
                        </m:rPr>
                        <a:rPr lang="en-US" b="0" i="0" dirty="0" smtClean="0"/>
                        <m:t>, </m:t>
                      </m:r>
                      <m:r>
                        <m:rPr>
                          <m:nor/>
                        </m:rPr>
                        <a:rPr lang="en-US" b="0" i="0" dirty="0" smtClean="0"/>
                        <m:t>r</m:t>
                      </m:r>
                      <m:r>
                        <m:rPr>
                          <m:nor/>
                        </m:rPr>
                        <a:rPr lang="en-US" b="0" i="0" dirty="0" smtClean="0"/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}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{ </m:t>
                          </m:r>
                          <m:r>
                            <m:rPr>
                              <m:sty m:val="p"/>
                            </m:rPr>
                            <a:rPr lang="el-GR" b="0" i="1" dirty="0" smtClean="0">
                              <a:latin typeface="Cambria Math" panose="02040503050406030204" pitchFamily="18" charset="0"/>
                            </a:rPr>
                            <m:t>β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},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h𝑒𝑟𝑒</m:t>
                          </m:r>
                        </m:e>
                      </m:d>
                    </m:oMath>
                  </m:oMathPara>
                </a14:m>
                <a:endParaRPr lang="pt-BR" dirty="0"/>
              </a:p>
              <a:p>
                <a:pPr algn="ctr"/>
                <a:endParaRPr lang="pt-BR" dirty="0"/>
              </a:p>
              <a:p>
                <a:pPr algn="ctr"/>
                <a:endParaRPr lang="pt-BR" dirty="0"/>
              </a:p>
              <a:p>
                <a:pPr algn="ctr"/>
                <a:endParaRPr lang="ro-RO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4E6B84A-6EF3-964C-A5FA-04AC180B29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3651" y="3924682"/>
                <a:ext cx="3596431" cy="1477328"/>
              </a:xfrm>
              <a:prstGeom prst="rect">
                <a:avLst/>
              </a:prstGeom>
              <a:blipFill>
                <a:blip r:embed="rId5"/>
                <a:stretch>
                  <a:fillRect t="-24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7E741C6-3764-1446-475E-1A987752B028}"/>
                  </a:ext>
                </a:extLst>
              </p:cNvPr>
              <p:cNvSpPr txBox="1"/>
              <p:nvPr/>
            </p:nvSpPr>
            <p:spPr>
              <a:xfrm>
                <a:off x="4672583" y="2894358"/>
                <a:ext cx="269913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𝑷𝒂𝒔𝒖𝒍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1" i="0" dirty="0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m:rPr>
                          <m:nor/>
                        </m:rPr>
                        <a:rPr lang="en-US" b="1" i="0" dirty="0" smtClean="0"/>
                        <m:t> 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7E741C6-3764-1446-475E-1A987752B0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2583" y="2894358"/>
                <a:ext cx="2699131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F77A72F8-BEDF-7F07-386E-C1725A3673C7}"/>
              </a:ext>
            </a:extLst>
          </p:cNvPr>
          <p:cNvGrpSpPr/>
          <p:nvPr/>
        </p:nvGrpSpPr>
        <p:grpSpPr>
          <a:xfrm>
            <a:off x="771918" y="1926873"/>
            <a:ext cx="3600000" cy="3600000"/>
            <a:chOff x="1865376" y="2801534"/>
            <a:chExt cx="3600000" cy="360000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BE216210-1A00-79A2-5CE8-87428AE7ED22}"/>
                </a:ext>
              </a:extLst>
            </p:cNvPr>
            <p:cNvSpPr/>
            <p:nvPr/>
          </p:nvSpPr>
          <p:spPr>
            <a:xfrm>
              <a:off x="1865376" y="2801534"/>
              <a:ext cx="3600000" cy="3600000"/>
            </a:xfrm>
            <a:prstGeom prst="ellipse">
              <a:avLst/>
            </a:prstGeom>
            <a:solidFill>
              <a:srgbClr val="BED3C3"/>
            </a:solidFill>
            <a:ln>
              <a:noFill/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>
                  <a:solidFill>
                    <a:schemeClr val="tx1"/>
                  </a:solidFill>
                </a:rPr>
                <a:t>{  }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D9068993-ABCE-3F7D-A010-81DA9CAF941C}"/>
                    </a:ext>
                  </a:extLst>
                </p:cNvPr>
                <p:cNvSpPr/>
                <p:nvPr/>
              </p:nvSpPr>
              <p:spPr>
                <a:xfrm>
                  <a:off x="2945376" y="3049019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𝒎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l-GR" b="1" dirty="0" smtClean="0"/>
                          <m:t>α</m:t>
                        </m:r>
                        <m:r>
                          <m:rPr>
                            <m:nor/>
                          </m:rPr>
                          <a:rPr lang="en-US" b="1" i="0" dirty="0" smtClean="0"/>
                          <m:t> }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D9068993-ABCE-3F7D-A010-81DA9CAF941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5376" y="3049019"/>
                  <a:ext cx="1440000" cy="1440000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EED7A777-B3BE-F73E-A5B3-B44C790B29C3}"/>
                    </a:ext>
                  </a:extLst>
                </p:cNvPr>
                <p:cNvSpPr/>
                <p:nvPr/>
              </p:nvSpPr>
              <p:spPr>
                <a:xfrm>
                  <a:off x="2945376" y="4601534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EED7A777-B3BE-F73E-A5B3-B44C790B29C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5376" y="4601534"/>
                  <a:ext cx="1440000" cy="1440000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" name="Arrow: Right 8">
            <a:extLst>
              <a:ext uri="{FF2B5EF4-FFF2-40B4-BE49-F238E27FC236}">
                <a16:creationId xmlns:a16="http://schemas.microsoft.com/office/drawing/2014/main" id="{7B968609-4C29-E52E-A6CC-BB688F137C7C}"/>
              </a:ext>
            </a:extLst>
          </p:cNvPr>
          <p:cNvSpPr/>
          <p:nvPr/>
        </p:nvSpPr>
        <p:spPr>
          <a:xfrm>
            <a:off x="4672584" y="3358326"/>
            <a:ext cx="2699130" cy="512064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83BF1B5-EFEB-8731-7D4A-DFF98B29B5AA}"/>
              </a:ext>
            </a:extLst>
          </p:cNvPr>
          <p:cNvGrpSpPr/>
          <p:nvPr/>
        </p:nvGrpSpPr>
        <p:grpSpPr>
          <a:xfrm>
            <a:off x="771918" y="1926873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EB3C3D87-50BF-D9BC-CD2A-584D4E0828FF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EB3C3D87-50BF-D9BC-CD2A-584D4E0828F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1B639CDD-FD0B-FD0F-16C4-1058262C117D}"/>
                    </a:ext>
                  </a:extLst>
                </p:cNvPr>
                <p:cNvSpPr/>
                <p:nvPr/>
              </p:nvSpPr>
              <p:spPr>
                <a:xfrm>
                  <a:off x="2945376" y="3049019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l-GR" b="1" dirty="0" smtClean="0"/>
                          <m:t>α</m:t>
                        </m:r>
                        <m:r>
                          <m:rPr>
                            <m:nor/>
                          </m:rPr>
                          <a:rPr lang="en-US" b="1" i="0" dirty="0" smtClean="0"/>
                          <m:t> }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1B639CDD-FD0B-FD0F-16C4-1058262C117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5376" y="3049019"/>
                  <a:ext cx="1440000" cy="1440000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C2174231-B944-40EF-E0D0-ADD22B2A534C}"/>
                    </a:ext>
                  </a:extLst>
                </p:cNvPr>
                <p:cNvSpPr/>
                <p:nvPr/>
              </p:nvSpPr>
              <p:spPr>
                <a:xfrm>
                  <a:off x="2945376" y="4601534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C2174231-B944-40EF-E0D0-ADD22B2A534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5376" y="4601534"/>
                  <a:ext cx="1440000" cy="1440000"/>
                </a:xfrm>
                <a:prstGeom prst="ellipse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762C676-6ABB-467E-B391-55D7863EF581}"/>
              </a:ext>
            </a:extLst>
          </p:cNvPr>
          <p:cNvGrpSpPr/>
          <p:nvPr/>
        </p:nvGrpSpPr>
        <p:grpSpPr>
          <a:xfrm>
            <a:off x="7820082" y="1835429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CAE0E7C2-3486-C87C-6CF7-C8093E5A55E3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o-RO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l-GR" dirty="0" smtClean="0">
                            <a:solidFill>
                              <a:schemeClr val="tx1"/>
                            </a:solidFill>
                          </a:rPr>
                          <m:t>α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 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CAE0E7C2-3486-C87C-6CF7-C8093E5A55E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FEEF1C88-057D-5002-FA96-DD2B1A527CC2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FEEF1C88-057D-5002-FA96-DD2B1A527CC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47523E53-3F02-EDC9-5D6F-F3580203D5DD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47523E53-3F02-EDC9-5D6F-F3580203D5D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025B55D-D2FC-1224-B034-C1316FFE82D4}"/>
              </a:ext>
            </a:extLst>
          </p:cNvPr>
          <p:cNvGrpSpPr/>
          <p:nvPr/>
        </p:nvGrpSpPr>
        <p:grpSpPr>
          <a:xfrm>
            <a:off x="771918" y="1926873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5608940B-374B-E59C-BFF8-14F1B9558B05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o-RO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l-GR" dirty="0" smtClean="0">
                            <a:solidFill>
                              <a:schemeClr val="tx1"/>
                            </a:solidFill>
                          </a:rPr>
                          <m:t>α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 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5608940B-374B-E59C-BFF8-14F1B9558B0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AF6FCB7A-EBD0-8BA2-226A-B2A9D19BBA68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AF6FCB7A-EBD0-8BA2-226A-B2A9D19BBA6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294EFD78-30AB-3002-1BB8-DB4AAB8023AF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294EFD78-30AB-3002-1BB8-DB4AAB8023A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7F4FE2D-BB81-D745-9AFE-0E5E19F05B16}"/>
              </a:ext>
            </a:extLst>
          </p:cNvPr>
          <p:cNvGrpSpPr/>
          <p:nvPr/>
        </p:nvGrpSpPr>
        <p:grpSpPr>
          <a:xfrm>
            <a:off x="7745949" y="1835429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62DAE597-0AB0-75B2-E95E-831A24C77A0D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l-GR" dirty="0" smtClean="0">
                            <a:solidFill>
                              <a:schemeClr val="tx1"/>
                            </a:solidFill>
                          </a:rPr>
                          <m:t>α</m:t>
                        </m:r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62DAE597-0AB0-75B2-E95E-831A24C77A0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1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FA15A28A-457E-88BC-8EBB-CF6751A6A2C3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FA15A28A-457E-88BC-8EBB-CF6751A6A2C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1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77D6F95B-AD92-7AEB-C766-E2188946BEFC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77D6F95B-AD92-7AEB-C766-E2188946BEF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2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44FA30E-1C6E-D9CA-A98D-CED385FE16BC}"/>
              </a:ext>
            </a:extLst>
          </p:cNvPr>
          <p:cNvGrpSpPr/>
          <p:nvPr/>
        </p:nvGrpSpPr>
        <p:grpSpPr>
          <a:xfrm>
            <a:off x="771918" y="1926873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A4132061-B8E3-2510-2385-8695F7E5D3BC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l-GR" dirty="0" smtClean="0">
                            <a:solidFill>
                              <a:schemeClr val="tx1"/>
                            </a:solidFill>
                          </a:rPr>
                          <m:t>α</m:t>
                        </m:r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A4132061-B8E3-2510-2385-8695F7E5D3B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21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E2CC010E-4F3C-4DEF-57AE-DE3D466E1795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E2CC010E-4F3C-4DEF-57AE-DE3D466E179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69084876-59BB-F29D-8ACF-6830C03259CF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69084876-59BB-F29D-8ACF-6830C03259C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5F6E08C-643B-2BAF-041C-B1343E5BCB57}"/>
              </a:ext>
            </a:extLst>
          </p:cNvPr>
          <p:cNvGrpSpPr/>
          <p:nvPr/>
        </p:nvGrpSpPr>
        <p:grpSpPr>
          <a:xfrm>
            <a:off x="7745949" y="1835429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6ED5C674-E9F6-34F8-E229-2EB4A827CA96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l-GR" dirty="0" smtClean="0">
                            <a:solidFill>
                              <a:schemeClr val="tx1"/>
                            </a:solidFill>
                          </a:rPr>
                          <m:t>α</m:t>
                        </m:r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6ED5C674-E9F6-34F8-E229-2EB4A827CA9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2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00214D58-6D21-F890-A672-58B02C05005A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00214D58-6D21-F890-A672-58B02C05005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1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09D7C05D-55F4-F41B-6247-C7932CD5192B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09D7C05D-55F4-F41B-6247-C7932CD5192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2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7783FE1-088E-7FD1-1DCE-A21EC09946C5}"/>
              </a:ext>
            </a:extLst>
          </p:cNvPr>
          <p:cNvGrpSpPr/>
          <p:nvPr/>
        </p:nvGrpSpPr>
        <p:grpSpPr>
          <a:xfrm>
            <a:off x="771918" y="1926873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DE3B10AF-B004-8CA7-CDF6-D369C2396E07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l-GR" dirty="0" smtClean="0">
                            <a:solidFill>
                              <a:schemeClr val="tx1"/>
                            </a:solidFill>
                          </a:rPr>
                          <m:t>α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DE3B10AF-B004-8CA7-CDF6-D369C2396E0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2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AC1F7982-0699-ACC2-B21D-9F2DB6C76058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AC1F7982-0699-ACC2-B21D-9F2DB6C7605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5D0F3710-62C1-5672-8A3E-7D67DE53E253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5D0F3710-62C1-5672-8A3E-7D67DE53E25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A9E1223-ACD2-1A13-0D23-5C7276B1B0C3}"/>
              </a:ext>
            </a:extLst>
          </p:cNvPr>
          <p:cNvGrpSpPr/>
          <p:nvPr/>
        </p:nvGrpSpPr>
        <p:grpSpPr>
          <a:xfrm>
            <a:off x="7745949" y="1814357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22D92D0B-7D15-AB4C-F9BD-77E5191A152D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m:rPr>
                            <m:sty m:val="p"/>
                          </m:rPr>
                          <a:rPr lang="el-GR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β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22D92D0B-7D15-AB4C-F9BD-77E5191A152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2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2F9A810B-0B11-ADA3-9A5F-CD7546A519F9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2F9A810B-0B11-ADA3-9A5F-CD7546A519F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2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CD195BAD-453B-2F9A-1A6D-32D3F5A49329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CD195BAD-453B-2F9A-1A6D-32D3F5A4932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2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9778067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6DF872-FB58-CC69-3677-367B4EFFA2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A2F451F7-55B0-44E4-5C2B-CD9134315221}"/>
              </a:ext>
            </a:extLst>
          </p:cNvPr>
          <p:cNvSpPr txBox="1"/>
          <p:nvPr/>
        </p:nvSpPr>
        <p:spPr>
          <a:xfrm>
            <a:off x="385806" y="225130"/>
            <a:ext cx="7286009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3500" b="1" dirty="0"/>
              <a:t>Exemplu pentru opera</a:t>
            </a:r>
            <a:r>
              <a:rPr lang="ro-RO" sz="3500" b="1" dirty="0"/>
              <a:t>ți</a:t>
            </a:r>
            <a:r>
              <a:rPr lang="en-US" sz="3500" b="1" dirty="0"/>
              <a:t>a</a:t>
            </a:r>
            <a:r>
              <a:rPr lang="ro-RO" sz="3500" b="1" dirty="0"/>
              <a:t> de împărțire</a:t>
            </a:r>
            <a:endParaRPr lang="en-US" sz="3500" b="1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BA2ACA0-64F4-D14A-8C58-3FECD44C837C}"/>
              </a:ext>
            </a:extLst>
          </p:cNvPr>
          <p:cNvGrpSpPr/>
          <p:nvPr/>
        </p:nvGrpSpPr>
        <p:grpSpPr>
          <a:xfrm>
            <a:off x="7671815" y="1835429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36FC56C5-9F94-2213-A8C2-7247664849CA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36FC56C5-9F94-2213-A8C2-7247664849C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ED1D44A3-6AA0-F0F5-E508-7D3E8D8717F1}"/>
                    </a:ext>
                  </a:extLst>
                </p:cNvPr>
                <p:cNvSpPr/>
                <p:nvPr/>
              </p:nvSpPr>
              <p:spPr>
                <a:xfrm>
                  <a:off x="2945376" y="3049019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l-GR" b="1" dirty="0" smtClean="0"/>
                          <m:t>α</m:t>
                        </m:r>
                        <m:r>
                          <m:rPr>
                            <m:nor/>
                          </m:rPr>
                          <a:rPr lang="en-US" b="1" i="0" dirty="0" smtClean="0"/>
                          <m:t> }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ED1D44A3-6AA0-F0F5-E508-7D3E8D8717F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5376" y="3049019"/>
                  <a:ext cx="1440000" cy="1440000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A4DB7D56-AA05-DFCF-DBDC-C5424C8DF72D}"/>
                    </a:ext>
                  </a:extLst>
                </p:cNvPr>
                <p:cNvSpPr/>
                <p:nvPr/>
              </p:nvSpPr>
              <p:spPr>
                <a:xfrm>
                  <a:off x="2945376" y="4601534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A4DB7D56-AA05-DFCF-DBDC-C5424C8DF72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5376" y="4601534"/>
                  <a:ext cx="1440000" cy="1440000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75860C6-FBA3-619C-B1E2-25FC4C4039EC}"/>
                  </a:ext>
                </a:extLst>
              </p:cNvPr>
              <p:cNvSpPr txBox="1"/>
              <p:nvPr/>
            </p:nvSpPr>
            <p:spPr>
              <a:xfrm>
                <a:off x="4223651" y="3924682"/>
                <a:ext cx="3596431" cy="14773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b="0" i="0" dirty="0" err="1"/>
                  <a:t>Aplic</a:t>
                </a:r>
                <a:r>
                  <a:rPr lang="ro-RO" b="0" i="0" dirty="0"/>
                  <a:t>ă</a:t>
                </a:r>
                <a:r>
                  <a:rPr lang="ro-RO" dirty="0"/>
                  <a:t>m operații</a:t>
                </a:r>
                <a:r>
                  <a:rPr lang="en-US" dirty="0"/>
                  <a:t>le:</a:t>
                </a:r>
                <a:endParaRPr lang="en-US" b="0" i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l-GR" b="0" i="1" dirty="0" smtClean="0">
                          <a:latin typeface="Cambria Math" panose="02040503050406030204" pitchFamily="18" charset="0"/>
                        </a:rPr>
                        <m:t>β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}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{ </m:t>
                          </m:r>
                          <m:r>
                            <m:rPr>
                              <m:sty m:val="p"/>
                            </m:rPr>
                            <a:rPr lang="el-GR" b="0" i="1" dirty="0" smtClean="0">
                              <a:latin typeface="Cambria Math" panose="02040503050406030204" pitchFamily="18" charset="0"/>
                            </a:rPr>
                            <m:t>β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},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h𝑒𝑟𝑒</m:t>
                          </m:r>
                        </m:e>
                      </m:d>
                    </m:oMath>
                  </m:oMathPara>
                </a14:m>
                <a:endParaRPr lang="pt-BR" dirty="0"/>
              </a:p>
              <a:p>
                <a:pPr algn="ctr"/>
                <a:endParaRPr lang="pt-BR" dirty="0"/>
              </a:p>
              <a:p>
                <a:pPr algn="ctr"/>
                <a:endParaRPr lang="pt-BR" dirty="0"/>
              </a:p>
              <a:p>
                <a:pPr algn="ctr"/>
                <a:endParaRPr lang="ro-RO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75860C6-FBA3-619C-B1E2-25FC4C4039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3651" y="3924682"/>
                <a:ext cx="3596431" cy="1477328"/>
              </a:xfrm>
              <a:prstGeom prst="rect">
                <a:avLst/>
              </a:prstGeom>
              <a:blipFill>
                <a:blip r:embed="rId5"/>
                <a:stretch>
                  <a:fillRect t="-24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8A31202-5B0D-1EB5-7081-F0881D502644}"/>
                  </a:ext>
                </a:extLst>
              </p:cNvPr>
              <p:cNvSpPr txBox="1"/>
              <p:nvPr/>
            </p:nvSpPr>
            <p:spPr>
              <a:xfrm>
                <a:off x="4672583" y="2894358"/>
                <a:ext cx="269913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𝑷𝒂𝒔𝒖𝒍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1" i="0" dirty="0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m:rPr>
                          <m:nor/>
                        </m:rPr>
                        <a:rPr lang="en-US" b="1" i="0" dirty="0" smtClean="0"/>
                        <m:t> 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8A31202-5B0D-1EB5-7081-F0881D5026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2583" y="2894358"/>
                <a:ext cx="2699131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FF5BD826-2210-292B-4E28-2CC1197988D6}"/>
              </a:ext>
            </a:extLst>
          </p:cNvPr>
          <p:cNvGrpSpPr/>
          <p:nvPr/>
        </p:nvGrpSpPr>
        <p:grpSpPr>
          <a:xfrm>
            <a:off x="771918" y="1926873"/>
            <a:ext cx="3600000" cy="3600000"/>
            <a:chOff x="1865376" y="2801534"/>
            <a:chExt cx="3600000" cy="360000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F752BFB0-35C4-8F0C-BAEB-9B5A0CEC2A2A}"/>
                </a:ext>
              </a:extLst>
            </p:cNvPr>
            <p:cNvSpPr/>
            <p:nvPr/>
          </p:nvSpPr>
          <p:spPr>
            <a:xfrm>
              <a:off x="1865376" y="2801534"/>
              <a:ext cx="3600000" cy="3600000"/>
            </a:xfrm>
            <a:prstGeom prst="ellipse">
              <a:avLst/>
            </a:prstGeom>
            <a:solidFill>
              <a:srgbClr val="BED3C3"/>
            </a:solidFill>
            <a:ln>
              <a:noFill/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>
                  <a:solidFill>
                    <a:schemeClr val="tx1"/>
                  </a:solidFill>
                </a:rPr>
                <a:t>{  }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D900A555-8E14-9BC5-3C61-37B1E7C3482B}"/>
                    </a:ext>
                  </a:extLst>
                </p:cNvPr>
                <p:cNvSpPr/>
                <p:nvPr/>
              </p:nvSpPr>
              <p:spPr>
                <a:xfrm>
                  <a:off x="2945376" y="3049019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𝒎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l-GR" b="1" dirty="0" smtClean="0"/>
                          <m:t>α</m:t>
                        </m:r>
                        <m:r>
                          <m:rPr>
                            <m:nor/>
                          </m:rPr>
                          <a:rPr lang="en-US" b="1" i="0" dirty="0" smtClean="0"/>
                          <m:t> }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D900A555-8E14-9BC5-3C61-37B1E7C3482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5376" y="3049019"/>
                  <a:ext cx="1440000" cy="1440000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DBB46007-F1AB-01A9-8C3D-89345EBF3DA2}"/>
                    </a:ext>
                  </a:extLst>
                </p:cNvPr>
                <p:cNvSpPr/>
                <p:nvPr/>
              </p:nvSpPr>
              <p:spPr>
                <a:xfrm>
                  <a:off x="2945376" y="4601534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DBB46007-F1AB-01A9-8C3D-89345EBF3DA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5376" y="4601534"/>
                  <a:ext cx="1440000" cy="1440000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" name="Arrow: Right 8">
            <a:extLst>
              <a:ext uri="{FF2B5EF4-FFF2-40B4-BE49-F238E27FC236}">
                <a16:creationId xmlns:a16="http://schemas.microsoft.com/office/drawing/2014/main" id="{DB8DE9E4-B4E2-D52E-3FC6-F949E96F2238}"/>
              </a:ext>
            </a:extLst>
          </p:cNvPr>
          <p:cNvSpPr/>
          <p:nvPr/>
        </p:nvSpPr>
        <p:spPr>
          <a:xfrm>
            <a:off x="4672584" y="3358326"/>
            <a:ext cx="2699130" cy="512064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5A02A48-0DAC-BC51-502C-41A584E21580}"/>
              </a:ext>
            </a:extLst>
          </p:cNvPr>
          <p:cNvGrpSpPr/>
          <p:nvPr/>
        </p:nvGrpSpPr>
        <p:grpSpPr>
          <a:xfrm>
            <a:off x="771918" y="1926873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31D61FAC-1F0C-790C-87ED-8321F31463BB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31D61FAC-1F0C-790C-87ED-8321F31463B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A95E6C89-7A35-74BF-BC51-6CCFD256D34E}"/>
                    </a:ext>
                  </a:extLst>
                </p:cNvPr>
                <p:cNvSpPr/>
                <p:nvPr/>
              </p:nvSpPr>
              <p:spPr>
                <a:xfrm>
                  <a:off x="2945376" y="3049019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l-GR" b="1" dirty="0" smtClean="0"/>
                          <m:t>α</m:t>
                        </m:r>
                        <m:r>
                          <m:rPr>
                            <m:nor/>
                          </m:rPr>
                          <a:rPr lang="en-US" b="1" i="0" dirty="0" smtClean="0"/>
                          <m:t> }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A95E6C89-7A35-74BF-BC51-6CCFD256D34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5376" y="3049019"/>
                  <a:ext cx="1440000" cy="1440000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5235CD69-AFEF-A544-90B1-5597C9EDB8F8}"/>
                    </a:ext>
                  </a:extLst>
                </p:cNvPr>
                <p:cNvSpPr/>
                <p:nvPr/>
              </p:nvSpPr>
              <p:spPr>
                <a:xfrm>
                  <a:off x="2945376" y="4601534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5235CD69-AFEF-A544-90B1-5597C9EDB8F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5376" y="4601534"/>
                  <a:ext cx="1440000" cy="1440000"/>
                </a:xfrm>
                <a:prstGeom prst="ellipse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9209E8B-B6D6-2A3C-822C-2239C35F22DE}"/>
              </a:ext>
            </a:extLst>
          </p:cNvPr>
          <p:cNvGrpSpPr/>
          <p:nvPr/>
        </p:nvGrpSpPr>
        <p:grpSpPr>
          <a:xfrm>
            <a:off x="7820082" y="1835429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6963530B-1589-82E8-515B-9ECD89A19F1A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o-RO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l-GR" dirty="0" smtClean="0">
                            <a:solidFill>
                              <a:schemeClr val="tx1"/>
                            </a:solidFill>
                          </a:rPr>
                          <m:t>α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 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6963530B-1589-82E8-515B-9ECD89A19F1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34985CE7-A43E-211D-8703-0069C3A10BE1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34985CE7-A43E-211D-8703-0069C3A10BE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8E2DAD8D-985A-A315-E756-1C415C2095DF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8E2DAD8D-985A-A315-E756-1C415C2095D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6CB7FD7-CEB4-760C-B03D-67886D7F6231}"/>
              </a:ext>
            </a:extLst>
          </p:cNvPr>
          <p:cNvGrpSpPr/>
          <p:nvPr/>
        </p:nvGrpSpPr>
        <p:grpSpPr>
          <a:xfrm>
            <a:off x="771918" y="1926873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AE78DCC9-0076-A27D-E1F5-8F6FFC005A1D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o-RO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l-GR" dirty="0" smtClean="0">
                            <a:solidFill>
                              <a:schemeClr val="tx1"/>
                            </a:solidFill>
                          </a:rPr>
                          <m:t>α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 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AE78DCC9-0076-A27D-E1F5-8F6FFC005A1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3DB35FB1-6FEF-A47F-5DEF-FB10287A5D48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3DB35FB1-6FEF-A47F-5DEF-FB10287A5D4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FD8F3499-51B6-597D-19BF-DF60211B03DD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FD8F3499-51B6-597D-19BF-DF60211B03D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AFEBC35-990A-4B7A-89D7-C15263CD024A}"/>
              </a:ext>
            </a:extLst>
          </p:cNvPr>
          <p:cNvGrpSpPr/>
          <p:nvPr/>
        </p:nvGrpSpPr>
        <p:grpSpPr>
          <a:xfrm>
            <a:off x="7745949" y="1835429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ACCADEB8-B5CD-F108-D0C6-4DBE1C7FAF9D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l-GR" dirty="0" smtClean="0">
                            <a:solidFill>
                              <a:schemeClr val="tx1"/>
                            </a:solidFill>
                          </a:rPr>
                          <m:t>α</m:t>
                        </m:r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ACCADEB8-B5CD-F108-D0C6-4DBE1C7FAF9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1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7ADB38C9-620E-5289-AF84-F1B23DD5234B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7ADB38C9-620E-5289-AF84-F1B23DD5234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1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C559155D-2E7A-BA9E-B850-32D4964A90EE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C559155D-2E7A-BA9E-B850-32D4964A90E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2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EAEE50D-5FA3-DFC9-8187-9D70C70B7220}"/>
              </a:ext>
            </a:extLst>
          </p:cNvPr>
          <p:cNvGrpSpPr/>
          <p:nvPr/>
        </p:nvGrpSpPr>
        <p:grpSpPr>
          <a:xfrm>
            <a:off x="771918" y="1926873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632C810A-797A-1C03-2C3D-7103D694B2F0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l-GR" dirty="0" smtClean="0">
                            <a:solidFill>
                              <a:schemeClr val="tx1"/>
                            </a:solidFill>
                          </a:rPr>
                          <m:t>α</m:t>
                        </m:r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632C810A-797A-1C03-2C3D-7103D694B2F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21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86877320-D197-BF5E-D06C-78A5D3CD3F2D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86877320-D197-BF5E-D06C-78A5D3CD3F2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99A7061C-F9B7-C1C3-EB9C-8D5116CB77C8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99A7061C-F9B7-C1C3-EB9C-8D5116CB77C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A2FF1AB-B1F5-3E9B-70FC-598285EE0B77}"/>
              </a:ext>
            </a:extLst>
          </p:cNvPr>
          <p:cNvGrpSpPr/>
          <p:nvPr/>
        </p:nvGrpSpPr>
        <p:grpSpPr>
          <a:xfrm>
            <a:off x="7745949" y="1835429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678A4D5B-03E7-9384-3B04-4BE67F059FB7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l-GR" dirty="0" smtClean="0">
                            <a:solidFill>
                              <a:schemeClr val="tx1"/>
                            </a:solidFill>
                          </a:rPr>
                          <m:t>α</m:t>
                        </m:r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678A4D5B-03E7-9384-3B04-4BE67F059FB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2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463D83F2-0B54-7BAD-AC8C-2951D5AF691E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463D83F2-0B54-7BAD-AC8C-2951D5AF691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1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68AE1EE4-CFC6-E1D9-8F31-ED0BA0F54C3B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68AE1EE4-CFC6-E1D9-8F31-ED0BA0F54C3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2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CC8A37E-48D4-70EB-F4F4-B0756A9C6F99}"/>
              </a:ext>
            </a:extLst>
          </p:cNvPr>
          <p:cNvGrpSpPr/>
          <p:nvPr/>
        </p:nvGrpSpPr>
        <p:grpSpPr>
          <a:xfrm>
            <a:off x="771918" y="1926873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90BFD8DC-2171-8A3D-7513-CDACB944FED9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l-GR" dirty="0" smtClean="0">
                            <a:solidFill>
                              <a:schemeClr val="tx1"/>
                            </a:solidFill>
                          </a:rPr>
                          <m:t>α</m:t>
                        </m:r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90BFD8DC-2171-8A3D-7513-CDACB944FED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2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FC5F9B7A-D195-6432-D4BE-34F9D652717F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FC5F9B7A-D195-6432-D4BE-34F9D652717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B1BA2F14-2312-70D2-A327-4A53C3976361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B1BA2F14-2312-70D2-A327-4A53C397636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F1EA34FE-6AEC-08F7-481E-4E60EE07D0F2}"/>
              </a:ext>
            </a:extLst>
          </p:cNvPr>
          <p:cNvGrpSpPr/>
          <p:nvPr/>
        </p:nvGrpSpPr>
        <p:grpSpPr>
          <a:xfrm>
            <a:off x="7745949" y="1814357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50F17F1F-F586-1BC4-B914-73097BEA4E23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m:rPr>
                            <m:sty m:val="p"/>
                          </m:rPr>
                          <a:rPr lang="el-GR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β</m:t>
                        </m:r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50F17F1F-F586-1BC4-B914-73097BEA4E2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2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81E9488E-A175-5B47-964B-6D4BF41B0505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81E9488E-A175-5B47-964B-6D4BF41B050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2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AE8AA834-3306-4CEC-7B14-E3D6A6F499D9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AE8AA834-3306-4CEC-7B14-E3D6A6F499D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2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17A30390-6F04-E0A7-94BA-6A9281DCDED3}"/>
              </a:ext>
            </a:extLst>
          </p:cNvPr>
          <p:cNvGrpSpPr/>
          <p:nvPr/>
        </p:nvGrpSpPr>
        <p:grpSpPr>
          <a:xfrm>
            <a:off x="771918" y="1926873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6EF5ACED-868A-35F1-9478-5B730B36E226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l-GR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β</m:t>
                        </m:r>
                        <m:r>
                          <m:rPr>
                            <m:nor/>
                          </m:rPr>
                          <a:rPr lang="en-US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6EF5ACED-868A-35F1-9478-5B730B36E22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2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E576C385-B636-89F3-65A7-BC21077A03A6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E576C385-B636-89F3-65A7-BC21077A03A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Oval 48">
                  <a:extLst>
                    <a:ext uri="{FF2B5EF4-FFF2-40B4-BE49-F238E27FC236}">
                      <a16:creationId xmlns:a16="http://schemas.microsoft.com/office/drawing/2014/main" id="{54958051-04F3-A88E-29FC-4E414ACDAC85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49" name="Oval 48">
                  <a:extLst>
                    <a:ext uri="{FF2B5EF4-FFF2-40B4-BE49-F238E27FC236}">
                      <a16:creationId xmlns:a16="http://schemas.microsoft.com/office/drawing/2014/main" id="{54958051-04F3-A88E-29FC-4E414ACDAC8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8B47D414-D760-C4AD-BFB6-2E640A3ACF51}"/>
              </a:ext>
            </a:extLst>
          </p:cNvPr>
          <p:cNvGrpSpPr/>
          <p:nvPr/>
        </p:nvGrpSpPr>
        <p:grpSpPr>
          <a:xfrm>
            <a:off x="7745948" y="1814357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CD7E89E8-0531-181E-4383-E1B704F81E46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l-GR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β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CD7E89E8-0531-181E-4383-E1B704F81E4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2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A2E36DE9-2459-575C-87FD-D183DF7AD7C6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A2E36DE9-2459-575C-87FD-D183DF7AD7C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2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6BC468C7-5E6B-8343-4CF5-880A882756F5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6BC468C7-5E6B-8343-4CF5-880A882756F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2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5242313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D3F42B-D670-3872-F709-310FA1E3E3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ECD634FD-1689-AC66-63E4-04499DC5BD46}"/>
              </a:ext>
            </a:extLst>
          </p:cNvPr>
          <p:cNvSpPr txBox="1"/>
          <p:nvPr/>
        </p:nvSpPr>
        <p:spPr>
          <a:xfrm>
            <a:off x="385806" y="225130"/>
            <a:ext cx="7286009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3500" b="1" dirty="0"/>
              <a:t>Exemplu pentru opera</a:t>
            </a:r>
            <a:r>
              <a:rPr lang="ro-RO" sz="3500" b="1" dirty="0"/>
              <a:t>ți</a:t>
            </a:r>
            <a:r>
              <a:rPr lang="en-US" sz="3500" b="1" dirty="0"/>
              <a:t>a</a:t>
            </a:r>
            <a:r>
              <a:rPr lang="ro-RO" sz="3500" b="1" dirty="0"/>
              <a:t> de împărțire</a:t>
            </a:r>
            <a:endParaRPr lang="en-US" sz="3500" b="1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CBAC2F9-FBAC-24BF-4226-800470F8FD8E}"/>
              </a:ext>
            </a:extLst>
          </p:cNvPr>
          <p:cNvGrpSpPr/>
          <p:nvPr/>
        </p:nvGrpSpPr>
        <p:grpSpPr>
          <a:xfrm>
            <a:off x="7671815" y="1835429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D36B87B9-CEB3-CBD7-FF21-FA916623EA21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D36B87B9-CEB3-CBD7-FF21-FA916623EA2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9D2E9155-ADD9-E379-462B-C8120DDDD8C5}"/>
                    </a:ext>
                  </a:extLst>
                </p:cNvPr>
                <p:cNvSpPr/>
                <p:nvPr/>
              </p:nvSpPr>
              <p:spPr>
                <a:xfrm>
                  <a:off x="2945376" y="3049019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l-GR" b="1" dirty="0" smtClean="0"/>
                          <m:t>α</m:t>
                        </m:r>
                        <m:r>
                          <m:rPr>
                            <m:nor/>
                          </m:rPr>
                          <a:rPr lang="en-US" b="1" i="0" dirty="0" smtClean="0"/>
                          <m:t> }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9D2E9155-ADD9-E379-462B-C8120DDDD8C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5376" y="3049019"/>
                  <a:ext cx="1440000" cy="1440000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4E8185D2-D6C7-B318-DCD6-CB0EAFC1AA68}"/>
                    </a:ext>
                  </a:extLst>
                </p:cNvPr>
                <p:cNvSpPr/>
                <p:nvPr/>
              </p:nvSpPr>
              <p:spPr>
                <a:xfrm>
                  <a:off x="2945376" y="4601534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4E8185D2-D6C7-B318-DCD6-CB0EAFC1AA6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5376" y="4601534"/>
                  <a:ext cx="1440000" cy="1440000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6073A7F-AF93-1E77-495B-5C02F48F4C3D}"/>
                  </a:ext>
                </a:extLst>
              </p:cNvPr>
              <p:cNvSpPr txBox="1"/>
              <p:nvPr/>
            </p:nvSpPr>
            <p:spPr>
              <a:xfrm>
                <a:off x="4223651" y="3924682"/>
                <a:ext cx="3596431" cy="14773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b="0" i="0" dirty="0" err="1"/>
                  <a:t>Aplic</a:t>
                </a:r>
                <a:r>
                  <a:rPr lang="ro-RO" b="0" i="0" dirty="0"/>
                  <a:t>ă</a:t>
                </a:r>
                <a:r>
                  <a:rPr lang="ro-RO" dirty="0"/>
                  <a:t>m operații</a:t>
                </a:r>
                <a:r>
                  <a:rPr lang="en-US" dirty="0"/>
                  <a:t>le:</a:t>
                </a:r>
                <a:endParaRPr lang="en-US" b="0" i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l-GR" b="0" i="1" dirty="0" smtClean="0">
                          <a:latin typeface="Cambria Math" panose="02040503050406030204" pitchFamily="18" charset="0"/>
                        </a:rPr>
                        <m:t>β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}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{ </m:t>
                          </m:r>
                          <m:r>
                            <m:rPr>
                              <m:sty m:val="p"/>
                            </m:rPr>
                            <a:rPr lang="el-GR" b="0" i="1" dirty="0" smtClean="0">
                              <a:latin typeface="Cambria Math" panose="02040503050406030204" pitchFamily="18" charset="0"/>
                            </a:rPr>
                            <m:t>β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},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h𝑒𝑟𝑒</m:t>
                          </m:r>
                        </m:e>
                      </m:d>
                    </m:oMath>
                  </m:oMathPara>
                </a14:m>
                <a:endParaRPr lang="pt-BR" dirty="0"/>
              </a:p>
              <a:p>
                <a:pPr algn="ctr"/>
                <a:endParaRPr lang="pt-BR" dirty="0"/>
              </a:p>
              <a:p>
                <a:pPr algn="ctr"/>
                <a:endParaRPr lang="pt-BR" dirty="0"/>
              </a:p>
              <a:p>
                <a:pPr algn="ctr"/>
                <a:endParaRPr lang="ro-RO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6073A7F-AF93-1E77-495B-5C02F48F4C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3651" y="3924682"/>
                <a:ext cx="3596431" cy="1477328"/>
              </a:xfrm>
              <a:prstGeom prst="rect">
                <a:avLst/>
              </a:prstGeom>
              <a:blipFill>
                <a:blip r:embed="rId5"/>
                <a:stretch>
                  <a:fillRect t="-24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579F1E1-23F6-8A4D-7E94-63B1366716CF}"/>
                  </a:ext>
                </a:extLst>
              </p:cNvPr>
              <p:cNvSpPr txBox="1"/>
              <p:nvPr/>
            </p:nvSpPr>
            <p:spPr>
              <a:xfrm>
                <a:off x="4672583" y="2894358"/>
                <a:ext cx="269913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𝑷𝒂𝒔𝒖𝒍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1" i="0" dirty="0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m:rPr>
                          <m:nor/>
                        </m:rPr>
                        <a:rPr lang="en-US" b="1" i="0" dirty="0" smtClean="0"/>
                        <m:t> 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579F1E1-23F6-8A4D-7E94-63B1366716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2583" y="2894358"/>
                <a:ext cx="2699131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D8C74527-0F1A-590B-A1B7-C1711FA9B046}"/>
              </a:ext>
            </a:extLst>
          </p:cNvPr>
          <p:cNvGrpSpPr/>
          <p:nvPr/>
        </p:nvGrpSpPr>
        <p:grpSpPr>
          <a:xfrm>
            <a:off x="771918" y="1926873"/>
            <a:ext cx="3600000" cy="3600000"/>
            <a:chOff x="1865376" y="2801534"/>
            <a:chExt cx="3600000" cy="360000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8BE81C68-50D5-6654-8A5B-37E986185051}"/>
                </a:ext>
              </a:extLst>
            </p:cNvPr>
            <p:cNvSpPr/>
            <p:nvPr/>
          </p:nvSpPr>
          <p:spPr>
            <a:xfrm>
              <a:off x="1865376" y="2801534"/>
              <a:ext cx="3600000" cy="3600000"/>
            </a:xfrm>
            <a:prstGeom prst="ellipse">
              <a:avLst/>
            </a:prstGeom>
            <a:solidFill>
              <a:srgbClr val="BED3C3"/>
            </a:solidFill>
            <a:ln>
              <a:noFill/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>
                  <a:solidFill>
                    <a:schemeClr val="tx1"/>
                  </a:solidFill>
                </a:rPr>
                <a:t>{  }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8203D5A7-EEB1-5469-9782-D602F94E7CF9}"/>
                    </a:ext>
                  </a:extLst>
                </p:cNvPr>
                <p:cNvSpPr/>
                <p:nvPr/>
              </p:nvSpPr>
              <p:spPr>
                <a:xfrm>
                  <a:off x="2945376" y="3049019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𝒎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l-GR" b="1" dirty="0" smtClean="0"/>
                          <m:t>α</m:t>
                        </m:r>
                        <m:r>
                          <m:rPr>
                            <m:nor/>
                          </m:rPr>
                          <a:rPr lang="en-US" b="1" i="0" dirty="0" smtClean="0"/>
                          <m:t> }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8203D5A7-EEB1-5469-9782-D602F94E7CF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5376" y="3049019"/>
                  <a:ext cx="1440000" cy="1440000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C8FBB6D8-A7B0-67ED-F401-1DCD4C1A4F29}"/>
                    </a:ext>
                  </a:extLst>
                </p:cNvPr>
                <p:cNvSpPr/>
                <p:nvPr/>
              </p:nvSpPr>
              <p:spPr>
                <a:xfrm>
                  <a:off x="2945376" y="4601534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C8FBB6D8-A7B0-67ED-F401-1DCD4C1A4F2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5376" y="4601534"/>
                  <a:ext cx="1440000" cy="1440000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" name="Arrow: Right 8">
            <a:extLst>
              <a:ext uri="{FF2B5EF4-FFF2-40B4-BE49-F238E27FC236}">
                <a16:creationId xmlns:a16="http://schemas.microsoft.com/office/drawing/2014/main" id="{3EEF0D27-36CC-6DA4-3BC9-100DD6AC22B8}"/>
              </a:ext>
            </a:extLst>
          </p:cNvPr>
          <p:cNvSpPr/>
          <p:nvPr/>
        </p:nvSpPr>
        <p:spPr>
          <a:xfrm>
            <a:off x="4672584" y="3358326"/>
            <a:ext cx="2699130" cy="512064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D5DC2B2-4BCC-94D7-2AA2-D113E44FBBD9}"/>
              </a:ext>
            </a:extLst>
          </p:cNvPr>
          <p:cNvGrpSpPr/>
          <p:nvPr/>
        </p:nvGrpSpPr>
        <p:grpSpPr>
          <a:xfrm>
            <a:off x="771918" y="1926873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DD0DCC99-D63A-D6A6-4C3F-90C66B7E5B1E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DD0DCC99-D63A-D6A6-4C3F-90C66B7E5B1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C7603593-B5DE-51BF-E0AE-16904AE07A1F}"/>
                    </a:ext>
                  </a:extLst>
                </p:cNvPr>
                <p:cNvSpPr/>
                <p:nvPr/>
              </p:nvSpPr>
              <p:spPr>
                <a:xfrm>
                  <a:off x="2945376" y="3049019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l-GR" b="1" dirty="0" smtClean="0"/>
                          <m:t>α</m:t>
                        </m:r>
                        <m:r>
                          <m:rPr>
                            <m:nor/>
                          </m:rPr>
                          <a:rPr lang="en-US" b="1" i="0" dirty="0" smtClean="0"/>
                          <m:t> }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C7603593-B5DE-51BF-E0AE-16904AE07A1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5376" y="3049019"/>
                  <a:ext cx="1440000" cy="1440000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F17D9933-0564-2D7E-B1ED-F3BD89D64E29}"/>
                    </a:ext>
                  </a:extLst>
                </p:cNvPr>
                <p:cNvSpPr/>
                <p:nvPr/>
              </p:nvSpPr>
              <p:spPr>
                <a:xfrm>
                  <a:off x="2945376" y="4601534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F17D9933-0564-2D7E-B1ED-F3BD89D64E2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5376" y="4601534"/>
                  <a:ext cx="1440000" cy="1440000"/>
                </a:xfrm>
                <a:prstGeom prst="ellipse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50E22E8-B054-5B32-11D2-44C72934567F}"/>
              </a:ext>
            </a:extLst>
          </p:cNvPr>
          <p:cNvGrpSpPr/>
          <p:nvPr/>
        </p:nvGrpSpPr>
        <p:grpSpPr>
          <a:xfrm>
            <a:off x="7820082" y="1835429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943C7C3B-E7C7-1B15-4B0D-A40755286374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o-RO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l-GR" dirty="0" smtClean="0">
                            <a:solidFill>
                              <a:schemeClr val="tx1"/>
                            </a:solidFill>
                          </a:rPr>
                          <m:t>α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 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943C7C3B-E7C7-1B15-4B0D-A4075528637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E2A1D9E2-DA73-8F0D-AA77-3A769D0FE14C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E2A1D9E2-DA73-8F0D-AA77-3A769D0FE14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0099CB2E-160D-A986-E30E-5685B573E170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0099CB2E-160D-A986-E30E-5685B573E17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D1E4075-2B2A-9870-431F-88A0CDF863A2}"/>
              </a:ext>
            </a:extLst>
          </p:cNvPr>
          <p:cNvGrpSpPr/>
          <p:nvPr/>
        </p:nvGrpSpPr>
        <p:grpSpPr>
          <a:xfrm>
            <a:off x="771918" y="1926873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9253EA42-4EFD-525E-8D51-4BCDD00B18E8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o-RO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l-GR" dirty="0" smtClean="0">
                            <a:solidFill>
                              <a:schemeClr val="tx1"/>
                            </a:solidFill>
                          </a:rPr>
                          <m:t>α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 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9253EA42-4EFD-525E-8D51-4BCDD00B18E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226CEB20-7935-F6AE-0B30-FE3DD4E2792F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226CEB20-7935-F6AE-0B30-FE3DD4E2792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13CB2EA4-C84A-6FC7-3C34-5A8DA9C42011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13CB2EA4-C84A-6FC7-3C34-5A8DA9C4201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6240D6C-876A-9DCA-B9AB-81FDA31A7C36}"/>
              </a:ext>
            </a:extLst>
          </p:cNvPr>
          <p:cNvGrpSpPr/>
          <p:nvPr/>
        </p:nvGrpSpPr>
        <p:grpSpPr>
          <a:xfrm>
            <a:off x="7745949" y="1835429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A4A1112E-79AC-063B-98D1-7F7CCCFC5386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l-GR" dirty="0" smtClean="0">
                            <a:solidFill>
                              <a:schemeClr val="tx1"/>
                            </a:solidFill>
                          </a:rPr>
                          <m:t>α</m:t>
                        </m:r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A4A1112E-79AC-063B-98D1-7F7CCCFC538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1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72AA8B24-0893-5015-74D9-F5F27C04A922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72AA8B24-0893-5015-74D9-F5F27C04A92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1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E7C240DF-D2C3-0855-2D33-9E6ADCBE668A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E7C240DF-D2C3-0855-2D33-9E6ADCBE668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2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778A627-9B08-9BBD-BC71-B97E3A826D06}"/>
              </a:ext>
            </a:extLst>
          </p:cNvPr>
          <p:cNvGrpSpPr/>
          <p:nvPr/>
        </p:nvGrpSpPr>
        <p:grpSpPr>
          <a:xfrm>
            <a:off x="771918" y="1926873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591200E6-D566-FD0C-66DD-45FF1DB6F0AF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l-GR" dirty="0" smtClean="0">
                            <a:solidFill>
                              <a:schemeClr val="tx1"/>
                            </a:solidFill>
                          </a:rPr>
                          <m:t>α</m:t>
                        </m:r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591200E6-D566-FD0C-66DD-45FF1DB6F0A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21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65144E7B-2737-C47D-1F70-0B56D09E291F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65144E7B-2737-C47D-1F70-0B56D09E291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4BA9436F-D2E2-F3C2-25FB-A2EFBECAF427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4BA9436F-D2E2-F3C2-25FB-A2EFBECAF42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94834230-CA83-21D7-ED49-05622AB7C0B7}"/>
              </a:ext>
            </a:extLst>
          </p:cNvPr>
          <p:cNvGrpSpPr/>
          <p:nvPr/>
        </p:nvGrpSpPr>
        <p:grpSpPr>
          <a:xfrm>
            <a:off x="7745949" y="1835429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C1125C24-245B-A38F-A4CE-448A4F0B8D50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l-GR" dirty="0" smtClean="0">
                            <a:solidFill>
                              <a:schemeClr val="tx1"/>
                            </a:solidFill>
                          </a:rPr>
                          <m:t>α</m:t>
                        </m:r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C1125C24-245B-A38F-A4CE-448A4F0B8D5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2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5D81E7E1-E7B1-0570-34E6-4525F1888E3E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5D81E7E1-E7B1-0570-34E6-4525F1888E3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1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475B8614-794B-1D1B-F51A-4BFE63E6FC0F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475B8614-794B-1D1B-F51A-4BFE63E6FC0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2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562DE00-F508-970E-5EBF-D2D0634C046D}"/>
              </a:ext>
            </a:extLst>
          </p:cNvPr>
          <p:cNvGrpSpPr/>
          <p:nvPr/>
        </p:nvGrpSpPr>
        <p:grpSpPr>
          <a:xfrm>
            <a:off x="771918" y="1926873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38F29A5B-650B-E88D-A21A-F19271A1961A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l-GR" dirty="0" smtClean="0">
                            <a:solidFill>
                              <a:schemeClr val="tx1"/>
                            </a:solidFill>
                          </a:rPr>
                          <m:t>α</m:t>
                        </m:r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38F29A5B-650B-E88D-A21A-F19271A1961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2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F64B575E-F4F7-5BD7-16D0-BF29B8C852A9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F64B575E-F4F7-5BD7-16D0-BF29B8C852A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0E3C1B0C-7AE7-5851-96C8-919739B42D3D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0E3C1B0C-7AE7-5851-96C8-919739B42D3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18343440-3812-DBC9-F0F8-7F29618CFAEE}"/>
              </a:ext>
            </a:extLst>
          </p:cNvPr>
          <p:cNvGrpSpPr/>
          <p:nvPr/>
        </p:nvGrpSpPr>
        <p:grpSpPr>
          <a:xfrm>
            <a:off x="7745949" y="1814357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9C8BCC13-FEF5-94B8-C980-412052138DC7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m:rPr>
                            <m:sty m:val="p"/>
                          </m:rPr>
                          <a:rPr lang="el-GR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β</m:t>
                        </m:r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9C8BCC13-FEF5-94B8-C980-412052138DC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2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D7C499C2-F548-1D37-B658-FE52E4E3DE09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D7C499C2-F548-1D37-B658-FE52E4E3DE0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2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85031E09-2AF3-DDDA-2454-14DB60B01E0D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85031E09-2AF3-DDDA-2454-14DB60B01E0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2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6E033C49-B529-DD1B-859A-641D37CA2BFA}"/>
              </a:ext>
            </a:extLst>
          </p:cNvPr>
          <p:cNvGrpSpPr/>
          <p:nvPr/>
        </p:nvGrpSpPr>
        <p:grpSpPr>
          <a:xfrm>
            <a:off x="771918" y="1926873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B985FFC3-0D65-54C4-5AED-B727EE5D11CE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m:rPr>
                            <m:sty m:val="p"/>
                          </m:rPr>
                          <a:rPr lang="el-GR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β</m:t>
                        </m:r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B985FFC3-0D65-54C4-5AED-B727EE5D11C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2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799A89E1-CED9-DC02-70A1-25AE5C126366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799A89E1-CED9-DC02-70A1-25AE5C12636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Oval 48">
                  <a:extLst>
                    <a:ext uri="{FF2B5EF4-FFF2-40B4-BE49-F238E27FC236}">
                      <a16:creationId xmlns:a16="http://schemas.microsoft.com/office/drawing/2014/main" id="{C0D5DF63-56A6-FB9A-8013-40860BD3B4E6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49" name="Oval 48">
                  <a:extLst>
                    <a:ext uri="{FF2B5EF4-FFF2-40B4-BE49-F238E27FC236}">
                      <a16:creationId xmlns:a16="http://schemas.microsoft.com/office/drawing/2014/main" id="{C0D5DF63-56A6-FB9A-8013-40860BD3B4E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98CC496C-BA45-DBA7-961F-E5F47074B97B}"/>
              </a:ext>
            </a:extLst>
          </p:cNvPr>
          <p:cNvGrpSpPr/>
          <p:nvPr/>
        </p:nvGrpSpPr>
        <p:grpSpPr>
          <a:xfrm>
            <a:off x="7745948" y="1814357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05D41DF2-987C-7023-62DA-E0D201C1179E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l-GR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β</m:t>
                        </m:r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05D41DF2-987C-7023-62DA-E0D201C1179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2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ADB09A8B-DD0E-173F-87F1-056491342168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ADB09A8B-DD0E-173F-87F1-05649134216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2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E0AB1F3F-FFFC-21E1-DF6D-452D689F1E37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E0AB1F3F-FFFC-21E1-DF6D-452D689F1E3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2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FCFD17BD-37B9-6CEA-94FF-AF789A6CF640}"/>
              </a:ext>
            </a:extLst>
          </p:cNvPr>
          <p:cNvGrpSpPr/>
          <p:nvPr/>
        </p:nvGrpSpPr>
        <p:grpSpPr>
          <a:xfrm>
            <a:off x="771918" y="1926155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Oval 54">
                  <a:extLst>
                    <a:ext uri="{FF2B5EF4-FFF2-40B4-BE49-F238E27FC236}">
                      <a16:creationId xmlns:a16="http://schemas.microsoft.com/office/drawing/2014/main" id="{4786CDA9-1787-E918-E4C8-3B4DAC80590D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m:rPr>
                            <m:sty m:val="p"/>
                          </m:rPr>
                          <a:rPr lang="el-GR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β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5" name="Oval 54">
                  <a:extLst>
                    <a:ext uri="{FF2B5EF4-FFF2-40B4-BE49-F238E27FC236}">
                      <a16:creationId xmlns:a16="http://schemas.microsoft.com/office/drawing/2014/main" id="{4786CDA9-1787-E918-E4C8-3B4DAC80590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2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4E5D0DCF-5DB7-5FA0-43D4-FAAED2150A14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4E5D0DCF-5DB7-5FA0-43D4-FAAED2150A1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3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Oval 56">
                  <a:extLst>
                    <a:ext uri="{FF2B5EF4-FFF2-40B4-BE49-F238E27FC236}">
                      <a16:creationId xmlns:a16="http://schemas.microsoft.com/office/drawing/2014/main" id="{9EEC0295-A146-AD0B-E1A5-3869FEFBC8BA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57" name="Oval 56">
                  <a:extLst>
                    <a:ext uri="{FF2B5EF4-FFF2-40B4-BE49-F238E27FC236}">
                      <a16:creationId xmlns:a16="http://schemas.microsoft.com/office/drawing/2014/main" id="{9EEC0295-A146-AD0B-E1A5-3869FEFBC8B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31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8920195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6753D1-BAD1-96C7-6640-BA3831E454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EBF22D3B-23AE-4E2B-509B-628ED9E9E5A8}"/>
              </a:ext>
            </a:extLst>
          </p:cNvPr>
          <p:cNvSpPr txBox="1"/>
          <p:nvPr/>
        </p:nvSpPr>
        <p:spPr>
          <a:xfrm>
            <a:off x="385806" y="225130"/>
            <a:ext cx="7286009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3500" b="1" dirty="0"/>
              <a:t>Exemplu pentru opera</a:t>
            </a:r>
            <a:r>
              <a:rPr lang="ro-RO" sz="3500" b="1" dirty="0"/>
              <a:t>ți</a:t>
            </a:r>
            <a:r>
              <a:rPr lang="en-US" sz="3500" b="1" dirty="0"/>
              <a:t>a</a:t>
            </a:r>
            <a:r>
              <a:rPr lang="ro-RO" sz="3500" b="1" dirty="0"/>
              <a:t> de împărțire</a:t>
            </a:r>
            <a:endParaRPr lang="en-US" sz="3500" b="1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83B83BB-E330-1943-2C70-5F38E3776188}"/>
              </a:ext>
            </a:extLst>
          </p:cNvPr>
          <p:cNvGrpSpPr/>
          <p:nvPr/>
        </p:nvGrpSpPr>
        <p:grpSpPr>
          <a:xfrm>
            <a:off x="7671815" y="1835429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55A4B5B8-6CB4-7C61-8B4B-7B0D73CF515D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55A4B5B8-6CB4-7C61-8B4B-7B0D73CF515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F5F549C9-8059-EE0D-8E9D-84EE8220572E}"/>
                    </a:ext>
                  </a:extLst>
                </p:cNvPr>
                <p:cNvSpPr/>
                <p:nvPr/>
              </p:nvSpPr>
              <p:spPr>
                <a:xfrm>
                  <a:off x="2945376" y="3049019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l-GR" b="1" dirty="0" smtClean="0"/>
                          <m:t>α</m:t>
                        </m:r>
                        <m:r>
                          <m:rPr>
                            <m:nor/>
                          </m:rPr>
                          <a:rPr lang="en-US" b="1" i="0" dirty="0" smtClean="0"/>
                          <m:t> }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F5F549C9-8059-EE0D-8E9D-84EE8220572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5376" y="3049019"/>
                  <a:ext cx="1440000" cy="1440000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9A9CC4CC-AEB2-34A3-A1C1-70448374284C}"/>
                    </a:ext>
                  </a:extLst>
                </p:cNvPr>
                <p:cNvSpPr/>
                <p:nvPr/>
              </p:nvSpPr>
              <p:spPr>
                <a:xfrm>
                  <a:off x="2945376" y="4601534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9A9CC4CC-AEB2-34A3-A1C1-70448374284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5376" y="4601534"/>
                  <a:ext cx="1440000" cy="1440000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0D3CD97-1D8C-2427-4B43-357E380FBE85}"/>
                  </a:ext>
                </a:extLst>
              </p:cNvPr>
              <p:cNvSpPr txBox="1"/>
              <p:nvPr/>
            </p:nvSpPr>
            <p:spPr>
              <a:xfrm>
                <a:off x="4223651" y="3924682"/>
                <a:ext cx="3596431" cy="17543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b="0" i="0" dirty="0" err="1"/>
                  <a:t>Aplic</a:t>
                </a:r>
                <a:r>
                  <a:rPr lang="ro-RO" b="0" i="0" dirty="0"/>
                  <a:t>ă</a:t>
                </a:r>
                <a:r>
                  <a:rPr lang="ro-RO" dirty="0"/>
                  <a:t>m operații</a:t>
                </a:r>
                <a:r>
                  <a:rPr lang="en-US" dirty="0"/>
                  <a:t>le:</a:t>
                </a:r>
                <a:endParaRPr lang="pt-BR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l-GR" b="0" i="1" dirty="0" smtClean="0">
                          <a:latin typeface="Cambria Math" panose="02040503050406030204" pitchFamily="18" charset="0"/>
                        </a:rPr>
                        <m:t>β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}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l-GR" dirty="0" smtClean="0"/>
                            <m:t>α</m:t>
                          </m:r>
                          <m:r>
                            <m:rPr>
                              <m:nor/>
                            </m:rPr>
                            <a:rPr lang="en-US" b="0" i="0" dirty="0" smtClean="0"/>
                            <m:t>, </m:t>
                          </m:r>
                          <m:r>
                            <m:rPr>
                              <m:nor/>
                            </m:rPr>
                            <a:rPr lang="en-US" b="0" i="0" dirty="0" smtClean="0"/>
                            <m:t>c</m:t>
                          </m:r>
                          <m:r>
                            <m:rPr>
                              <m:nor/>
                            </m:rPr>
                            <a:rPr lang="en-US" b="0" i="0" dirty="0" smtClean="0"/>
                            <m:t>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},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h𝑒𝑟𝑒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algn="ctr"/>
                <a:endParaRPr lang="pt-BR" dirty="0"/>
              </a:p>
              <a:p>
                <a:pPr algn="ctr"/>
                <a:endParaRPr lang="pt-BR" dirty="0"/>
              </a:p>
              <a:p>
                <a:pPr algn="ctr"/>
                <a:endParaRPr lang="pt-BR" dirty="0"/>
              </a:p>
              <a:p>
                <a:pPr algn="ctr"/>
                <a:endParaRPr lang="ro-RO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0D3CD97-1D8C-2427-4B43-357E380FBE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3651" y="3924682"/>
                <a:ext cx="3596431" cy="1754326"/>
              </a:xfrm>
              <a:prstGeom prst="rect">
                <a:avLst/>
              </a:prstGeom>
              <a:blipFill>
                <a:blip r:embed="rId5"/>
                <a:stretch>
                  <a:fillRect t="-20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98D19BF-58DF-C79F-39A1-36FEFBEDF5F6}"/>
                  </a:ext>
                </a:extLst>
              </p:cNvPr>
              <p:cNvSpPr txBox="1"/>
              <p:nvPr/>
            </p:nvSpPr>
            <p:spPr>
              <a:xfrm>
                <a:off x="4672583" y="2894358"/>
                <a:ext cx="269913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𝑷𝒂𝒔𝒖𝒍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𝟕</m:t>
                      </m:r>
                      <m:r>
                        <m:rPr>
                          <m:nor/>
                        </m:rPr>
                        <a:rPr lang="en-US" b="1" i="0" dirty="0" smtClean="0"/>
                        <m:t> 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98D19BF-58DF-C79F-39A1-36FEFBEDF5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2583" y="2894358"/>
                <a:ext cx="2699131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1FC5E4E2-0B91-ADAC-89C1-511809C3A188}"/>
              </a:ext>
            </a:extLst>
          </p:cNvPr>
          <p:cNvGrpSpPr/>
          <p:nvPr/>
        </p:nvGrpSpPr>
        <p:grpSpPr>
          <a:xfrm>
            <a:off x="771918" y="1926873"/>
            <a:ext cx="3600000" cy="3600000"/>
            <a:chOff x="1865376" y="2801534"/>
            <a:chExt cx="3600000" cy="360000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895D90F-219D-4C06-8094-296540132BB1}"/>
                </a:ext>
              </a:extLst>
            </p:cNvPr>
            <p:cNvSpPr/>
            <p:nvPr/>
          </p:nvSpPr>
          <p:spPr>
            <a:xfrm>
              <a:off x="1865376" y="2801534"/>
              <a:ext cx="3600000" cy="3600000"/>
            </a:xfrm>
            <a:prstGeom prst="ellipse">
              <a:avLst/>
            </a:prstGeom>
            <a:solidFill>
              <a:srgbClr val="BED3C3"/>
            </a:solidFill>
            <a:ln>
              <a:noFill/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>
                  <a:solidFill>
                    <a:schemeClr val="tx1"/>
                  </a:solidFill>
                </a:rPr>
                <a:t>{  }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00281887-A2CF-D6E0-EF9B-66882054F339}"/>
                    </a:ext>
                  </a:extLst>
                </p:cNvPr>
                <p:cNvSpPr/>
                <p:nvPr/>
              </p:nvSpPr>
              <p:spPr>
                <a:xfrm>
                  <a:off x="2945376" y="3049019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𝒎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l-GR" b="1" dirty="0" smtClean="0"/>
                          <m:t>α</m:t>
                        </m:r>
                        <m:r>
                          <m:rPr>
                            <m:nor/>
                          </m:rPr>
                          <a:rPr lang="en-US" b="1" i="0" dirty="0" smtClean="0"/>
                          <m:t> }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00281887-A2CF-D6E0-EF9B-66882054F33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5376" y="3049019"/>
                  <a:ext cx="1440000" cy="1440000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D5AE95DD-C07A-87F5-A6C5-7FF0240A5D04}"/>
                    </a:ext>
                  </a:extLst>
                </p:cNvPr>
                <p:cNvSpPr/>
                <p:nvPr/>
              </p:nvSpPr>
              <p:spPr>
                <a:xfrm>
                  <a:off x="2945376" y="4601534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D5AE95DD-C07A-87F5-A6C5-7FF0240A5D0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5376" y="4601534"/>
                  <a:ext cx="1440000" cy="1440000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" name="Arrow: Right 8">
            <a:extLst>
              <a:ext uri="{FF2B5EF4-FFF2-40B4-BE49-F238E27FC236}">
                <a16:creationId xmlns:a16="http://schemas.microsoft.com/office/drawing/2014/main" id="{AD8B11A3-29B0-ABFB-1868-D303E52D97A3}"/>
              </a:ext>
            </a:extLst>
          </p:cNvPr>
          <p:cNvSpPr/>
          <p:nvPr/>
        </p:nvSpPr>
        <p:spPr>
          <a:xfrm>
            <a:off x="4672584" y="3358326"/>
            <a:ext cx="2699130" cy="512064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708712D-D639-5A4E-BA31-B7FF3918B1AE}"/>
              </a:ext>
            </a:extLst>
          </p:cNvPr>
          <p:cNvGrpSpPr/>
          <p:nvPr/>
        </p:nvGrpSpPr>
        <p:grpSpPr>
          <a:xfrm>
            <a:off x="771918" y="1926873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F2D43432-38E6-D7EE-EA4A-B405FDFB9135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F2D43432-38E6-D7EE-EA4A-B405FDFB913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2C942125-07D2-AA2B-7020-F7B320BB0944}"/>
                    </a:ext>
                  </a:extLst>
                </p:cNvPr>
                <p:cNvSpPr/>
                <p:nvPr/>
              </p:nvSpPr>
              <p:spPr>
                <a:xfrm>
                  <a:off x="2945376" y="3049019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l-GR" b="1" dirty="0" smtClean="0"/>
                          <m:t>α</m:t>
                        </m:r>
                        <m:r>
                          <m:rPr>
                            <m:nor/>
                          </m:rPr>
                          <a:rPr lang="en-US" b="1" i="0" dirty="0" smtClean="0"/>
                          <m:t> }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2C942125-07D2-AA2B-7020-F7B320BB094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5376" y="3049019"/>
                  <a:ext cx="1440000" cy="1440000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963F706F-4AF5-2239-F4DB-BCF478208889}"/>
                    </a:ext>
                  </a:extLst>
                </p:cNvPr>
                <p:cNvSpPr/>
                <p:nvPr/>
              </p:nvSpPr>
              <p:spPr>
                <a:xfrm>
                  <a:off x="2945376" y="4601534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963F706F-4AF5-2239-F4DB-BCF47820888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5376" y="4601534"/>
                  <a:ext cx="1440000" cy="1440000"/>
                </a:xfrm>
                <a:prstGeom prst="ellipse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AF0C37C-08F6-5AB5-7980-83544B0556B2}"/>
              </a:ext>
            </a:extLst>
          </p:cNvPr>
          <p:cNvGrpSpPr/>
          <p:nvPr/>
        </p:nvGrpSpPr>
        <p:grpSpPr>
          <a:xfrm>
            <a:off x="7820082" y="1835429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05D34388-78C5-4E48-8E25-8F2BA0870FC6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o-RO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l-GR" dirty="0" smtClean="0">
                            <a:solidFill>
                              <a:schemeClr val="tx1"/>
                            </a:solidFill>
                          </a:rPr>
                          <m:t>α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 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05D34388-78C5-4E48-8E25-8F2BA0870FC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5FD2DFEF-B12C-44CF-9309-106D117511D3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5FD2DFEF-B12C-44CF-9309-106D117511D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F42635C4-9719-7D0D-6B6B-643BCF28F1C4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F42635C4-9719-7D0D-6B6B-643BCF28F1C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C52A3BC-BDD1-E039-5C96-D4F9CB43FD2C}"/>
              </a:ext>
            </a:extLst>
          </p:cNvPr>
          <p:cNvGrpSpPr/>
          <p:nvPr/>
        </p:nvGrpSpPr>
        <p:grpSpPr>
          <a:xfrm>
            <a:off x="771918" y="1926873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FC09EA83-2265-A5F6-C833-CD81B81119CF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o-RO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l-GR" dirty="0" smtClean="0">
                            <a:solidFill>
                              <a:schemeClr val="tx1"/>
                            </a:solidFill>
                          </a:rPr>
                          <m:t>α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 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FC09EA83-2265-A5F6-C833-CD81B81119C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D69982B6-57C4-A437-A132-BB19CC7D89CE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D69982B6-57C4-A437-A132-BB19CC7D89C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49583EF4-6F7C-7D65-CD42-0F5FC89A906D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49583EF4-6F7C-7D65-CD42-0F5FC89A906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7C99D85-37EF-A883-00B0-D9302CB0B83E}"/>
              </a:ext>
            </a:extLst>
          </p:cNvPr>
          <p:cNvGrpSpPr/>
          <p:nvPr/>
        </p:nvGrpSpPr>
        <p:grpSpPr>
          <a:xfrm>
            <a:off x="7745949" y="1835429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7AB5A50D-1BA9-3E43-9D20-EBD4BCFE8390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l-GR" dirty="0" smtClean="0">
                            <a:solidFill>
                              <a:schemeClr val="tx1"/>
                            </a:solidFill>
                          </a:rPr>
                          <m:t>α</m:t>
                        </m:r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7AB5A50D-1BA9-3E43-9D20-EBD4BCFE839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1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4F0362B1-C53A-1399-2042-00DE38D97E8F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4F0362B1-C53A-1399-2042-00DE38D97E8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1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F75D8203-CAF3-651B-A41A-49CDF8B4C7CA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F75D8203-CAF3-651B-A41A-49CDF8B4C7C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2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9296D0C-07A8-7264-E37A-ADF2D4D2EE6C}"/>
              </a:ext>
            </a:extLst>
          </p:cNvPr>
          <p:cNvGrpSpPr/>
          <p:nvPr/>
        </p:nvGrpSpPr>
        <p:grpSpPr>
          <a:xfrm>
            <a:off x="771918" y="1926873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0B1BD265-61AD-9FE3-CEE2-5F11B4103383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l-GR" dirty="0" smtClean="0">
                            <a:solidFill>
                              <a:schemeClr val="tx1"/>
                            </a:solidFill>
                          </a:rPr>
                          <m:t>α</m:t>
                        </m:r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0B1BD265-61AD-9FE3-CEE2-5F11B410338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21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9D6D8275-CA4A-B16A-F13C-BCDB6823FCC7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9D6D8275-CA4A-B16A-F13C-BCDB6823FCC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50D213F9-8EB6-3EA1-5BE4-4E326FA25621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50D213F9-8EB6-3EA1-5BE4-4E326FA2562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905533C5-D507-0B86-A46E-D23C94622BF5}"/>
              </a:ext>
            </a:extLst>
          </p:cNvPr>
          <p:cNvGrpSpPr/>
          <p:nvPr/>
        </p:nvGrpSpPr>
        <p:grpSpPr>
          <a:xfrm>
            <a:off x="7745949" y="1835429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F4C04910-0C13-9FEC-CDEC-7BE0693C6FF1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l-GR" dirty="0" smtClean="0">
                            <a:solidFill>
                              <a:schemeClr val="tx1"/>
                            </a:solidFill>
                          </a:rPr>
                          <m:t>α</m:t>
                        </m:r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F4C04910-0C13-9FEC-CDEC-7BE0693C6FF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2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B9F3A8AE-2F2F-DEDD-C7F4-D192F2710420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B9F3A8AE-2F2F-DEDD-C7F4-D192F271042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1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3BB9A6B1-7DC0-D131-693A-33CE38786553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3BB9A6B1-7DC0-D131-693A-33CE3878655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2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4DBCC4CE-009F-764C-537E-ABC68F2F2252}"/>
              </a:ext>
            </a:extLst>
          </p:cNvPr>
          <p:cNvGrpSpPr/>
          <p:nvPr/>
        </p:nvGrpSpPr>
        <p:grpSpPr>
          <a:xfrm>
            <a:off x="771918" y="1926873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102D716B-272F-289A-82C5-2FFF25B8B1E8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l-GR" dirty="0" smtClean="0">
                            <a:solidFill>
                              <a:schemeClr val="tx1"/>
                            </a:solidFill>
                          </a:rPr>
                          <m:t>α</m:t>
                        </m:r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102D716B-272F-289A-82C5-2FFF25B8B1E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2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DA6E4C6E-A89F-F203-5923-BFE8598FE5FE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DA6E4C6E-A89F-F203-5923-BFE8598FE5F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A958F80C-BD1E-0010-3C9F-DCC17EEC155A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A958F80C-BD1E-0010-3C9F-DCC17EEC155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744CD295-7A39-48FC-5E10-0DF570566FB6}"/>
              </a:ext>
            </a:extLst>
          </p:cNvPr>
          <p:cNvGrpSpPr/>
          <p:nvPr/>
        </p:nvGrpSpPr>
        <p:grpSpPr>
          <a:xfrm>
            <a:off x="7745949" y="1814357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5D0D045B-03A2-8DD5-A23F-21F75511A5E0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m:rPr>
                            <m:sty m:val="p"/>
                          </m:rPr>
                          <a:rPr lang="el-GR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β</m:t>
                        </m:r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5D0D045B-03A2-8DD5-A23F-21F75511A5E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2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555C0DEA-4BEC-8BAB-1F36-D7B742F56961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555C0DEA-4BEC-8BAB-1F36-D7B742F5696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2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FDCC0A61-5A88-2304-0278-1437107091B0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FDCC0A61-5A88-2304-0278-1437107091B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2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F7A4C129-7D3D-3FCA-4A6B-9DBBF9C65016}"/>
              </a:ext>
            </a:extLst>
          </p:cNvPr>
          <p:cNvGrpSpPr/>
          <p:nvPr/>
        </p:nvGrpSpPr>
        <p:grpSpPr>
          <a:xfrm>
            <a:off x="771918" y="1926873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B35FE6CE-13B6-2F02-311A-19A4E5AB14EE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m:rPr>
                            <m:sty m:val="p"/>
                          </m:rPr>
                          <a:rPr lang="el-GR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β</m:t>
                        </m:r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B35FE6CE-13B6-2F02-311A-19A4E5AB14E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2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84112009-0A66-3250-D8D3-D31D94EBEA9A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84112009-0A66-3250-D8D3-D31D94EBEA9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Oval 48">
                  <a:extLst>
                    <a:ext uri="{FF2B5EF4-FFF2-40B4-BE49-F238E27FC236}">
                      <a16:creationId xmlns:a16="http://schemas.microsoft.com/office/drawing/2014/main" id="{B40E81F5-5C0A-EAF5-FC89-E43A5960D5C9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49" name="Oval 48">
                  <a:extLst>
                    <a:ext uri="{FF2B5EF4-FFF2-40B4-BE49-F238E27FC236}">
                      <a16:creationId xmlns:a16="http://schemas.microsoft.com/office/drawing/2014/main" id="{B40E81F5-5C0A-EAF5-FC89-E43A5960D5C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FEB7909-0292-E07C-8236-31442002CF4D}"/>
              </a:ext>
            </a:extLst>
          </p:cNvPr>
          <p:cNvGrpSpPr/>
          <p:nvPr/>
        </p:nvGrpSpPr>
        <p:grpSpPr>
          <a:xfrm>
            <a:off x="7745948" y="1814357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B5E1F109-A017-F4CC-7AB5-92E1F2F85968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l-GR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m:rPr>
                            <m:nor/>
                          </m:rPr>
                          <a:rPr lang="en-US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B5E1F109-A017-F4CC-7AB5-92E1F2F8596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2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10A9F527-513B-AFB6-65D5-00E06B70D215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10A9F527-513B-AFB6-65D5-00E06B70D21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2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EEFB092C-D481-79AD-E052-9F708A64F93E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EEFB092C-D481-79AD-E052-9F708A64F93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2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E9355E0E-D708-B6F3-FEE3-D38CE6821F17}"/>
              </a:ext>
            </a:extLst>
          </p:cNvPr>
          <p:cNvGrpSpPr/>
          <p:nvPr/>
        </p:nvGrpSpPr>
        <p:grpSpPr>
          <a:xfrm>
            <a:off x="771918" y="1926155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Oval 54">
                  <a:extLst>
                    <a:ext uri="{FF2B5EF4-FFF2-40B4-BE49-F238E27FC236}">
                      <a16:creationId xmlns:a16="http://schemas.microsoft.com/office/drawing/2014/main" id="{8F492DD3-520B-1EA9-C73A-E8CE2FE6D6ED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l-GR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β</m:t>
                        </m:r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5" name="Oval 54">
                  <a:extLst>
                    <a:ext uri="{FF2B5EF4-FFF2-40B4-BE49-F238E27FC236}">
                      <a16:creationId xmlns:a16="http://schemas.microsoft.com/office/drawing/2014/main" id="{8F492DD3-520B-1EA9-C73A-E8CE2FE6D6E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2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48089FD2-9E06-875B-49AF-7521F332F051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48089FD2-9E06-875B-49AF-7521F332F05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3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Oval 56">
                  <a:extLst>
                    <a:ext uri="{FF2B5EF4-FFF2-40B4-BE49-F238E27FC236}">
                      <a16:creationId xmlns:a16="http://schemas.microsoft.com/office/drawing/2014/main" id="{5F723D6E-B8F3-7F83-4113-1B040434BCA5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57" name="Oval 56">
                  <a:extLst>
                    <a:ext uri="{FF2B5EF4-FFF2-40B4-BE49-F238E27FC236}">
                      <a16:creationId xmlns:a16="http://schemas.microsoft.com/office/drawing/2014/main" id="{5F723D6E-B8F3-7F83-4113-1B040434BCA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31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6058571F-D89C-45D4-B777-6011243FBD26}"/>
              </a:ext>
            </a:extLst>
          </p:cNvPr>
          <p:cNvGrpSpPr/>
          <p:nvPr/>
        </p:nvGrpSpPr>
        <p:grpSpPr>
          <a:xfrm>
            <a:off x="771918" y="1938099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Oval 58">
                  <a:extLst>
                    <a:ext uri="{FF2B5EF4-FFF2-40B4-BE49-F238E27FC236}">
                      <a16:creationId xmlns:a16="http://schemas.microsoft.com/office/drawing/2014/main" id="{5F0FFA98-DE0E-F744-5231-0F987B753F12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l-GR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β</m:t>
                        </m:r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9" name="Oval 58">
                  <a:extLst>
                    <a:ext uri="{FF2B5EF4-FFF2-40B4-BE49-F238E27FC236}">
                      <a16:creationId xmlns:a16="http://schemas.microsoft.com/office/drawing/2014/main" id="{5F0FFA98-DE0E-F744-5231-0F987B753F1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3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Oval 59">
                  <a:extLst>
                    <a:ext uri="{FF2B5EF4-FFF2-40B4-BE49-F238E27FC236}">
                      <a16:creationId xmlns:a16="http://schemas.microsoft.com/office/drawing/2014/main" id="{EA5D5809-0378-D7F7-B98E-99204A5AB841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60" name="Oval 59">
                  <a:extLst>
                    <a:ext uri="{FF2B5EF4-FFF2-40B4-BE49-F238E27FC236}">
                      <a16:creationId xmlns:a16="http://schemas.microsoft.com/office/drawing/2014/main" id="{EA5D5809-0378-D7F7-B98E-99204A5AB84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3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Oval 60">
                  <a:extLst>
                    <a:ext uri="{FF2B5EF4-FFF2-40B4-BE49-F238E27FC236}">
                      <a16:creationId xmlns:a16="http://schemas.microsoft.com/office/drawing/2014/main" id="{CFFA44A6-4109-71B5-8654-64F48580700F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61" name="Oval 60">
                  <a:extLst>
                    <a:ext uri="{FF2B5EF4-FFF2-40B4-BE49-F238E27FC236}">
                      <a16:creationId xmlns:a16="http://schemas.microsoft.com/office/drawing/2014/main" id="{CFFA44A6-4109-71B5-8654-64F48580700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3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2155163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821FF1-3B30-2E3D-7904-FFEF2EDAF9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B8BD7D9E-BD58-176F-84A0-75C1A6752EE4}"/>
              </a:ext>
            </a:extLst>
          </p:cNvPr>
          <p:cNvSpPr txBox="1"/>
          <p:nvPr/>
        </p:nvSpPr>
        <p:spPr>
          <a:xfrm>
            <a:off x="385806" y="225130"/>
            <a:ext cx="7286009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3500" b="1" dirty="0"/>
              <a:t>Exemplu pentru opera</a:t>
            </a:r>
            <a:r>
              <a:rPr lang="ro-RO" sz="3500" b="1" dirty="0"/>
              <a:t>ți</a:t>
            </a:r>
            <a:r>
              <a:rPr lang="en-US" sz="3500" b="1" dirty="0"/>
              <a:t>a</a:t>
            </a:r>
            <a:r>
              <a:rPr lang="ro-RO" sz="3500" b="1" dirty="0"/>
              <a:t> de împărțire</a:t>
            </a:r>
            <a:endParaRPr lang="en-US" sz="3500" b="1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63CE0C4-6D14-9160-5F4B-18D97B935B0B}"/>
              </a:ext>
            </a:extLst>
          </p:cNvPr>
          <p:cNvGrpSpPr/>
          <p:nvPr/>
        </p:nvGrpSpPr>
        <p:grpSpPr>
          <a:xfrm>
            <a:off x="7671815" y="1835429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E76EFA73-A0DB-5EA6-551F-3ECCCB2783BC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E76EFA73-A0DB-5EA6-551F-3ECCCB2783B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6479D54F-EFD1-19B5-4A1B-9EEB3C721148}"/>
                    </a:ext>
                  </a:extLst>
                </p:cNvPr>
                <p:cNvSpPr/>
                <p:nvPr/>
              </p:nvSpPr>
              <p:spPr>
                <a:xfrm>
                  <a:off x="2945376" y="3049019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l-GR" b="1" dirty="0" smtClean="0"/>
                          <m:t>α</m:t>
                        </m:r>
                        <m:r>
                          <m:rPr>
                            <m:nor/>
                          </m:rPr>
                          <a:rPr lang="en-US" b="1" i="0" dirty="0" smtClean="0"/>
                          <m:t> }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6479D54F-EFD1-19B5-4A1B-9EEB3C72114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5376" y="3049019"/>
                  <a:ext cx="1440000" cy="1440000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E2988FC0-72FD-ADFC-47F3-3FE794F13567}"/>
                    </a:ext>
                  </a:extLst>
                </p:cNvPr>
                <p:cNvSpPr/>
                <p:nvPr/>
              </p:nvSpPr>
              <p:spPr>
                <a:xfrm>
                  <a:off x="2945376" y="4601534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E2988FC0-72FD-ADFC-47F3-3FE794F1356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5376" y="4601534"/>
                  <a:ext cx="1440000" cy="1440000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5E15789-B15A-D8A5-4A37-B450B73A1F6D}"/>
                  </a:ext>
                </a:extLst>
              </p:cNvPr>
              <p:cNvSpPr txBox="1"/>
              <p:nvPr/>
            </p:nvSpPr>
            <p:spPr>
              <a:xfrm>
                <a:off x="4223651" y="3924682"/>
                <a:ext cx="3596431" cy="14773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b="0" i="0" dirty="0" err="1"/>
                  <a:t>Aplic</a:t>
                </a:r>
                <a:r>
                  <a:rPr lang="ro-RO" b="0" i="0" dirty="0"/>
                  <a:t>ă</a:t>
                </a:r>
                <a:r>
                  <a:rPr lang="ro-RO" dirty="0"/>
                  <a:t>m operații</a:t>
                </a:r>
                <a:r>
                  <a:rPr lang="en-US" dirty="0"/>
                  <a:t>le:</a:t>
                </a:r>
                <a:endParaRPr lang="pt-BR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{ </m:t>
                      </m:r>
                      <m:r>
                        <m:rPr>
                          <m:nor/>
                        </m:rPr>
                        <a:rPr lang="el-GR" dirty="0" smtClean="0"/>
                        <m:t>α</m:t>
                      </m:r>
                      <m:r>
                        <m:rPr>
                          <m:nor/>
                        </m:rPr>
                        <a:rPr lang="en-US" b="0" i="0" dirty="0" smtClean="0"/>
                        <m:t>, </m:t>
                      </m:r>
                      <m:r>
                        <m:rPr>
                          <m:nor/>
                        </m:rPr>
                        <a:rPr lang="en-US" b="0" i="0" dirty="0" smtClean="0"/>
                        <m:t>a</m:t>
                      </m:r>
                      <m:r>
                        <m:rPr>
                          <m:nor/>
                        </m:rPr>
                        <a:rPr lang="en-US" b="0" i="0" dirty="0" smtClean="0"/>
                        <m:t>, </m:t>
                      </m:r>
                      <m:r>
                        <m:rPr>
                          <m:nor/>
                        </m:rPr>
                        <a:rPr lang="en-US" b="0" i="0" dirty="0" smtClean="0"/>
                        <m:t>b</m:t>
                      </m:r>
                      <m:r>
                        <m:rPr>
                          <m:nor/>
                        </m:rPr>
                        <a:rPr lang="en-US" b="0" i="0" dirty="0" smtClean="0"/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}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l-GR" dirty="0" smtClean="0"/>
                            <m:t>α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},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h𝑒𝑟𝑒</m:t>
                          </m:r>
                        </m:e>
                      </m:d>
                    </m:oMath>
                  </m:oMathPara>
                </a14:m>
                <a:endParaRPr lang="pt-BR" dirty="0"/>
              </a:p>
              <a:p>
                <a:pPr algn="ctr"/>
                <a:endParaRPr lang="pt-BR" dirty="0"/>
              </a:p>
              <a:p>
                <a:pPr algn="ctr"/>
                <a:endParaRPr lang="pt-BR" dirty="0"/>
              </a:p>
              <a:p>
                <a:pPr algn="ctr"/>
                <a:endParaRPr lang="ro-RO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5E15789-B15A-D8A5-4A37-B450B73A1F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3651" y="3924682"/>
                <a:ext cx="3596431" cy="1477328"/>
              </a:xfrm>
              <a:prstGeom prst="rect">
                <a:avLst/>
              </a:prstGeom>
              <a:blipFill>
                <a:blip r:embed="rId5"/>
                <a:stretch>
                  <a:fillRect t="-24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ECDE7B8-162F-A221-60CE-2435F24B0677}"/>
                  </a:ext>
                </a:extLst>
              </p:cNvPr>
              <p:cNvSpPr txBox="1"/>
              <p:nvPr/>
            </p:nvSpPr>
            <p:spPr>
              <a:xfrm>
                <a:off x="4672583" y="2894358"/>
                <a:ext cx="269913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𝑷𝒂𝒔𝒖𝒍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𝟖</m:t>
                      </m:r>
                      <m:r>
                        <m:rPr>
                          <m:nor/>
                        </m:rPr>
                        <a:rPr lang="en-US" b="1" i="0" dirty="0" smtClean="0"/>
                        <m:t> 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ECDE7B8-162F-A221-60CE-2435F24B06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2583" y="2894358"/>
                <a:ext cx="2699131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44BC3FA8-8B02-9B4E-5424-42AD8CF52B5D}"/>
              </a:ext>
            </a:extLst>
          </p:cNvPr>
          <p:cNvGrpSpPr/>
          <p:nvPr/>
        </p:nvGrpSpPr>
        <p:grpSpPr>
          <a:xfrm>
            <a:off x="771918" y="1926873"/>
            <a:ext cx="3600000" cy="3600000"/>
            <a:chOff x="1865376" y="2801534"/>
            <a:chExt cx="3600000" cy="360000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BDAA7D16-822C-7EE9-D53A-C9EA5C0AAB1F}"/>
                </a:ext>
              </a:extLst>
            </p:cNvPr>
            <p:cNvSpPr/>
            <p:nvPr/>
          </p:nvSpPr>
          <p:spPr>
            <a:xfrm>
              <a:off x="1865376" y="2801534"/>
              <a:ext cx="3600000" cy="3600000"/>
            </a:xfrm>
            <a:prstGeom prst="ellipse">
              <a:avLst/>
            </a:prstGeom>
            <a:solidFill>
              <a:srgbClr val="BED3C3"/>
            </a:solidFill>
            <a:ln>
              <a:noFill/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>
                  <a:solidFill>
                    <a:schemeClr val="tx1"/>
                  </a:solidFill>
                </a:rPr>
                <a:t>{  }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9D3F2731-D3ED-43A7-B55F-9D79DE09622D}"/>
                    </a:ext>
                  </a:extLst>
                </p:cNvPr>
                <p:cNvSpPr/>
                <p:nvPr/>
              </p:nvSpPr>
              <p:spPr>
                <a:xfrm>
                  <a:off x="2945376" y="3049019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𝒎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l-GR" b="1" dirty="0" smtClean="0"/>
                          <m:t>α</m:t>
                        </m:r>
                        <m:r>
                          <m:rPr>
                            <m:nor/>
                          </m:rPr>
                          <a:rPr lang="en-US" b="1" i="0" dirty="0" smtClean="0"/>
                          <m:t> }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9D3F2731-D3ED-43A7-B55F-9D79DE09622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5376" y="3049019"/>
                  <a:ext cx="1440000" cy="1440000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DD685B45-475C-78E7-4419-E278EF53751D}"/>
                    </a:ext>
                  </a:extLst>
                </p:cNvPr>
                <p:cNvSpPr/>
                <p:nvPr/>
              </p:nvSpPr>
              <p:spPr>
                <a:xfrm>
                  <a:off x="2945376" y="4601534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DD685B45-475C-78E7-4419-E278EF53751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5376" y="4601534"/>
                  <a:ext cx="1440000" cy="1440000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" name="Arrow: Right 8">
            <a:extLst>
              <a:ext uri="{FF2B5EF4-FFF2-40B4-BE49-F238E27FC236}">
                <a16:creationId xmlns:a16="http://schemas.microsoft.com/office/drawing/2014/main" id="{E346CF23-D1F3-18FF-82E6-4999FCF12F67}"/>
              </a:ext>
            </a:extLst>
          </p:cNvPr>
          <p:cNvSpPr/>
          <p:nvPr/>
        </p:nvSpPr>
        <p:spPr>
          <a:xfrm>
            <a:off x="4672584" y="3358326"/>
            <a:ext cx="2699130" cy="512064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FC1EFF9-AC9D-520F-CEE6-FB539A5BC6C4}"/>
              </a:ext>
            </a:extLst>
          </p:cNvPr>
          <p:cNvGrpSpPr/>
          <p:nvPr/>
        </p:nvGrpSpPr>
        <p:grpSpPr>
          <a:xfrm>
            <a:off x="771918" y="1926873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1809980C-48C5-1E7F-5650-ABD999B94BC4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1809980C-48C5-1E7F-5650-ABD999B94BC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F7FA21B1-E324-09D1-DD07-47641B8A9479}"/>
                    </a:ext>
                  </a:extLst>
                </p:cNvPr>
                <p:cNvSpPr/>
                <p:nvPr/>
              </p:nvSpPr>
              <p:spPr>
                <a:xfrm>
                  <a:off x="2945376" y="3049019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l-GR" b="1" dirty="0" smtClean="0"/>
                          <m:t>α</m:t>
                        </m:r>
                        <m:r>
                          <m:rPr>
                            <m:nor/>
                          </m:rPr>
                          <a:rPr lang="en-US" b="1" i="0" dirty="0" smtClean="0"/>
                          <m:t> }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F7FA21B1-E324-09D1-DD07-47641B8A947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5376" y="3049019"/>
                  <a:ext cx="1440000" cy="1440000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AC1F0500-37EE-93CA-4688-4EEEDAE0A41F}"/>
                    </a:ext>
                  </a:extLst>
                </p:cNvPr>
                <p:cNvSpPr/>
                <p:nvPr/>
              </p:nvSpPr>
              <p:spPr>
                <a:xfrm>
                  <a:off x="2945376" y="4601534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AC1F0500-37EE-93CA-4688-4EEEDAE0A41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5376" y="4601534"/>
                  <a:ext cx="1440000" cy="1440000"/>
                </a:xfrm>
                <a:prstGeom prst="ellipse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EDC969A-3F29-79FE-93DD-1CFBCEF6FA4D}"/>
              </a:ext>
            </a:extLst>
          </p:cNvPr>
          <p:cNvGrpSpPr/>
          <p:nvPr/>
        </p:nvGrpSpPr>
        <p:grpSpPr>
          <a:xfrm>
            <a:off x="7820082" y="1835429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71F728BB-415E-97C3-A652-B44505720E50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o-RO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l-GR" dirty="0" smtClean="0">
                            <a:solidFill>
                              <a:schemeClr val="tx1"/>
                            </a:solidFill>
                          </a:rPr>
                          <m:t>α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 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71F728BB-415E-97C3-A652-B44505720E5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F11662FD-B16D-1F2F-A6E8-C7A6F95D2FF7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F11662FD-B16D-1F2F-A6E8-C7A6F95D2FF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BF47CD83-EB30-E857-DD23-51C5790FC7C7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BF47CD83-EB30-E857-DD23-51C5790FC7C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5721A70-FABA-AE51-FBBD-E135A24293B5}"/>
              </a:ext>
            </a:extLst>
          </p:cNvPr>
          <p:cNvGrpSpPr/>
          <p:nvPr/>
        </p:nvGrpSpPr>
        <p:grpSpPr>
          <a:xfrm>
            <a:off x="771918" y="1926873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9EC0D54B-84AD-9393-2FC6-FF1C6E253376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o-RO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l-GR" dirty="0" smtClean="0">
                            <a:solidFill>
                              <a:schemeClr val="tx1"/>
                            </a:solidFill>
                          </a:rPr>
                          <m:t>α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 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9EC0D54B-84AD-9393-2FC6-FF1C6E25337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5080BBD6-6E44-E383-041F-BA4787A12ED6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5080BBD6-6E44-E383-041F-BA4787A12ED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C44C6ACD-4CDE-46A6-F069-F960905F79C2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C44C6ACD-4CDE-46A6-F069-F960905F79C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404AE74-11A6-DD91-90CF-A164100AD975}"/>
              </a:ext>
            </a:extLst>
          </p:cNvPr>
          <p:cNvGrpSpPr/>
          <p:nvPr/>
        </p:nvGrpSpPr>
        <p:grpSpPr>
          <a:xfrm>
            <a:off x="7745949" y="1835429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684FB922-2650-F1B9-A5D4-7C86BB0FC0D3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l-GR" dirty="0" smtClean="0">
                            <a:solidFill>
                              <a:schemeClr val="tx1"/>
                            </a:solidFill>
                          </a:rPr>
                          <m:t>α</m:t>
                        </m:r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684FB922-2650-F1B9-A5D4-7C86BB0FC0D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1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164A8168-0283-D6DA-46C5-2149522845B4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164A8168-0283-D6DA-46C5-2149522845B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1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7EBE7F5B-8AA4-9550-E654-C23D97790E35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7EBE7F5B-8AA4-9550-E654-C23D97790E3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2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E904E0D-C977-667B-403F-B62A0C615426}"/>
              </a:ext>
            </a:extLst>
          </p:cNvPr>
          <p:cNvGrpSpPr/>
          <p:nvPr/>
        </p:nvGrpSpPr>
        <p:grpSpPr>
          <a:xfrm>
            <a:off x="771918" y="1926873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52FBEE13-CC77-6996-2FE2-3D6EA9328495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l-GR" dirty="0" smtClean="0">
                            <a:solidFill>
                              <a:schemeClr val="tx1"/>
                            </a:solidFill>
                          </a:rPr>
                          <m:t>α</m:t>
                        </m:r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52FBEE13-CC77-6996-2FE2-3D6EA932849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21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29CA5DD2-3168-87DC-A2E0-E4BAB7BC4B84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29CA5DD2-3168-87DC-A2E0-E4BAB7BC4B8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2FF363EA-5AE1-CA7A-5CCD-D47CFF782A08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2FF363EA-5AE1-CA7A-5CCD-D47CFF782A0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618E335-4C68-4264-E6D6-9089A1606B14}"/>
              </a:ext>
            </a:extLst>
          </p:cNvPr>
          <p:cNvGrpSpPr/>
          <p:nvPr/>
        </p:nvGrpSpPr>
        <p:grpSpPr>
          <a:xfrm>
            <a:off x="7745949" y="1835429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8C30785C-578D-B709-6C0E-A7513E6599BB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l-GR" dirty="0" smtClean="0">
                            <a:solidFill>
                              <a:schemeClr val="tx1"/>
                            </a:solidFill>
                          </a:rPr>
                          <m:t>α</m:t>
                        </m:r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8C30785C-578D-B709-6C0E-A7513E6599B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2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2AAFC56D-5469-5274-C54B-2B848B6D32A9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2AAFC56D-5469-5274-C54B-2B848B6D32A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1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F9097140-6DA5-1BEF-09A6-85A0CFA00C68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F9097140-6DA5-1BEF-09A6-85A0CFA00C6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2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5A234920-41DB-7E85-D3D7-30F0612B6E3C}"/>
              </a:ext>
            </a:extLst>
          </p:cNvPr>
          <p:cNvGrpSpPr/>
          <p:nvPr/>
        </p:nvGrpSpPr>
        <p:grpSpPr>
          <a:xfrm>
            <a:off x="771918" y="1926873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BED1C0C3-56C2-6836-3AF8-D048734AD1AC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l-GR" dirty="0" smtClean="0">
                            <a:solidFill>
                              <a:schemeClr val="tx1"/>
                            </a:solidFill>
                          </a:rPr>
                          <m:t>α</m:t>
                        </m:r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BED1C0C3-56C2-6836-3AF8-D048734AD1A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2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CE2B6C07-8529-8AB8-3610-C9711FAB243A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CE2B6C07-8529-8AB8-3610-C9711FAB243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77FB10B6-AA0F-1F80-DDDA-C03CE0D4377B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77FB10B6-AA0F-1F80-DDDA-C03CE0D4377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AB42E73-28A5-BACA-FDFA-0BE8ECCAF913}"/>
              </a:ext>
            </a:extLst>
          </p:cNvPr>
          <p:cNvGrpSpPr/>
          <p:nvPr/>
        </p:nvGrpSpPr>
        <p:grpSpPr>
          <a:xfrm>
            <a:off x="7745949" y="1814357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B801B77E-29D6-EDAC-760A-C612FC01E17F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m:rPr>
                            <m:sty m:val="p"/>
                          </m:rPr>
                          <a:rPr lang="el-GR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β</m:t>
                        </m:r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B801B77E-29D6-EDAC-760A-C612FC01E17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2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94CCB86B-94FA-62A9-7F5F-DEC44093E1A7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94CCB86B-94FA-62A9-7F5F-DEC44093E1A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2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5E4EF1E1-FA56-8E0C-C873-E45CA5F9A3CC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5E4EF1E1-FA56-8E0C-C873-E45CA5F9A3C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2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D58A28D2-AA95-CB66-C1B9-23E13B78601C}"/>
              </a:ext>
            </a:extLst>
          </p:cNvPr>
          <p:cNvGrpSpPr/>
          <p:nvPr/>
        </p:nvGrpSpPr>
        <p:grpSpPr>
          <a:xfrm>
            <a:off x="771918" y="1926873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F7EBB90A-3F03-9754-89A7-40C586359D57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m:rPr>
                            <m:sty m:val="p"/>
                          </m:rPr>
                          <a:rPr lang="el-GR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β</m:t>
                        </m:r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F7EBB90A-3F03-9754-89A7-40C586359D5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2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2575D8F1-33E0-EBB0-F7F7-90A814AD8AB4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2575D8F1-33E0-EBB0-F7F7-90A814AD8AB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Oval 48">
                  <a:extLst>
                    <a:ext uri="{FF2B5EF4-FFF2-40B4-BE49-F238E27FC236}">
                      <a16:creationId xmlns:a16="http://schemas.microsoft.com/office/drawing/2014/main" id="{8736FA7F-977C-11DB-05F3-062EDBB7E36F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49" name="Oval 48">
                  <a:extLst>
                    <a:ext uri="{FF2B5EF4-FFF2-40B4-BE49-F238E27FC236}">
                      <a16:creationId xmlns:a16="http://schemas.microsoft.com/office/drawing/2014/main" id="{8736FA7F-977C-11DB-05F3-062EDBB7E36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76156AE1-0BBD-9C19-B005-E44EA9DD94FB}"/>
              </a:ext>
            </a:extLst>
          </p:cNvPr>
          <p:cNvGrpSpPr/>
          <p:nvPr/>
        </p:nvGrpSpPr>
        <p:grpSpPr>
          <a:xfrm>
            <a:off x="7745948" y="1814357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EE38D456-3A5C-50AA-E4C8-22608DEDFA3F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{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l-GR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EE38D456-3A5C-50AA-E4C8-22608DEDFA3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2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A33B32E6-C511-019C-BCD1-4B1C3CA99ED8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A33B32E6-C511-019C-BCD1-4B1C3CA99ED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2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C2D298E4-270E-2058-B19E-9F3B3F09B0F5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C2D298E4-270E-2058-B19E-9F3B3F09B0F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2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652133A9-6F40-A9D8-E050-BF9F2CFAB44D}"/>
              </a:ext>
            </a:extLst>
          </p:cNvPr>
          <p:cNvGrpSpPr/>
          <p:nvPr/>
        </p:nvGrpSpPr>
        <p:grpSpPr>
          <a:xfrm>
            <a:off x="771918" y="1926155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Oval 54">
                  <a:extLst>
                    <a:ext uri="{FF2B5EF4-FFF2-40B4-BE49-F238E27FC236}">
                      <a16:creationId xmlns:a16="http://schemas.microsoft.com/office/drawing/2014/main" id="{68666FAA-F500-DC79-5DE7-1E0FEE7B1891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l-GR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β</m:t>
                        </m:r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5" name="Oval 54">
                  <a:extLst>
                    <a:ext uri="{FF2B5EF4-FFF2-40B4-BE49-F238E27FC236}">
                      <a16:creationId xmlns:a16="http://schemas.microsoft.com/office/drawing/2014/main" id="{68666FAA-F500-DC79-5DE7-1E0FEE7B189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2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E57743E1-AE42-766A-77D0-889582C5A75D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E57743E1-AE42-766A-77D0-889582C5A75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3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Oval 56">
                  <a:extLst>
                    <a:ext uri="{FF2B5EF4-FFF2-40B4-BE49-F238E27FC236}">
                      <a16:creationId xmlns:a16="http://schemas.microsoft.com/office/drawing/2014/main" id="{3DF034AA-B670-D07A-73EF-785F47AEB395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57" name="Oval 56">
                  <a:extLst>
                    <a:ext uri="{FF2B5EF4-FFF2-40B4-BE49-F238E27FC236}">
                      <a16:creationId xmlns:a16="http://schemas.microsoft.com/office/drawing/2014/main" id="{3DF034AA-B670-D07A-73EF-785F47AEB39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31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2A2D80D8-C9AD-508E-C421-1DAAF47510A1}"/>
              </a:ext>
            </a:extLst>
          </p:cNvPr>
          <p:cNvGrpSpPr/>
          <p:nvPr/>
        </p:nvGrpSpPr>
        <p:grpSpPr>
          <a:xfrm>
            <a:off x="771918" y="1938099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Oval 58">
                  <a:extLst>
                    <a:ext uri="{FF2B5EF4-FFF2-40B4-BE49-F238E27FC236}">
                      <a16:creationId xmlns:a16="http://schemas.microsoft.com/office/drawing/2014/main" id="{553CCE30-0EA1-59AD-288B-34001ECE5451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l-GR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β</m:t>
                        </m:r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9" name="Oval 58">
                  <a:extLst>
                    <a:ext uri="{FF2B5EF4-FFF2-40B4-BE49-F238E27FC236}">
                      <a16:creationId xmlns:a16="http://schemas.microsoft.com/office/drawing/2014/main" id="{553CCE30-0EA1-59AD-288B-34001ECE545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3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Oval 59">
                  <a:extLst>
                    <a:ext uri="{FF2B5EF4-FFF2-40B4-BE49-F238E27FC236}">
                      <a16:creationId xmlns:a16="http://schemas.microsoft.com/office/drawing/2014/main" id="{C78F1B90-E8AB-8C25-29B6-9F0C0A393CC5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60" name="Oval 59">
                  <a:extLst>
                    <a:ext uri="{FF2B5EF4-FFF2-40B4-BE49-F238E27FC236}">
                      <a16:creationId xmlns:a16="http://schemas.microsoft.com/office/drawing/2014/main" id="{C78F1B90-E8AB-8C25-29B6-9F0C0A393CC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3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Oval 60">
                  <a:extLst>
                    <a:ext uri="{FF2B5EF4-FFF2-40B4-BE49-F238E27FC236}">
                      <a16:creationId xmlns:a16="http://schemas.microsoft.com/office/drawing/2014/main" id="{770C01B6-3D01-88C6-4B23-EDBF37756A23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61" name="Oval 60">
                  <a:extLst>
                    <a:ext uri="{FF2B5EF4-FFF2-40B4-BE49-F238E27FC236}">
                      <a16:creationId xmlns:a16="http://schemas.microsoft.com/office/drawing/2014/main" id="{770C01B6-3D01-88C6-4B23-EDBF37756A2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3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BA5BDBC5-56C0-9631-357E-A40D0E554CDD}"/>
              </a:ext>
            </a:extLst>
          </p:cNvPr>
          <p:cNvGrpSpPr/>
          <p:nvPr/>
        </p:nvGrpSpPr>
        <p:grpSpPr>
          <a:xfrm>
            <a:off x="771918" y="1959171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Oval 62">
                  <a:extLst>
                    <a:ext uri="{FF2B5EF4-FFF2-40B4-BE49-F238E27FC236}">
                      <a16:creationId xmlns:a16="http://schemas.microsoft.com/office/drawing/2014/main" id="{35B97C30-1C51-67FC-F16E-5858A8565554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l-GR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m:rPr>
                            <m:nor/>
                          </m:rPr>
                          <a:rPr lang="en-US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3" name="Oval 62">
                  <a:extLst>
                    <a:ext uri="{FF2B5EF4-FFF2-40B4-BE49-F238E27FC236}">
                      <a16:creationId xmlns:a16="http://schemas.microsoft.com/office/drawing/2014/main" id="{35B97C30-1C51-67FC-F16E-5858A856555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3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Oval 63">
                  <a:extLst>
                    <a:ext uri="{FF2B5EF4-FFF2-40B4-BE49-F238E27FC236}">
                      <a16:creationId xmlns:a16="http://schemas.microsoft.com/office/drawing/2014/main" id="{4765B07B-29BD-5533-1261-618E52ED145F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64" name="Oval 63">
                  <a:extLst>
                    <a:ext uri="{FF2B5EF4-FFF2-40B4-BE49-F238E27FC236}">
                      <a16:creationId xmlns:a16="http://schemas.microsoft.com/office/drawing/2014/main" id="{4765B07B-29BD-5533-1261-618E52ED145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3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Oval 64">
                  <a:extLst>
                    <a:ext uri="{FF2B5EF4-FFF2-40B4-BE49-F238E27FC236}">
                      <a16:creationId xmlns:a16="http://schemas.microsoft.com/office/drawing/2014/main" id="{7F7E42BA-4A18-076F-3055-628FCFE2D8B0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65" name="Oval 64">
                  <a:extLst>
                    <a:ext uri="{FF2B5EF4-FFF2-40B4-BE49-F238E27FC236}">
                      <a16:creationId xmlns:a16="http://schemas.microsoft.com/office/drawing/2014/main" id="{7F7E42BA-4A18-076F-3055-628FCFE2D8B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3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1932806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9B999E-AA45-3C04-B691-863989F393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F85F96DD-B7DA-DCD1-E68B-B39F67FF6FFF}"/>
              </a:ext>
            </a:extLst>
          </p:cNvPr>
          <p:cNvSpPr txBox="1"/>
          <p:nvPr/>
        </p:nvSpPr>
        <p:spPr>
          <a:xfrm>
            <a:off x="385806" y="225130"/>
            <a:ext cx="7286009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3500" b="1" dirty="0"/>
              <a:t>Exemplu pentru opera</a:t>
            </a:r>
            <a:r>
              <a:rPr lang="ro-RO" sz="3500" b="1" dirty="0"/>
              <a:t>ți</a:t>
            </a:r>
            <a:r>
              <a:rPr lang="en-US" sz="3500" b="1" dirty="0"/>
              <a:t>a</a:t>
            </a:r>
            <a:r>
              <a:rPr lang="ro-RO" sz="3500" b="1" dirty="0"/>
              <a:t> de împărțire</a:t>
            </a:r>
            <a:endParaRPr lang="en-US" sz="3500" b="1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E1855BB-A69E-7E97-11E5-70C2AF9F4ADE}"/>
              </a:ext>
            </a:extLst>
          </p:cNvPr>
          <p:cNvGrpSpPr/>
          <p:nvPr/>
        </p:nvGrpSpPr>
        <p:grpSpPr>
          <a:xfrm>
            <a:off x="7671815" y="1835429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41095B04-DA6F-C30A-5AA7-4C8F027C30B1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41095B04-DA6F-C30A-5AA7-4C8F027C30B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02DA01E8-FCF0-0252-9B7D-183EEF30D4E8}"/>
                    </a:ext>
                  </a:extLst>
                </p:cNvPr>
                <p:cNvSpPr/>
                <p:nvPr/>
              </p:nvSpPr>
              <p:spPr>
                <a:xfrm>
                  <a:off x="2945376" y="3049019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l-GR" b="1" dirty="0" smtClean="0"/>
                          <m:t>α</m:t>
                        </m:r>
                        <m:r>
                          <m:rPr>
                            <m:nor/>
                          </m:rPr>
                          <a:rPr lang="en-US" b="1" i="0" dirty="0" smtClean="0"/>
                          <m:t> }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02DA01E8-FCF0-0252-9B7D-183EEF30D4E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5376" y="3049019"/>
                  <a:ext cx="1440000" cy="1440000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138897B4-386E-849D-F843-44D7ACBA345A}"/>
                    </a:ext>
                  </a:extLst>
                </p:cNvPr>
                <p:cNvSpPr/>
                <p:nvPr/>
              </p:nvSpPr>
              <p:spPr>
                <a:xfrm>
                  <a:off x="2945376" y="4601534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138897B4-386E-849D-F843-44D7ACBA345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5376" y="4601534"/>
                  <a:ext cx="1440000" cy="1440000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F10D006-BD63-BB39-25BE-25570FF71B9C}"/>
                  </a:ext>
                </a:extLst>
              </p:cNvPr>
              <p:cNvSpPr txBox="1"/>
              <p:nvPr/>
            </p:nvSpPr>
            <p:spPr>
              <a:xfrm>
                <a:off x="4223651" y="3924682"/>
                <a:ext cx="3596431" cy="17543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b="0" i="0" dirty="0" err="1"/>
                  <a:t>Aplic</a:t>
                </a:r>
                <a:r>
                  <a:rPr lang="ro-RO" b="0" i="0" dirty="0"/>
                  <a:t>ă</a:t>
                </a:r>
                <a:r>
                  <a:rPr lang="ro-RO" dirty="0"/>
                  <a:t>m operații</a:t>
                </a:r>
                <a:r>
                  <a:rPr lang="en-US" dirty="0"/>
                  <a:t>le:</a:t>
                </a:r>
                <a:endParaRPr lang="pt-BR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07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{ </m:t>
                      </m:r>
                      <m:r>
                        <m:rPr>
                          <m:nor/>
                        </m:rPr>
                        <a:rPr lang="el-GR" dirty="0" smtClean="0"/>
                        <m:t>α</m:t>
                      </m:r>
                      <m:r>
                        <m:rPr>
                          <m:nor/>
                        </m:rPr>
                        <a:rPr lang="en-US" b="0" i="0" dirty="0" smtClean="0"/>
                        <m:t>, </m:t>
                      </m:r>
                      <m:r>
                        <m:rPr>
                          <m:nor/>
                        </m:rPr>
                        <a:rPr lang="en-US" b="0" i="0" dirty="0" smtClean="0"/>
                        <m:t>b</m:t>
                      </m:r>
                      <m:r>
                        <m:rPr>
                          <m:nor/>
                        </m:rPr>
                        <a:rPr lang="en-US" b="0" i="0" dirty="0" smtClean="0"/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}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{ </m:t>
                          </m:r>
                          <m:r>
                            <m:rPr>
                              <m:sty m:val="p"/>
                            </m:rPr>
                            <a:rPr lang="el-GR" b="0" i="1" dirty="0" smtClean="0">
                              <a:latin typeface="Cambria Math" panose="02040503050406030204" pitchFamily="18" charset="0"/>
                            </a:rPr>
                            <m:t>γ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},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h𝑒𝑟𝑒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algn="ctr"/>
                <a:endParaRPr lang="pt-BR" dirty="0"/>
              </a:p>
              <a:p>
                <a:pPr algn="ctr"/>
                <a:endParaRPr lang="pt-BR" dirty="0"/>
              </a:p>
              <a:p>
                <a:pPr algn="ctr"/>
                <a:endParaRPr lang="pt-BR" dirty="0"/>
              </a:p>
              <a:p>
                <a:pPr algn="ctr"/>
                <a:endParaRPr lang="ro-RO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F10D006-BD63-BB39-25BE-25570FF71B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3651" y="3924682"/>
                <a:ext cx="3596431" cy="1754326"/>
              </a:xfrm>
              <a:prstGeom prst="rect">
                <a:avLst/>
              </a:prstGeom>
              <a:blipFill>
                <a:blip r:embed="rId5"/>
                <a:stretch>
                  <a:fillRect t="-20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4BADC38-C7CA-84FF-DDD8-CDA6931E87A7}"/>
                  </a:ext>
                </a:extLst>
              </p:cNvPr>
              <p:cNvSpPr txBox="1"/>
              <p:nvPr/>
            </p:nvSpPr>
            <p:spPr>
              <a:xfrm>
                <a:off x="4672583" y="2894358"/>
                <a:ext cx="269913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𝑷𝒂𝒔𝒖𝒍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𝟗</m:t>
                      </m:r>
                      <m:r>
                        <m:rPr>
                          <m:nor/>
                        </m:rPr>
                        <a:rPr lang="en-US" b="1" i="0" dirty="0" smtClean="0"/>
                        <m:t> 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4BADC38-C7CA-84FF-DDD8-CDA6931E87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2583" y="2894358"/>
                <a:ext cx="2699131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8666EB40-C404-A780-CFC3-100B36F2BBF2}"/>
              </a:ext>
            </a:extLst>
          </p:cNvPr>
          <p:cNvGrpSpPr/>
          <p:nvPr/>
        </p:nvGrpSpPr>
        <p:grpSpPr>
          <a:xfrm>
            <a:off x="771918" y="1926873"/>
            <a:ext cx="3600000" cy="3600000"/>
            <a:chOff x="1865376" y="2801534"/>
            <a:chExt cx="3600000" cy="360000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571075E-9FFE-0B3F-CE3D-5A2512831614}"/>
                </a:ext>
              </a:extLst>
            </p:cNvPr>
            <p:cNvSpPr/>
            <p:nvPr/>
          </p:nvSpPr>
          <p:spPr>
            <a:xfrm>
              <a:off x="1865376" y="2801534"/>
              <a:ext cx="3600000" cy="3600000"/>
            </a:xfrm>
            <a:prstGeom prst="ellipse">
              <a:avLst/>
            </a:prstGeom>
            <a:solidFill>
              <a:srgbClr val="BED3C3"/>
            </a:solidFill>
            <a:ln>
              <a:noFill/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>
                  <a:solidFill>
                    <a:schemeClr val="tx1"/>
                  </a:solidFill>
                </a:rPr>
                <a:t>{  }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3019590B-4DF4-E27B-0F48-C16326730DFD}"/>
                    </a:ext>
                  </a:extLst>
                </p:cNvPr>
                <p:cNvSpPr/>
                <p:nvPr/>
              </p:nvSpPr>
              <p:spPr>
                <a:xfrm>
                  <a:off x="2945376" y="3049019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𝒎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l-GR" b="1" dirty="0" smtClean="0"/>
                          <m:t>α</m:t>
                        </m:r>
                        <m:r>
                          <m:rPr>
                            <m:nor/>
                          </m:rPr>
                          <a:rPr lang="en-US" b="1" i="0" dirty="0" smtClean="0"/>
                          <m:t> }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3019590B-4DF4-E27B-0F48-C16326730DF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5376" y="3049019"/>
                  <a:ext cx="1440000" cy="1440000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47AE7FCB-3AFE-0BA8-9D95-84E68A7F1C13}"/>
                    </a:ext>
                  </a:extLst>
                </p:cNvPr>
                <p:cNvSpPr/>
                <p:nvPr/>
              </p:nvSpPr>
              <p:spPr>
                <a:xfrm>
                  <a:off x="2945376" y="4601534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47AE7FCB-3AFE-0BA8-9D95-84E68A7F1C1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5376" y="4601534"/>
                  <a:ext cx="1440000" cy="1440000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" name="Arrow: Right 8">
            <a:extLst>
              <a:ext uri="{FF2B5EF4-FFF2-40B4-BE49-F238E27FC236}">
                <a16:creationId xmlns:a16="http://schemas.microsoft.com/office/drawing/2014/main" id="{AD8367AD-E46A-1A87-A554-1CA5B2809CCF}"/>
              </a:ext>
            </a:extLst>
          </p:cNvPr>
          <p:cNvSpPr/>
          <p:nvPr/>
        </p:nvSpPr>
        <p:spPr>
          <a:xfrm>
            <a:off x="4672584" y="3358326"/>
            <a:ext cx="2699130" cy="512064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C085614-BD30-B993-9692-D3E96C314018}"/>
              </a:ext>
            </a:extLst>
          </p:cNvPr>
          <p:cNvGrpSpPr/>
          <p:nvPr/>
        </p:nvGrpSpPr>
        <p:grpSpPr>
          <a:xfrm>
            <a:off x="771918" y="1926873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F6E60EE1-B543-743B-D039-216DDC3BBA5E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F6E60EE1-B543-743B-D039-216DDC3BBA5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682EC659-D51E-6B9F-28B2-A8B3E647ED74}"/>
                    </a:ext>
                  </a:extLst>
                </p:cNvPr>
                <p:cNvSpPr/>
                <p:nvPr/>
              </p:nvSpPr>
              <p:spPr>
                <a:xfrm>
                  <a:off x="2945376" y="3049019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l-GR" b="1" dirty="0" smtClean="0"/>
                          <m:t>α</m:t>
                        </m:r>
                        <m:r>
                          <m:rPr>
                            <m:nor/>
                          </m:rPr>
                          <a:rPr lang="en-US" b="1" i="0" dirty="0" smtClean="0"/>
                          <m:t> }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682EC659-D51E-6B9F-28B2-A8B3E647ED7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5376" y="3049019"/>
                  <a:ext cx="1440000" cy="1440000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A23F94F1-C286-D791-2E18-0AA00CF580A7}"/>
                    </a:ext>
                  </a:extLst>
                </p:cNvPr>
                <p:cNvSpPr/>
                <p:nvPr/>
              </p:nvSpPr>
              <p:spPr>
                <a:xfrm>
                  <a:off x="2945376" y="4601534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A23F94F1-C286-D791-2E18-0AA00CF580A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5376" y="4601534"/>
                  <a:ext cx="1440000" cy="1440000"/>
                </a:xfrm>
                <a:prstGeom prst="ellipse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542F267-CA8E-F40A-CF5C-E2D9D1A06A14}"/>
              </a:ext>
            </a:extLst>
          </p:cNvPr>
          <p:cNvGrpSpPr/>
          <p:nvPr/>
        </p:nvGrpSpPr>
        <p:grpSpPr>
          <a:xfrm>
            <a:off x="7820082" y="1835429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26B89C11-BF8B-E344-F17F-0E3BBCC2D797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o-RO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l-GR" dirty="0" smtClean="0">
                            <a:solidFill>
                              <a:schemeClr val="tx1"/>
                            </a:solidFill>
                          </a:rPr>
                          <m:t>α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 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26B89C11-BF8B-E344-F17F-0E3BBCC2D79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C465BD34-CBBB-BD30-E172-790EC695581C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C465BD34-CBBB-BD30-E172-790EC695581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D32EC679-C05F-DCE2-B250-86898ADE564C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D32EC679-C05F-DCE2-B250-86898ADE564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BD08C2C-8354-A735-1375-4D47AC34E3F0}"/>
              </a:ext>
            </a:extLst>
          </p:cNvPr>
          <p:cNvGrpSpPr/>
          <p:nvPr/>
        </p:nvGrpSpPr>
        <p:grpSpPr>
          <a:xfrm>
            <a:off x="771918" y="1926873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0079506D-EEB1-8860-AFE9-155A2FC79FB8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o-RO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l-GR" dirty="0" smtClean="0">
                            <a:solidFill>
                              <a:schemeClr val="tx1"/>
                            </a:solidFill>
                          </a:rPr>
                          <m:t>α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 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0079506D-EEB1-8860-AFE9-155A2FC79FB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E6E4CB6A-6A1D-F0FB-1141-D95BA0DF38B0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E6E4CB6A-6A1D-F0FB-1141-D95BA0DF38B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57B9DEB6-42E4-BD47-DA48-B0F4CC7620FA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57B9DEB6-42E4-BD47-DA48-B0F4CC7620F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50C42C1-D9F1-13BB-4F27-C2D590B8390D}"/>
              </a:ext>
            </a:extLst>
          </p:cNvPr>
          <p:cNvGrpSpPr/>
          <p:nvPr/>
        </p:nvGrpSpPr>
        <p:grpSpPr>
          <a:xfrm>
            <a:off x="7745949" y="1835429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41D57A77-E9BD-5CA5-AA82-E39F002686C6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l-GR" dirty="0" smtClean="0">
                            <a:solidFill>
                              <a:schemeClr val="tx1"/>
                            </a:solidFill>
                          </a:rPr>
                          <m:t>α</m:t>
                        </m:r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41D57A77-E9BD-5CA5-AA82-E39F002686C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1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3F3CDC44-2CB0-0312-7DAF-2F4225C5EB6C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3F3CDC44-2CB0-0312-7DAF-2F4225C5EB6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1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F8869C92-32C0-6CFF-2EBA-7CBEA91D340B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F8869C92-32C0-6CFF-2EBA-7CBEA91D340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2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1ECCF80-CA9A-C6C8-FA5A-237D5608344E}"/>
              </a:ext>
            </a:extLst>
          </p:cNvPr>
          <p:cNvGrpSpPr/>
          <p:nvPr/>
        </p:nvGrpSpPr>
        <p:grpSpPr>
          <a:xfrm>
            <a:off x="771918" y="1926873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13AE6165-6746-96DA-580D-510472DE16D8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l-GR" dirty="0" smtClean="0">
                            <a:solidFill>
                              <a:schemeClr val="tx1"/>
                            </a:solidFill>
                          </a:rPr>
                          <m:t>α</m:t>
                        </m:r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13AE6165-6746-96DA-580D-510472DE16D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21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DACAD999-27C8-AAA4-EDBB-36115D6AF2ED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DACAD999-27C8-AAA4-EDBB-36115D6AF2E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8E5BE726-8ADD-56A3-038C-12B17574DEE3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8E5BE726-8ADD-56A3-038C-12B17574DEE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16F4BEA-4D87-E598-39C3-AEF54ED4CFA0}"/>
              </a:ext>
            </a:extLst>
          </p:cNvPr>
          <p:cNvGrpSpPr/>
          <p:nvPr/>
        </p:nvGrpSpPr>
        <p:grpSpPr>
          <a:xfrm>
            <a:off x="7745949" y="1835429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9E136B02-D207-1E8A-B1E9-F6CC4603A53B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l-GR" dirty="0" smtClean="0">
                            <a:solidFill>
                              <a:schemeClr val="tx1"/>
                            </a:solidFill>
                          </a:rPr>
                          <m:t>α</m:t>
                        </m:r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9E136B02-D207-1E8A-B1E9-F6CC4603A53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2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1E0BB877-F170-BE49-962C-88CB252D10AB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1E0BB877-F170-BE49-962C-88CB252D10A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1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A327DE71-0314-B07A-3122-D985E672A96E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A327DE71-0314-B07A-3122-D985E672A96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2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864DD69-6491-C8E8-E7B9-E14C2F5C438E}"/>
              </a:ext>
            </a:extLst>
          </p:cNvPr>
          <p:cNvGrpSpPr/>
          <p:nvPr/>
        </p:nvGrpSpPr>
        <p:grpSpPr>
          <a:xfrm>
            <a:off x="771918" y="1926873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C6E48834-E465-5A8A-6972-596200DF5B70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l-GR" dirty="0" smtClean="0">
                            <a:solidFill>
                              <a:schemeClr val="tx1"/>
                            </a:solidFill>
                          </a:rPr>
                          <m:t>α</m:t>
                        </m:r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C6E48834-E465-5A8A-6972-596200DF5B7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2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6AD254FA-C0DF-D812-F197-2186B1B8A51D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6AD254FA-C0DF-D812-F197-2186B1B8A51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137C2ACE-BBFC-C3DA-0444-05160ECC29A8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137C2ACE-BBFC-C3DA-0444-05160ECC29A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7F02C04-6257-F500-C1AE-45B87BFD46A0}"/>
              </a:ext>
            </a:extLst>
          </p:cNvPr>
          <p:cNvGrpSpPr/>
          <p:nvPr/>
        </p:nvGrpSpPr>
        <p:grpSpPr>
          <a:xfrm>
            <a:off x="7745949" y="1814357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F32CF47F-B1CE-1CC0-E7A9-3A408624716F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m:rPr>
                            <m:sty m:val="p"/>
                          </m:rPr>
                          <a:rPr lang="el-GR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β</m:t>
                        </m:r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F32CF47F-B1CE-1CC0-E7A9-3A408624716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2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64CDFBF6-4F84-1B5D-93E4-53F10A35A116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64CDFBF6-4F84-1B5D-93E4-53F10A35A11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2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4E607605-B13D-9F87-7CDD-4C95708FA771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4E607605-B13D-9F87-7CDD-4C95708FA77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2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7F43E3F8-9B05-EB74-18AC-F8FF1E973CC5}"/>
              </a:ext>
            </a:extLst>
          </p:cNvPr>
          <p:cNvGrpSpPr/>
          <p:nvPr/>
        </p:nvGrpSpPr>
        <p:grpSpPr>
          <a:xfrm>
            <a:off x="771918" y="1926873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292C90E7-B6AC-83CE-6AAE-458C367CE019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m:rPr>
                            <m:sty m:val="p"/>
                          </m:rPr>
                          <a:rPr lang="el-GR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β</m:t>
                        </m:r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292C90E7-B6AC-83CE-6AAE-458C367CE01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2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46BD608F-278C-CFA7-93D1-B44F00229397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46BD608F-278C-CFA7-93D1-B44F0022939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Oval 48">
                  <a:extLst>
                    <a:ext uri="{FF2B5EF4-FFF2-40B4-BE49-F238E27FC236}">
                      <a16:creationId xmlns:a16="http://schemas.microsoft.com/office/drawing/2014/main" id="{3A594756-3B62-01C7-C66A-FE07B31C2D16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49" name="Oval 48">
                  <a:extLst>
                    <a:ext uri="{FF2B5EF4-FFF2-40B4-BE49-F238E27FC236}">
                      <a16:creationId xmlns:a16="http://schemas.microsoft.com/office/drawing/2014/main" id="{3A594756-3B62-01C7-C66A-FE07B31C2D1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9D0A9329-9597-D6E0-0F6E-B97979F1E3F7}"/>
              </a:ext>
            </a:extLst>
          </p:cNvPr>
          <p:cNvGrpSpPr/>
          <p:nvPr/>
        </p:nvGrpSpPr>
        <p:grpSpPr>
          <a:xfrm>
            <a:off x="7745948" y="1814357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9D42A94B-00CF-88CC-F3BE-DED748F2B979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{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l-GR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γ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9D42A94B-00CF-88CC-F3BE-DED748F2B97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2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E72E6055-EEAD-6085-97BE-11B743F276DC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E72E6055-EEAD-6085-97BE-11B743F276D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2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1B437807-EBAA-DEC0-B5A3-1951AE834926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1B437807-EBAA-DEC0-B5A3-1951AE83492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2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C7B38382-107C-4A34-B736-D81806B98D17}"/>
              </a:ext>
            </a:extLst>
          </p:cNvPr>
          <p:cNvGrpSpPr/>
          <p:nvPr/>
        </p:nvGrpSpPr>
        <p:grpSpPr>
          <a:xfrm>
            <a:off x="771918" y="1926155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Oval 54">
                  <a:extLst>
                    <a:ext uri="{FF2B5EF4-FFF2-40B4-BE49-F238E27FC236}">
                      <a16:creationId xmlns:a16="http://schemas.microsoft.com/office/drawing/2014/main" id="{5E62DA5F-8FD9-734C-38E7-53ACACD81C55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l-GR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β</m:t>
                        </m:r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5" name="Oval 54">
                  <a:extLst>
                    <a:ext uri="{FF2B5EF4-FFF2-40B4-BE49-F238E27FC236}">
                      <a16:creationId xmlns:a16="http://schemas.microsoft.com/office/drawing/2014/main" id="{5E62DA5F-8FD9-734C-38E7-53ACACD81C5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2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B11A15FF-8F9D-CFA5-E1AA-CF7277242A29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B11A15FF-8F9D-CFA5-E1AA-CF7277242A2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3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Oval 56">
                  <a:extLst>
                    <a:ext uri="{FF2B5EF4-FFF2-40B4-BE49-F238E27FC236}">
                      <a16:creationId xmlns:a16="http://schemas.microsoft.com/office/drawing/2014/main" id="{FC2368F6-F203-4583-3A59-845CF217C537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57" name="Oval 56">
                  <a:extLst>
                    <a:ext uri="{FF2B5EF4-FFF2-40B4-BE49-F238E27FC236}">
                      <a16:creationId xmlns:a16="http://schemas.microsoft.com/office/drawing/2014/main" id="{FC2368F6-F203-4583-3A59-845CF217C53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31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5D5D5707-8070-7C94-9CC6-3EB1D58BA064}"/>
              </a:ext>
            </a:extLst>
          </p:cNvPr>
          <p:cNvGrpSpPr/>
          <p:nvPr/>
        </p:nvGrpSpPr>
        <p:grpSpPr>
          <a:xfrm>
            <a:off x="771918" y="1938099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Oval 58">
                  <a:extLst>
                    <a:ext uri="{FF2B5EF4-FFF2-40B4-BE49-F238E27FC236}">
                      <a16:creationId xmlns:a16="http://schemas.microsoft.com/office/drawing/2014/main" id="{3663B4F8-5309-4579-D445-661307AE15E5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l-GR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β</m:t>
                        </m:r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9" name="Oval 58">
                  <a:extLst>
                    <a:ext uri="{FF2B5EF4-FFF2-40B4-BE49-F238E27FC236}">
                      <a16:creationId xmlns:a16="http://schemas.microsoft.com/office/drawing/2014/main" id="{3663B4F8-5309-4579-D445-661307AE15E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3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Oval 59">
                  <a:extLst>
                    <a:ext uri="{FF2B5EF4-FFF2-40B4-BE49-F238E27FC236}">
                      <a16:creationId xmlns:a16="http://schemas.microsoft.com/office/drawing/2014/main" id="{9256F41F-B95E-119A-B5BE-CAEC9A4672EB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60" name="Oval 59">
                  <a:extLst>
                    <a:ext uri="{FF2B5EF4-FFF2-40B4-BE49-F238E27FC236}">
                      <a16:creationId xmlns:a16="http://schemas.microsoft.com/office/drawing/2014/main" id="{9256F41F-B95E-119A-B5BE-CAEC9A4672E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3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Oval 60">
                  <a:extLst>
                    <a:ext uri="{FF2B5EF4-FFF2-40B4-BE49-F238E27FC236}">
                      <a16:creationId xmlns:a16="http://schemas.microsoft.com/office/drawing/2014/main" id="{89BCE79B-DA8A-7BDF-2272-63E3D8CAAB6C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61" name="Oval 60">
                  <a:extLst>
                    <a:ext uri="{FF2B5EF4-FFF2-40B4-BE49-F238E27FC236}">
                      <a16:creationId xmlns:a16="http://schemas.microsoft.com/office/drawing/2014/main" id="{89BCE79B-DA8A-7BDF-2272-63E3D8CAAB6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3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0D8C3ECC-821E-8599-18EE-8E60C0A2833C}"/>
              </a:ext>
            </a:extLst>
          </p:cNvPr>
          <p:cNvGrpSpPr/>
          <p:nvPr/>
        </p:nvGrpSpPr>
        <p:grpSpPr>
          <a:xfrm>
            <a:off x="771918" y="1959171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Oval 62">
                  <a:extLst>
                    <a:ext uri="{FF2B5EF4-FFF2-40B4-BE49-F238E27FC236}">
                      <a16:creationId xmlns:a16="http://schemas.microsoft.com/office/drawing/2014/main" id="{B982141F-4E20-DF1F-26A9-3DB3BD0C25F8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l-GR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m:rPr>
                            <m:nor/>
                          </m:rPr>
                          <a:rPr lang="en-US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3" name="Oval 62">
                  <a:extLst>
                    <a:ext uri="{FF2B5EF4-FFF2-40B4-BE49-F238E27FC236}">
                      <a16:creationId xmlns:a16="http://schemas.microsoft.com/office/drawing/2014/main" id="{B982141F-4E20-DF1F-26A9-3DB3BD0C25F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3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Oval 63">
                  <a:extLst>
                    <a:ext uri="{FF2B5EF4-FFF2-40B4-BE49-F238E27FC236}">
                      <a16:creationId xmlns:a16="http://schemas.microsoft.com/office/drawing/2014/main" id="{C276ED0B-479A-22FB-0CA9-956B43A56EE9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64" name="Oval 63">
                  <a:extLst>
                    <a:ext uri="{FF2B5EF4-FFF2-40B4-BE49-F238E27FC236}">
                      <a16:creationId xmlns:a16="http://schemas.microsoft.com/office/drawing/2014/main" id="{C276ED0B-479A-22FB-0CA9-956B43A56EE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3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Oval 64">
                  <a:extLst>
                    <a:ext uri="{FF2B5EF4-FFF2-40B4-BE49-F238E27FC236}">
                      <a16:creationId xmlns:a16="http://schemas.microsoft.com/office/drawing/2014/main" id="{F187420A-1D6B-EBF0-6760-B89AFCAA21FF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65" name="Oval 64">
                  <a:extLst>
                    <a:ext uri="{FF2B5EF4-FFF2-40B4-BE49-F238E27FC236}">
                      <a16:creationId xmlns:a16="http://schemas.microsoft.com/office/drawing/2014/main" id="{F187420A-1D6B-EBF0-6760-B89AFCAA21F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3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A9EEB5B3-5DD5-29E4-3404-3EC4C71665C5}"/>
              </a:ext>
            </a:extLst>
          </p:cNvPr>
          <p:cNvGrpSpPr/>
          <p:nvPr/>
        </p:nvGrpSpPr>
        <p:grpSpPr>
          <a:xfrm>
            <a:off x="771917" y="1959171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Oval 66">
                  <a:extLst>
                    <a:ext uri="{FF2B5EF4-FFF2-40B4-BE49-F238E27FC236}">
                      <a16:creationId xmlns:a16="http://schemas.microsoft.com/office/drawing/2014/main" id="{72B20A44-C32B-E102-CAF6-86187DE4EEAA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{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l-GR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7" name="Oval 66">
                  <a:extLst>
                    <a:ext uri="{FF2B5EF4-FFF2-40B4-BE49-F238E27FC236}">
                      <a16:creationId xmlns:a16="http://schemas.microsoft.com/office/drawing/2014/main" id="{72B20A44-C32B-E102-CAF6-86187DE4EEA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3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Oval 67">
                  <a:extLst>
                    <a:ext uri="{FF2B5EF4-FFF2-40B4-BE49-F238E27FC236}">
                      <a16:creationId xmlns:a16="http://schemas.microsoft.com/office/drawing/2014/main" id="{56E98D6C-8445-3B40-3AC4-D7B1CAC8B7B9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68" name="Oval 67">
                  <a:extLst>
                    <a:ext uri="{FF2B5EF4-FFF2-40B4-BE49-F238E27FC236}">
                      <a16:creationId xmlns:a16="http://schemas.microsoft.com/office/drawing/2014/main" id="{56E98D6C-8445-3B40-3AC4-D7B1CAC8B7B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3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Oval 68">
                  <a:extLst>
                    <a:ext uri="{FF2B5EF4-FFF2-40B4-BE49-F238E27FC236}">
                      <a16:creationId xmlns:a16="http://schemas.microsoft.com/office/drawing/2014/main" id="{F36AEF0E-40B2-9AC9-5E28-B0F0E575E1D5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69" name="Oval 68">
                  <a:extLst>
                    <a:ext uri="{FF2B5EF4-FFF2-40B4-BE49-F238E27FC236}">
                      <a16:creationId xmlns:a16="http://schemas.microsoft.com/office/drawing/2014/main" id="{F36AEF0E-40B2-9AC9-5E28-B0F0E575E1D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3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0781920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95E5C4-78F6-16AD-A7F8-2E01368D62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BE731543-B69A-3BD3-FDEF-26B2949D8883}"/>
              </a:ext>
            </a:extLst>
          </p:cNvPr>
          <p:cNvSpPr txBox="1"/>
          <p:nvPr/>
        </p:nvSpPr>
        <p:spPr>
          <a:xfrm>
            <a:off x="385806" y="225130"/>
            <a:ext cx="7286009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3500" b="1" dirty="0"/>
              <a:t>Exemplu pentru opera</a:t>
            </a:r>
            <a:r>
              <a:rPr lang="ro-RO" sz="3500" b="1" dirty="0"/>
              <a:t>ți</a:t>
            </a:r>
            <a:r>
              <a:rPr lang="en-US" sz="3500" b="1" dirty="0"/>
              <a:t>a</a:t>
            </a:r>
            <a:r>
              <a:rPr lang="ro-RO" sz="3500" b="1" dirty="0"/>
              <a:t> de împărțire</a:t>
            </a:r>
            <a:endParaRPr lang="en-US" sz="3500" b="1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E338BC7-DE95-236E-A9CB-325FA7FAD479}"/>
              </a:ext>
            </a:extLst>
          </p:cNvPr>
          <p:cNvGrpSpPr/>
          <p:nvPr/>
        </p:nvGrpSpPr>
        <p:grpSpPr>
          <a:xfrm>
            <a:off x="7671815" y="1835429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BAC02C41-D111-5263-6DEF-49BB3DCADF9A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BAC02C41-D111-5263-6DEF-49BB3DCADF9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3CB77393-4AB9-4927-D48E-6FF5943DC446}"/>
                    </a:ext>
                  </a:extLst>
                </p:cNvPr>
                <p:cNvSpPr/>
                <p:nvPr/>
              </p:nvSpPr>
              <p:spPr>
                <a:xfrm>
                  <a:off x="2945376" y="3049019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l-GR" b="1" dirty="0" smtClean="0"/>
                          <m:t>α</m:t>
                        </m:r>
                        <m:r>
                          <m:rPr>
                            <m:nor/>
                          </m:rPr>
                          <a:rPr lang="en-US" b="1" i="0" dirty="0" smtClean="0"/>
                          <m:t> }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3CB77393-4AB9-4927-D48E-6FF5943DC44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5376" y="3049019"/>
                  <a:ext cx="1440000" cy="1440000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E5FE4D48-2889-49C3-255E-D37391455D64}"/>
                    </a:ext>
                  </a:extLst>
                </p:cNvPr>
                <p:cNvSpPr/>
                <p:nvPr/>
              </p:nvSpPr>
              <p:spPr>
                <a:xfrm>
                  <a:off x="2945376" y="4601534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E5FE4D48-2889-49C3-255E-D37391455D6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5376" y="4601534"/>
                  <a:ext cx="1440000" cy="1440000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B19F152-2988-54C9-773A-5DEE77D9863A}"/>
                  </a:ext>
                </a:extLst>
              </p:cNvPr>
              <p:cNvSpPr txBox="1"/>
              <p:nvPr/>
            </p:nvSpPr>
            <p:spPr>
              <a:xfrm>
                <a:off x="4223651" y="3924682"/>
                <a:ext cx="3596431" cy="17543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b="0" i="0" dirty="0" err="1"/>
                  <a:t>Aplic</a:t>
                </a:r>
                <a:r>
                  <a:rPr lang="ro-RO" b="0" i="0" dirty="0"/>
                  <a:t>ă</a:t>
                </a:r>
                <a:r>
                  <a:rPr lang="ro-RO" dirty="0"/>
                  <a:t>m operații</a:t>
                </a:r>
                <a:r>
                  <a:rPr lang="en-US" dirty="0"/>
                  <a:t>le:</a:t>
                </a:r>
                <a:endParaRPr lang="pt-BR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07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{ </m:t>
                      </m:r>
                      <m:r>
                        <m:rPr>
                          <m:nor/>
                        </m:rPr>
                        <a:rPr lang="el-GR" dirty="0" smtClean="0"/>
                        <m:t>α</m:t>
                      </m:r>
                      <m:r>
                        <m:rPr>
                          <m:nor/>
                        </m:rPr>
                        <a:rPr lang="en-US" b="0" i="0" dirty="0" smtClean="0"/>
                        <m:t>, </m:t>
                      </m:r>
                      <m:r>
                        <m:rPr>
                          <m:nor/>
                        </m:rPr>
                        <a:rPr lang="en-US" b="0" i="0" dirty="0" smtClean="0"/>
                        <m:t>b</m:t>
                      </m:r>
                      <m:r>
                        <m:rPr>
                          <m:nor/>
                        </m:rPr>
                        <a:rPr lang="en-US" b="0" i="0" dirty="0" smtClean="0"/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}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{ </m:t>
                          </m:r>
                          <m:r>
                            <m:rPr>
                              <m:sty m:val="p"/>
                            </m:rPr>
                            <a:rPr lang="el-GR" b="0" i="1" dirty="0" smtClean="0">
                              <a:latin typeface="Cambria Math" panose="02040503050406030204" pitchFamily="18" charset="0"/>
                            </a:rPr>
                            <m:t>γ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},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h𝑒𝑟𝑒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algn="ctr"/>
                <a:endParaRPr lang="pt-BR" dirty="0"/>
              </a:p>
              <a:p>
                <a:pPr algn="ctr"/>
                <a:endParaRPr lang="pt-BR" dirty="0"/>
              </a:p>
              <a:p>
                <a:pPr algn="ctr"/>
                <a:endParaRPr lang="pt-BR" dirty="0"/>
              </a:p>
              <a:p>
                <a:pPr algn="ctr"/>
                <a:endParaRPr lang="ro-RO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B19F152-2988-54C9-773A-5DEE77D986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3651" y="3924682"/>
                <a:ext cx="3596431" cy="1754326"/>
              </a:xfrm>
              <a:prstGeom prst="rect">
                <a:avLst/>
              </a:prstGeom>
              <a:blipFill>
                <a:blip r:embed="rId5"/>
                <a:stretch>
                  <a:fillRect t="-20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35A9B62-2457-227A-5146-F56B7200CD1B}"/>
                  </a:ext>
                </a:extLst>
              </p:cNvPr>
              <p:cNvSpPr txBox="1"/>
              <p:nvPr/>
            </p:nvSpPr>
            <p:spPr>
              <a:xfrm>
                <a:off x="4672583" y="2894358"/>
                <a:ext cx="269913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𝑷𝒂𝒔𝒖𝒍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𝟏𝟎</m:t>
                      </m:r>
                      <m:r>
                        <m:rPr>
                          <m:nor/>
                        </m:rPr>
                        <a:rPr lang="en-US" b="1" i="0" dirty="0" smtClean="0"/>
                        <m:t> 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35A9B62-2457-227A-5146-F56B7200CD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2583" y="2894358"/>
                <a:ext cx="2699131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07F80D1A-EF1F-B737-1BDE-7B0E7E2D9BA8}"/>
              </a:ext>
            </a:extLst>
          </p:cNvPr>
          <p:cNvGrpSpPr/>
          <p:nvPr/>
        </p:nvGrpSpPr>
        <p:grpSpPr>
          <a:xfrm>
            <a:off x="771918" y="1926873"/>
            <a:ext cx="3600000" cy="3600000"/>
            <a:chOff x="1865376" y="2801534"/>
            <a:chExt cx="3600000" cy="360000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5AACD245-B41B-77AB-0921-8A94436B19F5}"/>
                </a:ext>
              </a:extLst>
            </p:cNvPr>
            <p:cNvSpPr/>
            <p:nvPr/>
          </p:nvSpPr>
          <p:spPr>
            <a:xfrm>
              <a:off x="1865376" y="2801534"/>
              <a:ext cx="3600000" cy="3600000"/>
            </a:xfrm>
            <a:prstGeom prst="ellipse">
              <a:avLst/>
            </a:prstGeom>
            <a:solidFill>
              <a:srgbClr val="BED3C3"/>
            </a:solidFill>
            <a:ln>
              <a:noFill/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>
                  <a:solidFill>
                    <a:schemeClr val="tx1"/>
                  </a:solidFill>
                </a:rPr>
                <a:t>{  }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0E7F3304-4EE2-ADA7-927B-F77E23D94DD7}"/>
                    </a:ext>
                  </a:extLst>
                </p:cNvPr>
                <p:cNvSpPr/>
                <p:nvPr/>
              </p:nvSpPr>
              <p:spPr>
                <a:xfrm>
                  <a:off x="2945376" y="3049019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𝒎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l-GR" b="1" dirty="0" smtClean="0"/>
                          <m:t>α</m:t>
                        </m:r>
                        <m:r>
                          <m:rPr>
                            <m:nor/>
                          </m:rPr>
                          <a:rPr lang="en-US" b="1" i="0" dirty="0" smtClean="0"/>
                          <m:t> }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0E7F3304-4EE2-ADA7-927B-F77E23D94DD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5376" y="3049019"/>
                  <a:ext cx="1440000" cy="1440000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A8BFC78D-25CB-EFFE-92BD-7D360B5D5F44}"/>
                    </a:ext>
                  </a:extLst>
                </p:cNvPr>
                <p:cNvSpPr/>
                <p:nvPr/>
              </p:nvSpPr>
              <p:spPr>
                <a:xfrm>
                  <a:off x="2945376" y="4601534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A8BFC78D-25CB-EFFE-92BD-7D360B5D5F4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5376" y="4601534"/>
                  <a:ext cx="1440000" cy="1440000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" name="Arrow: Right 8">
            <a:extLst>
              <a:ext uri="{FF2B5EF4-FFF2-40B4-BE49-F238E27FC236}">
                <a16:creationId xmlns:a16="http://schemas.microsoft.com/office/drawing/2014/main" id="{BC0CE074-0FEC-FC39-419D-63537E1FE688}"/>
              </a:ext>
            </a:extLst>
          </p:cNvPr>
          <p:cNvSpPr/>
          <p:nvPr/>
        </p:nvSpPr>
        <p:spPr>
          <a:xfrm>
            <a:off x="4672584" y="3358326"/>
            <a:ext cx="2699130" cy="512064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C926FA4-A68C-35E5-33DF-E456AC39FBC8}"/>
              </a:ext>
            </a:extLst>
          </p:cNvPr>
          <p:cNvGrpSpPr/>
          <p:nvPr/>
        </p:nvGrpSpPr>
        <p:grpSpPr>
          <a:xfrm>
            <a:off x="771918" y="1926873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5FEE9B34-4764-2488-B27E-CFE1D8CB6B5D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5FEE9B34-4764-2488-B27E-CFE1D8CB6B5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01E6CF1E-CAC7-2828-960D-9304DCB95162}"/>
                    </a:ext>
                  </a:extLst>
                </p:cNvPr>
                <p:cNvSpPr/>
                <p:nvPr/>
              </p:nvSpPr>
              <p:spPr>
                <a:xfrm>
                  <a:off x="2945376" y="3049019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l-GR" b="1" dirty="0" smtClean="0"/>
                          <m:t>α</m:t>
                        </m:r>
                        <m:r>
                          <m:rPr>
                            <m:nor/>
                          </m:rPr>
                          <a:rPr lang="en-US" b="1" i="0" dirty="0" smtClean="0"/>
                          <m:t> }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01E6CF1E-CAC7-2828-960D-9304DCB9516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5376" y="3049019"/>
                  <a:ext cx="1440000" cy="1440000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B37E38A9-5805-B531-4388-AA38814528C2}"/>
                    </a:ext>
                  </a:extLst>
                </p:cNvPr>
                <p:cNvSpPr/>
                <p:nvPr/>
              </p:nvSpPr>
              <p:spPr>
                <a:xfrm>
                  <a:off x="2945376" y="4601534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B37E38A9-5805-B531-4388-AA38814528C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5376" y="4601534"/>
                  <a:ext cx="1440000" cy="1440000"/>
                </a:xfrm>
                <a:prstGeom prst="ellipse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869D064-CE71-72A3-84A2-CEB370C5603C}"/>
              </a:ext>
            </a:extLst>
          </p:cNvPr>
          <p:cNvGrpSpPr/>
          <p:nvPr/>
        </p:nvGrpSpPr>
        <p:grpSpPr>
          <a:xfrm>
            <a:off x="7820082" y="1835429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BC364602-D99B-767F-5E53-AA53E0DAD02D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o-RO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l-GR" dirty="0" smtClean="0">
                            <a:solidFill>
                              <a:schemeClr val="tx1"/>
                            </a:solidFill>
                          </a:rPr>
                          <m:t>α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 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BC364602-D99B-767F-5E53-AA53E0DAD02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E38B6CBA-294C-EF7E-B066-38F948D0DA17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E38B6CBA-294C-EF7E-B066-38F948D0DA1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C395952A-B403-A544-450E-69EC6A671F09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C395952A-B403-A544-450E-69EC6A671F0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550C277-243F-C0B3-E1FB-CCBC5C100F2B}"/>
              </a:ext>
            </a:extLst>
          </p:cNvPr>
          <p:cNvGrpSpPr/>
          <p:nvPr/>
        </p:nvGrpSpPr>
        <p:grpSpPr>
          <a:xfrm>
            <a:off x="771918" y="1926873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82E46989-C167-4CFD-0BC0-E92648867C0D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o-RO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l-GR" dirty="0" smtClean="0">
                            <a:solidFill>
                              <a:schemeClr val="tx1"/>
                            </a:solidFill>
                          </a:rPr>
                          <m:t>α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 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82E46989-C167-4CFD-0BC0-E92648867C0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0E4D5F9D-EB32-453E-6970-4F677571E2BE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0E4D5F9D-EB32-453E-6970-4F677571E2B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98386E60-7A6A-5972-FB0A-C158C671A06F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98386E60-7A6A-5972-FB0A-C158C671A06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043B8C7-9328-DE37-8C7C-D81F294F7380}"/>
              </a:ext>
            </a:extLst>
          </p:cNvPr>
          <p:cNvGrpSpPr/>
          <p:nvPr/>
        </p:nvGrpSpPr>
        <p:grpSpPr>
          <a:xfrm>
            <a:off x="7745949" y="1835429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3C995C58-AF48-36EB-9327-4DB6FF6BA6C6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l-GR" dirty="0" smtClean="0">
                            <a:solidFill>
                              <a:schemeClr val="tx1"/>
                            </a:solidFill>
                          </a:rPr>
                          <m:t>α</m:t>
                        </m:r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3C995C58-AF48-36EB-9327-4DB6FF6BA6C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1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7F949C14-EEA4-FC85-1409-7C4A8F4CD949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7F949C14-EEA4-FC85-1409-7C4A8F4CD94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1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B6359A65-F6DF-29A2-3482-D01D011AF6EB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B6359A65-F6DF-29A2-3482-D01D011AF6E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2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CD6C236-96CF-CF45-63B3-5184883AF6EB}"/>
              </a:ext>
            </a:extLst>
          </p:cNvPr>
          <p:cNvGrpSpPr/>
          <p:nvPr/>
        </p:nvGrpSpPr>
        <p:grpSpPr>
          <a:xfrm>
            <a:off x="771918" y="1926873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AC0132F5-2926-682C-900E-424658397749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l-GR" dirty="0" smtClean="0">
                            <a:solidFill>
                              <a:schemeClr val="tx1"/>
                            </a:solidFill>
                          </a:rPr>
                          <m:t>α</m:t>
                        </m:r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AC0132F5-2926-682C-900E-42465839774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21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94D79B54-02B4-FDE8-0E44-32F7439B743A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94D79B54-02B4-FDE8-0E44-32F7439B743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B1952CF3-4223-277C-C015-F8353B240C29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B1952CF3-4223-277C-C015-F8353B240C2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9C789BE-5803-8738-68BD-DFBC771209F6}"/>
              </a:ext>
            </a:extLst>
          </p:cNvPr>
          <p:cNvGrpSpPr/>
          <p:nvPr/>
        </p:nvGrpSpPr>
        <p:grpSpPr>
          <a:xfrm>
            <a:off x="7745949" y="1835429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9C35A866-96BF-A76D-46C1-13A3C0EBD915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l-GR" dirty="0" smtClean="0">
                            <a:solidFill>
                              <a:schemeClr val="tx1"/>
                            </a:solidFill>
                          </a:rPr>
                          <m:t>α</m:t>
                        </m:r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9C35A866-96BF-A76D-46C1-13A3C0EBD91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2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6F32811D-F0AF-694E-9262-0E5DDC0BD70C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6F32811D-F0AF-694E-9262-0E5DDC0BD70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1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D033224B-DE40-0DDB-C3BE-9F672265EF00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D033224B-DE40-0DDB-C3BE-9F672265EF0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2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B536968-CFC0-A600-C66B-E80A77078FC8}"/>
              </a:ext>
            </a:extLst>
          </p:cNvPr>
          <p:cNvGrpSpPr/>
          <p:nvPr/>
        </p:nvGrpSpPr>
        <p:grpSpPr>
          <a:xfrm>
            <a:off x="771918" y="1926873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B97020CE-9EFD-3BE7-68F9-6919BC62843F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l-GR" dirty="0" smtClean="0">
                            <a:solidFill>
                              <a:schemeClr val="tx1"/>
                            </a:solidFill>
                          </a:rPr>
                          <m:t>α</m:t>
                        </m:r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B97020CE-9EFD-3BE7-68F9-6919BC62843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2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2BB65B2D-5E8A-3DA4-D20B-E56FD57D6644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2BB65B2D-5E8A-3DA4-D20B-E56FD57D664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5B1F73C4-18EA-854F-DD6C-942F16B61E04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5B1F73C4-18EA-854F-DD6C-942F16B61E0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03B61012-4DCE-5D40-1EC9-A5AF5797F711}"/>
              </a:ext>
            </a:extLst>
          </p:cNvPr>
          <p:cNvGrpSpPr/>
          <p:nvPr/>
        </p:nvGrpSpPr>
        <p:grpSpPr>
          <a:xfrm>
            <a:off x="7745949" y="1814357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907739FB-DD11-465C-3080-3BD30C7838EB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m:rPr>
                            <m:sty m:val="p"/>
                          </m:rPr>
                          <a:rPr lang="el-GR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β</m:t>
                        </m:r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907739FB-DD11-465C-3080-3BD30C7838E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2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7C4213DF-82BF-2C41-885D-E319D1735B4F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7C4213DF-82BF-2C41-885D-E319D1735B4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2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A879B5DE-6C74-B57E-F353-DFFBE0294E44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A879B5DE-6C74-B57E-F353-DFFBE0294E4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2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602F1F50-D320-C295-467E-A23F21CFFE10}"/>
              </a:ext>
            </a:extLst>
          </p:cNvPr>
          <p:cNvGrpSpPr/>
          <p:nvPr/>
        </p:nvGrpSpPr>
        <p:grpSpPr>
          <a:xfrm>
            <a:off x="771918" y="1926873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0F89C984-9949-8A53-7A3A-28E7D0462556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m:rPr>
                            <m:sty m:val="p"/>
                          </m:rPr>
                          <a:rPr lang="el-GR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β</m:t>
                        </m:r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0F89C984-9949-8A53-7A3A-28E7D046255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2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E996FF4A-EDA8-F24E-4E55-A609247F4136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E996FF4A-EDA8-F24E-4E55-A609247F413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Oval 48">
                  <a:extLst>
                    <a:ext uri="{FF2B5EF4-FFF2-40B4-BE49-F238E27FC236}">
                      <a16:creationId xmlns:a16="http://schemas.microsoft.com/office/drawing/2014/main" id="{3367C34E-850D-9D5A-7E50-8A989E26B679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49" name="Oval 48">
                  <a:extLst>
                    <a:ext uri="{FF2B5EF4-FFF2-40B4-BE49-F238E27FC236}">
                      <a16:creationId xmlns:a16="http://schemas.microsoft.com/office/drawing/2014/main" id="{3367C34E-850D-9D5A-7E50-8A989E26B67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77218B2B-60F6-862C-D315-7C111AC3A789}"/>
              </a:ext>
            </a:extLst>
          </p:cNvPr>
          <p:cNvGrpSpPr/>
          <p:nvPr/>
        </p:nvGrpSpPr>
        <p:grpSpPr>
          <a:xfrm>
            <a:off x="7745948" y="1814357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3D649DA1-B5A5-0AA1-8FE9-973A16EC0E6E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{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l-GR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γ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3D649DA1-B5A5-0AA1-8FE9-973A16EC0E6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2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8271DD50-F719-CF8B-E36C-92BE4A3A4407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8271DD50-F719-CF8B-E36C-92BE4A3A440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2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D8F9984A-9AAB-CD2D-70DC-92FF2ACF3B03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D8F9984A-9AAB-CD2D-70DC-92FF2ACF3B0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2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675F9D67-6D70-FB12-DFEB-17B003DD47B9}"/>
              </a:ext>
            </a:extLst>
          </p:cNvPr>
          <p:cNvGrpSpPr/>
          <p:nvPr/>
        </p:nvGrpSpPr>
        <p:grpSpPr>
          <a:xfrm>
            <a:off x="771918" y="1926155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Oval 54">
                  <a:extLst>
                    <a:ext uri="{FF2B5EF4-FFF2-40B4-BE49-F238E27FC236}">
                      <a16:creationId xmlns:a16="http://schemas.microsoft.com/office/drawing/2014/main" id="{B8CAE26B-0682-1C20-D816-2C60F8681647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l-GR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β</m:t>
                        </m:r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5" name="Oval 54">
                  <a:extLst>
                    <a:ext uri="{FF2B5EF4-FFF2-40B4-BE49-F238E27FC236}">
                      <a16:creationId xmlns:a16="http://schemas.microsoft.com/office/drawing/2014/main" id="{B8CAE26B-0682-1C20-D816-2C60F868164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2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10AFA3A6-95AB-0565-AD21-E8D97E6E23B0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10AFA3A6-95AB-0565-AD21-E8D97E6E23B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3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Oval 56">
                  <a:extLst>
                    <a:ext uri="{FF2B5EF4-FFF2-40B4-BE49-F238E27FC236}">
                      <a16:creationId xmlns:a16="http://schemas.microsoft.com/office/drawing/2014/main" id="{3D82CC58-7E1A-5D2F-2100-A5EF1D79456A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57" name="Oval 56">
                  <a:extLst>
                    <a:ext uri="{FF2B5EF4-FFF2-40B4-BE49-F238E27FC236}">
                      <a16:creationId xmlns:a16="http://schemas.microsoft.com/office/drawing/2014/main" id="{3D82CC58-7E1A-5D2F-2100-A5EF1D79456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31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CCB57594-C7F4-BD4D-C965-06E66DC69D2D}"/>
              </a:ext>
            </a:extLst>
          </p:cNvPr>
          <p:cNvGrpSpPr/>
          <p:nvPr/>
        </p:nvGrpSpPr>
        <p:grpSpPr>
          <a:xfrm>
            <a:off x="771918" y="1938099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Oval 58">
                  <a:extLst>
                    <a:ext uri="{FF2B5EF4-FFF2-40B4-BE49-F238E27FC236}">
                      <a16:creationId xmlns:a16="http://schemas.microsoft.com/office/drawing/2014/main" id="{4958A82A-6509-F1B3-41A8-FDAED598F7B1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l-GR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β</m:t>
                        </m:r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9" name="Oval 58">
                  <a:extLst>
                    <a:ext uri="{FF2B5EF4-FFF2-40B4-BE49-F238E27FC236}">
                      <a16:creationId xmlns:a16="http://schemas.microsoft.com/office/drawing/2014/main" id="{4958A82A-6509-F1B3-41A8-FDAED598F7B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3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Oval 59">
                  <a:extLst>
                    <a:ext uri="{FF2B5EF4-FFF2-40B4-BE49-F238E27FC236}">
                      <a16:creationId xmlns:a16="http://schemas.microsoft.com/office/drawing/2014/main" id="{F4CBDEA5-B482-F5D8-DC1F-2A1613955DEA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60" name="Oval 59">
                  <a:extLst>
                    <a:ext uri="{FF2B5EF4-FFF2-40B4-BE49-F238E27FC236}">
                      <a16:creationId xmlns:a16="http://schemas.microsoft.com/office/drawing/2014/main" id="{F4CBDEA5-B482-F5D8-DC1F-2A1613955DE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3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Oval 60">
                  <a:extLst>
                    <a:ext uri="{FF2B5EF4-FFF2-40B4-BE49-F238E27FC236}">
                      <a16:creationId xmlns:a16="http://schemas.microsoft.com/office/drawing/2014/main" id="{82E450AF-DC1A-AB36-E089-EABAD8A4D5F7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61" name="Oval 60">
                  <a:extLst>
                    <a:ext uri="{FF2B5EF4-FFF2-40B4-BE49-F238E27FC236}">
                      <a16:creationId xmlns:a16="http://schemas.microsoft.com/office/drawing/2014/main" id="{82E450AF-DC1A-AB36-E089-EABAD8A4D5F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3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2F37AC58-30A8-B0D1-F600-57F661735AE4}"/>
              </a:ext>
            </a:extLst>
          </p:cNvPr>
          <p:cNvGrpSpPr/>
          <p:nvPr/>
        </p:nvGrpSpPr>
        <p:grpSpPr>
          <a:xfrm>
            <a:off x="771918" y="1959171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Oval 62">
                  <a:extLst>
                    <a:ext uri="{FF2B5EF4-FFF2-40B4-BE49-F238E27FC236}">
                      <a16:creationId xmlns:a16="http://schemas.microsoft.com/office/drawing/2014/main" id="{BE2D5909-CEEA-FB8F-9A55-E6D5AE62A400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l-GR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m:rPr>
                            <m:nor/>
                          </m:rPr>
                          <a:rPr lang="en-US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3" name="Oval 62">
                  <a:extLst>
                    <a:ext uri="{FF2B5EF4-FFF2-40B4-BE49-F238E27FC236}">
                      <a16:creationId xmlns:a16="http://schemas.microsoft.com/office/drawing/2014/main" id="{BE2D5909-CEEA-FB8F-9A55-E6D5AE62A40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3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Oval 63">
                  <a:extLst>
                    <a:ext uri="{FF2B5EF4-FFF2-40B4-BE49-F238E27FC236}">
                      <a16:creationId xmlns:a16="http://schemas.microsoft.com/office/drawing/2014/main" id="{D3379907-9E88-0119-8B32-AE650953BCF2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64" name="Oval 63">
                  <a:extLst>
                    <a:ext uri="{FF2B5EF4-FFF2-40B4-BE49-F238E27FC236}">
                      <a16:creationId xmlns:a16="http://schemas.microsoft.com/office/drawing/2014/main" id="{D3379907-9E88-0119-8B32-AE650953BCF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3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Oval 64">
                  <a:extLst>
                    <a:ext uri="{FF2B5EF4-FFF2-40B4-BE49-F238E27FC236}">
                      <a16:creationId xmlns:a16="http://schemas.microsoft.com/office/drawing/2014/main" id="{5F1BDBAE-6B04-B6C4-DAE9-2DAF71157EC1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65" name="Oval 64">
                  <a:extLst>
                    <a:ext uri="{FF2B5EF4-FFF2-40B4-BE49-F238E27FC236}">
                      <a16:creationId xmlns:a16="http://schemas.microsoft.com/office/drawing/2014/main" id="{5F1BDBAE-6B04-B6C4-DAE9-2DAF71157EC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3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9336FF71-11A1-70C9-F9ED-4F7F362AE545}"/>
              </a:ext>
            </a:extLst>
          </p:cNvPr>
          <p:cNvGrpSpPr/>
          <p:nvPr/>
        </p:nvGrpSpPr>
        <p:grpSpPr>
          <a:xfrm>
            <a:off x="771917" y="1959171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Oval 66">
                  <a:extLst>
                    <a:ext uri="{FF2B5EF4-FFF2-40B4-BE49-F238E27FC236}">
                      <a16:creationId xmlns:a16="http://schemas.microsoft.com/office/drawing/2014/main" id="{4043DF2F-23E0-78A1-C3ED-9AC3EACF8993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{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l-GR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7" name="Oval 66">
                  <a:extLst>
                    <a:ext uri="{FF2B5EF4-FFF2-40B4-BE49-F238E27FC236}">
                      <a16:creationId xmlns:a16="http://schemas.microsoft.com/office/drawing/2014/main" id="{4043DF2F-23E0-78A1-C3ED-9AC3EACF899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3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Oval 67">
                  <a:extLst>
                    <a:ext uri="{FF2B5EF4-FFF2-40B4-BE49-F238E27FC236}">
                      <a16:creationId xmlns:a16="http://schemas.microsoft.com/office/drawing/2014/main" id="{C281B059-1994-5B03-8B84-745E6A96C996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68" name="Oval 67">
                  <a:extLst>
                    <a:ext uri="{FF2B5EF4-FFF2-40B4-BE49-F238E27FC236}">
                      <a16:creationId xmlns:a16="http://schemas.microsoft.com/office/drawing/2014/main" id="{C281B059-1994-5B03-8B84-745E6A96C99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3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Oval 68">
                  <a:extLst>
                    <a:ext uri="{FF2B5EF4-FFF2-40B4-BE49-F238E27FC236}">
                      <a16:creationId xmlns:a16="http://schemas.microsoft.com/office/drawing/2014/main" id="{5D4835AF-8ADD-99D3-9E92-6E21E7E7D114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69" name="Oval 68">
                  <a:extLst>
                    <a:ext uri="{FF2B5EF4-FFF2-40B4-BE49-F238E27FC236}">
                      <a16:creationId xmlns:a16="http://schemas.microsoft.com/office/drawing/2014/main" id="{5D4835AF-8ADD-99D3-9E92-6E21E7E7D11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3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19AE5FD9-5826-6A96-E33E-0C53C6BCBBA3}"/>
              </a:ext>
            </a:extLst>
          </p:cNvPr>
          <p:cNvGrpSpPr/>
          <p:nvPr/>
        </p:nvGrpSpPr>
        <p:grpSpPr>
          <a:xfrm>
            <a:off x="771917" y="1914929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Oval 70">
                  <a:extLst>
                    <a:ext uri="{FF2B5EF4-FFF2-40B4-BE49-F238E27FC236}">
                      <a16:creationId xmlns:a16="http://schemas.microsoft.com/office/drawing/2014/main" id="{F5046692-2E79-168D-B6F3-502EDE713217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{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l-GR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γ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1" name="Oval 70">
                  <a:extLst>
                    <a:ext uri="{FF2B5EF4-FFF2-40B4-BE49-F238E27FC236}">
                      <a16:creationId xmlns:a16="http://schemas.microsoft.com/office/drawing/2014/main" id="{F5046692-2E79-168D-B6F3-502EDE71321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3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Oval 71">
                  <a:extLst>
                    <a:ext uri="{FF2B5EF4-FFF2-40B4-BE49-F238E27FC236}">
                      <a16:creationId xmlns:a16="http://schemas.microsoft.com/office/drawing/2014/main" id="{FF720B73-16DD-B11B-BBBA-0A642F5A7B94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72" name="Oval 71">
                  <a:extLst>
                    <a:ext uri="{FF2B5EF4-FFF2-40B4-BE49-F238E27FC236}">
                      <a16:creationId xmlns:a16="http://schemas.microsoft.com/office/drawing/2014/main" id="{FF720B73-16DD-B11B-BBBA-0A642F5A7B9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4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Oval 72">
                  <a:extLst>
                    <a:ext uri="{FF2B5EF4-FFF2-40B4-BE49-F238E27FC236}">
                      <a16:creationId xmlns:a16="http://schemas.microsoft.com/office/drawing/2014/main" id="{2511A4EB-2C61-C8E2-1696-97F602B4538E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73" name="Oval 72">
                  <a:extLst>
                    <a:ext uri="{FF2B5EF4-FFF2-40B4-BE49-F238E27FC236}">
                      <a16:creationId xmlns:a16="http://schemas.microsoft.com/office/drawing/2014/main" id="{2511A4EB-2C61-C8E2-1696-97F602B4538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41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D60801FD-3C40-53D7-05B7-21202756F5D7}"/>
                  </a:ext>
                </a:extLst>
              </p:cNvPr>
              <p:cNvSpPr txBox="1"/>
              <p:nvPr/>
            </p:nvSpPr>
            <p:spPr>
              <a:xfrm>
                <a:off x="7671816" y="1249823"/>
                <a:ext cx="374826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𝑭𝑰𝑵𝑨𝑳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D60801FD-3C40-53D7-05B7-21202756F5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1816" y="1249823"/>
                <a:ext cx="3748266" cy="369332"/>
              </a:xfrm>
              <a:prstGeom prst="rect">
                <a:avLst/>
              </a:prstGeom>
              <a:blipFill>
                <a:blip r:embed="rId4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1952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A648E5-9AFB-5E42-1B0D-DAC8BAD020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D8A38C9D-FDE7-8E1E-3104-2B2F41C4502C}"/>
              </a:ext>
            </a:extLst>
          </p:cNvPr>
          <p:cNvSpPr txBox="1"/>
          <p:nvPr/>
        </p:nvSpPr>
        <p:spPr>
          <a:xfrm>
            <a:off x="385806" y="225130"/>
            <a:ext cx="11547114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3500" b="1" dirty="0"/>
              <a:t>Codul NuSMV pentru opera</a:t>
            </a:r>
            <a:r>
              <a:rPr lang="ro-RO" sz="3500" b="1" dirty="0"/>
              <a:t>ți</a:t>
            </a:r>
            <a:r>
              <a:rPr lang="en-US" sz="3500" b="1" dirty="0"/>
              <a:t>a</a:t>
            </a:r>
            <a:r>
              <a:rPr lang="ro-RO" sz="3500" b="1" dirty="0"/>
              <a:t> de împărțire</a:t>
            </a:r>
            <a:endParaRPr lang="en-US" sz="3500" b="1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F806ED87-D03F-6B01-4417-BDF0AA3D5E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456" y="868083"/>
            <a:ext cx="2499576" cy="5776798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E94807B5-40A3-E86D-C3EA-E0BED6929A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3449" y="868083"/>
            <a:ext cx="2394269" cy="5788809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4C6E0EBA-F747-D5E1-5205-EB42BA50F1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1149" y="844061"/>
            <a:ext cx="3875045" cy="5776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656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05684C4-2CAA-8714-EEA0-B6AA320176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603" y="517582"/>
            <a:ext cx="5760000" cy="582283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9852245-4624-C9D7-7514-C00AD0595B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0598" y="706090"/>
            <a:ext cx="5760000" cy="5445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4903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185FD18-088B-CD3B-0178-A0712219C7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2849" y="98021"/>
            <a:ext cx="7046302" cy="6661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956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B0176-AE5E-97C8-CF74-4772F8C2E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b="1" dirty="0"/>
              <a:t>Cuprins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1DD1B-B811-DB64-8534-D4CE21A789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 System</a:t>
            </a:r>
          </a:p>
          <a:p>
            <a:r>
              <a:rPr lang="en-US" dirty="0" err="1"/>
              <a:t>NuSMV</a:t>
            </a:r>
            <a:endParaRPr lang="en-US" dirty="0"/>
          </a:p>
          <a:p>
            <a:r>
              <a:rPr lang="sv-SE" dirty="0"/>
              <a:t>O</a:t>
            </a:r>
            <a:r>
              <a:rPr lang="sv-SE" sz="2800" dirty="0"/>
              <a:t>pera</a:t>
            </a:r>
            <a:r>
              <a:rPr lang="ro-RO" sz="2800" dirty="0"/>
              <a:t>ți</a:t>
            </a:r>
            <a:r>
              <a:rPr lang="en-US" sz="2800" dirty="0"/>
              <a:t>a</a:t>
            </a:r>
            <a:r>
              <a:rPr lang="ro-RO" sz="2800" dirty="0"/>
              <a:t> de împărțire</a:t>
            </a:r>
            <a:endParaRPr lang="en-US" sz="2800" dirty="0"/>
          </a:p>
          <a:p>
            <a:r>
              <a:rPr lang="en-US" dirty="0" err="1"/>
              <a:t>Numerele</a:t>
            </a:r>
            <a:r>
              <a:rPr lang="en-US" dirty="0"/>
              <a:t> Fibonacci</a:t>
            </a:r>
          </a:p>
          <a:p>
            <a:r>
              <a:rPr lang="en-US" sz="2800" dirty="0" err="1"/>
              <a:t>Bibliografie</a:t>
            </a:r>
            <a:endParaRPr lang="en-US" sz="2800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Link </a:t>
            </a:r>
            <a:r>
              <a:rPr lang="en-US" dirty="0" err="1"/>
              <a:t>Github</a:t>
            </a:r>
            <a:r>
              <a:rPr lang="en-US" dirty="0"/>
              <a:t> - </a:t>
            </a:r>
            <a:r>
              <a:rPr lang="en-US" dirty="0">
                <a:hlinkClick r:id="rId2"/>
              </a:rPr>
              <a:t>https://github.com/Andrei137/Proiect-MFIS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7585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5226CCD-B777-F2C0-D04F-3A9FE0070A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512" y="657580"/>
            <a:ext cx="10848975" cy="5542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7854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F6991D6-6555-C13C-2CC2-B00DBA6A96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437" y="1284446"/>
            <a:ext cx="11287125" cy="4289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3491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971C3C-B5B8-3E1F-A2F2-6CE15CE035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52C8E7DA-08D6-D444-F231-74ECC9B28C7C}"/>
              </a:ext>
            </a:extLst>
          </p:cNvPr>
          <p:cNvSpPr txBox="1"/>
          <p:nvPr/>
        </p:nvSpPr>
        <p:spPr>
          <a:xfrm>
            <a:off x="385806" y="225130"/>
            <a:ext cx="11547114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3500" b="1" dirty="0"/>
              <a:t>Codul NuSMV pentru numerele Fibonacci</a:t>
            </a:r>
            <a:endParaRPr lang="en-US" sz="3500" b="1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A5A94904-2BB2-C19E-4F18-44DD35E9B3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6248" y="868083"/>
            <a:ext cx="2499576" cy="577679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DB9D3C4-5E14-53E5-CAEE-F08300DD19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5048" y="868083"/>
            <a:ext cx="6129647" cy="5764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4041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F70B461-06E4-CEE5-FDD3-E76C31A94F9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2453"/>
          <a:stretch/>
        </p:blipFill>
        <p:spPr>
          <a:xfrm>
            <a:off x="477744" y="1089000"/>
            <a:ext cx="5008624" cy="4680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E568340-978F-BEEE-3587-331B83BBFA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3176" y="1089000"/>
            <a:ext cx="5721080" cy="46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5963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0852D22-4FF8-76A1-9429-952923403E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0126" y="201168"/>
            <a:ext cx="7891747" cy="6455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0034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C46B70-D318-98AC-D065-A6594B8D59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CD999-934B-9E01-53D6-305F60992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Bibliografie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1AF425-B556-887C-C62B-BBF7EC8D21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An integrated approach to P systems formal verification</a:t>
            </a:r>
            <a:endParaRPr lang="en-US" dirty="0"/>
          </a:p>
          <a:p>
            <a:r>
              <a:rPr lang="en-US" dirty="0">
                <a:hlinkClick r:id="rId3"/>
              </a:rPr>
              <a:t>https://nusmv.fbk.eu/</a:t>
            </a:r>
            <a:endParaRPr lang="en-US" u="sng" dirty="0">
              <a:solidFill>
                <a:srgbClr val="4BA7F8"/>
              </a:solidFill>
              <a:latin typeface="-apple-system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407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203139-2F89-C380-3A54-F0191B2182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00D56-045F-ACDA-97AD-C64413531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2ECD4-E9AC-E9C7-7A45-871557BF17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11840" cy="4351338"/>
          </a:xfrm>
        </p:spPr>
        <p:txBody>
          <a:bodyPr>
            <a:normAutofit/>
          </a:bodyPr>
          <a:lstStyle/>
          <a:p>
            <a:r>
              <a:rPr lang="en-US" dirty="0"/>
              <a:t>Un model </a:t>
            </a:r>
            <a:r>
              <a:rPr lang="en-US" dirty="0" err="1"/>
              <a:t>computațional</a:t>
            </a:r>
            <a:r>
              <a:rPr lang="en-US" dirty="0"/>
              <a:t> </a:t>
            </a:r>
            <a:r>
              <a:rPr lang="en-US" dirty="0" err="1"/>
              <a:t>inspirat</a:t>
            </a:r>
            <a:r>
              <a:rPr lang="en-US" dirty="0"/>
              <a:t> de </a:t>
            </a:r>
            <a:r>
              <a:rPr lang="en-US" dirty="0" err="1"/>
              <a:t>structura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funcționarea</a:t>
            </a:r>
            <a:r>
              <a:rPr lang="en-US" dirty="0"/>
              <a:t> </a:t>
            </a:r>
            <a:r>
              <a:rPr lang="en-US" dirty="0" err="1"/>
              <a:t>celulei</a:t>
            </a:r>
            <a:r>
              <a:rPr lang="en-US" dirty="0"/>
              <a:t> vii</a:t>
            </a:r>
          </a:p>
          <a:p>
            <a:r>
              <a:rPr lang="en-US" dirty="0" err="1"/>
              <a:t>Oferă</a:t>
            </a:r>
            <a:r>
              <a:rPr lang="en-US" dirty="0"/>
              <a:t> un </a:t>
            </a:r>
            <a:r>
              <a:rPr lang="en-US" dirty="0" err="1"/>
              <a:t>cadru</a:t>
            </a:r>
            <a:r>
              <a:rPr lang="en-US" dirty="0"/>
              <a:t> </a:t>
            </a:r>
            <a:r>
              <a:rPr lang="en-US" dirty="0" err="1"/>
              <a:t>puternic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flexibil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modelarea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analiza</a:t>
            </a:r>
            <a:r>
              <a:rPr lang="en-US" dirty="0"/>
              <a:t> </a:t>
            </a:r>
            <a:r>
              <a:rPr lang="en-US" dirty="0" err="1"/>
              <a:t>sistemelor</a:t>
            </a:r>
            <a:r>
              <a:rPr lang="en-US" dirty="0"/>
              <a:t> bio-inspirate</a:t>
            </a:r>
          </a:p>
          <a:p>
            <a:endParaRPr lang="en-US" dirty="0"/>
          </a:p>
          <a:p>
            <a:r>
              <a:rPr lang="it-IT" dirty="0"/>
              <a:t>Organizare ierarhică de compartimente separate prin membrane</a:t>
            </a:r>
            <a:br>
              <a:rPr lang="it-IT" dirty="0"/>
            </a:br>
            <a:r>
              <a:rPr lang="en-US" dirty="0" err="1"/>
              <a:t>Fiecare</a:t>
            </a:r>
            <a:r>
              <a:rPr lang="en-US" dirty="0"/>
              <a:t> </a:t>
            </a:r>
            <a:r>
              <a:rPr lang="en-US" dirty="0" err="1"/>
              <a:t>compartiment</a:t>
            </a:r>
            <a:r>
              <a:rPr lang="en-US" dirty="0"/>
              <a:t> </a:t>
            </a:r>
            <a:r>
              <a:rPr lang="en-US" dirty="0" err="1"/>
              <a:t>conține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Un multiset </a:t>
            </a:r>
            <a:r>
              <a:rPr lang="en-US" dirty="0" err="1"/>
              <a:t>finit</a:t>
            </a:r>
            <a:r>
              <a:rPr lang="en-US" dirty="0"/>
              <a:t> de </a:t>
            </a:r>
            <a:r>
              <a:rPr lang="en-US" dirty="0" err="1"/>
              <a:t>obiecte</a:t>
            </a:r>
            <a:endParaRPr lang="en-US" dirty="0"/>
          </a:p>
          <a:p>
            <a:pPr lvl="1"/>
            <a:r>
              <a:rPr lang="en-US" dirty="0"/>
              <a:t>Un set </a:t>
            </a:r>
            <a:r>
              <a:rPr lang="en-US" dirty="0" err="1"/>
              <a:t>finit</a:t>
            </a:r>
            <a:r>
              <a:rPr lang="en-US" dirty="0"/>
              <a:t> de reguli</a:t>
            </a:r>
          </a:p>
          <a:p>
            <a:pPr lvl="1"/>
            <a:r>
              <a:rPr lang="en-US" dirty="0"/>
              <a:t>Alte </a:t>
            </a:r>
            <a:r>
              <a:rPr lang="en-US" dirty="0" err="1"/>
              <a:t>compartimente</a:t>
            </a:r>
            <a:r>
              <a:rPr lang="en-US" dirty="0"/>
              <a:t> (op</a:t>
            </a:r>
            <a:r>
              <a:rPr lang="ro-RO" dirty="0"/>
              <a:t>țional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812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8316B6-0A75-6686-ACB8-F4C42BDC9D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346E1-84D9-5ED8-CBAD-A6FA44B52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NuSMV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6EB04-72E5-7EE3-CE55-CDC771AFBA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0"/>
            <a:ext cx="11003280" cy="516575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i="1" dirty="0"/>
              <a:t>= New Symbolic Model Verifier</a:t>
            </a:r>
          </a:p>
          <a:p>
            <a:pPr marL="0" indent="0">
              <a:buNone/>
            </a:pPr>
            <a:endParaRPr lang="it-IT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Este un </a:t>
            </a:r>
            <a:r>
              <a:rPr lang="en-US" dirty="0" err="1"/>
              <a:t>verificator</a:t>
            </a:r>
            <a:r>
              <a:rPr lang="en-US" dirty="0"/>
              <a:t> de </a:t>
            </a:r>
            <a:r>
              <a:rPr lang="en-US" dirty="0" err="1"/>
              <a:t>modele</a:t>
            </a:r>
            <a:r>
              <a:rPr lang="en-US" dirty="0"/>
              <a:t> </a:t>
            </a:r>
            <a:r>
              <a:rPr lang="en-US" dirty="0" err="1"/>
              <a:t>bazat</a:t>
            </a:r>
            <a:r>
              <a:rPr lang="en-US" dirty="0"/>
              <a:t> pe </a:t>
            </a:r>
            <a:r>
              <a:rPr lang="en-US" dirty="0" err="1"/>
              <a:t>logică</a:t>
            </a:r>
            <a:r>
              <a:rPr lang="en-US" dirty="0"/>
              <a:t> </a:t>
            </a:r>
            <a:r>
              <a:rPr lang="en-US" dirty="0" err="1"/>
              <a:t>temporală</a:t>
            </a:r>
            <a:r>
              <a:rPr lang="en-US" dirty="0"/>
              <a:t>, care </a:t>
            </a:r>
            <a:r>
              <a:rPr lang="en-US" dirty="0" err="1"/>
              <a:t>permite</a:t>
            </a:r>
            <a:r>
              <a:rPr lang="en-US" dirty="0"/>
              <a:t> </a:t>
            </a:r>
            <a:r>
              <a:rPr lang="en-US" dirty="0" err="1"/>
              <a:t>verificarea</a:t>
            </a:r>
            <a:r>
              <a:rPr lang="en-US" dirty="0"/>
              <a:t> </a:t>
            </a:r>
            <a:r>
              <a:rPr lang="en-US" dirty="0" err="1"/>
              <a:t>automată</a:t>
            </a:r>
            <a:r>
              <a:rPr lang="en-US" dirty="0"/>
              <a:t> a </a:t>
            </a:r>
            <a:r>
              <a:rPr lang="en-US" dirty="0" err="1"/>
              <a:t>proprietăților</a:t>
            </a:r>
            <a:r>
              <a:rPr lang="en-US" dirty="0"/>
              <a:t> </a:t>
            </a:r>
            <a:r>
              <a:rPr lang="en-US" dirty="0" err="1"/>
              <a:t>specificate</a:t>
            </a:r>
            <a:r>
              <a:rPr lang="en-US" dirty="0"/>
              <a:t> </a:t>
            </a:r>
            <a:r>
              <a:rPr lang="en-US" dirty="0" err="1"/>
              <a:t>asupra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model </a:t>
            </a:r>
            <a:r>
              <a:rPr lang="en-US" dirty="0" err="1"/>
              <a:t>formalizat</a:t>
            </a:r>
            <a:r>
              <a:rPr lang="en-US" dirty="0"/>
              <a:t> al </a:t>
            </a:r>
            <a:r>
              <a:rPr lang="en-US" dirty="0" err="1"/>
              <a:t>unui</a:t>
            </a:r>
            <a:r>
              <a:rPr lang="en-US" dirty="0"/>
              <a:t> </a:t>
            </a:r>
            <a:r>
              <a:rPr lang="en-US" dirty="0" err="1"/>
              <a:t>sistem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 Systems pot fi </a:t>
            </a:r>
            <a:r>
              <a:rPr lang="en-US" dirty="0" err="1"/>
              <a:t>modelate</a:t>
            </a:r>
            <a:r>
              <a:rPr lang="en-US" dirty="0"/>
              <a:t> ca </a:t>
            </a:r>
            <a:r>
              <a:rPr lang="en-US" dirty="0" err="1"/>
              <a:t>structuri</a:t>
            </a:r>
            <a:r>
              <a:rPr lang="en-US" dirty="0"/>
              <a:t> de </a:t>
            </a:r>
            <a:r>
              <a:rPr lang="en-US" dirty="0" err="1"/>
              <a:t>tranziție</a:t>
            </a:r>
            <a:r>
              <a:rPr lang="en-US" dirty="0"/>
              <a:t> finite (Kripke structures)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Verificarea</a:t>
            </a:r>
            <a:r>
              <a:rPr lang="en-US" dirty="0"/>
              <a:t> </a:t>
            </a:r>
            <a:r>
              <a:rPr lang="en-US" dirty="0" err="1"/>
              <a:t>formală</a:t>
            </a:r>
            <a:r>
              <a:rPr lang="en-US" dirty="0"/>
              <a:t> </a:t>
            </a:r>
            <a:r>
              <a:rPr lang="en-US" dirty="0" err="1"/>
              <a:t>oferă</a:t>
            </a:r>
            <a:r>
              <a:rPr lang="en-US" dirty="0"/>
              <a:t> </a:t>
            </a:r>
            <a:r>
              <a:rPr lang="en-US" dirty="0" err="1"/>
              <a:t>garanții</a:t>
            </a:r>
            <a:r>
              <a:rPr lang="en-US" dirty="0"/>
              <a:t> </a:t>
            </a:r>
            <a:r>
              <a:rPr lang="en-US" dirty="0" err="1"/>
              <a:t>riguroase</a:t>
            </a:r>
            <a:r>
              <a:rPr lang="en-US" dirty="0"/>
              <a:t> </a:t>
            </a:r>
            <a:r>
              <a:rPr lang="en-US" dirty="0" err="1"/>
              <a:t>privind</a:t>
            </a:r>
            <a:r>
              <a:rPr lang="en-US" dirty="0"/>
              <a:t> </a:t>
            </a:r>
            <a:r>
              <a:rPr lang="en-US" dirty="0" err="1"/>
              <a:t>corectitudinea</a:t>
            </a:r>
            <a:r>
              <a:rPr lang="en-US" dirty="0"/>
              <a:t> </a:t>
            </a:r>
            <a:r>
              <a:rPr lang="en-US" dirty="0" err="1"/>
              <a:t>sistemului</a:t>
            </a:r>
            <a:r>
              <a:rPr lang="en-US" dirty="0"/>
              <a:t> </a:t>
            </a:r>
            <a:r>
              <a:rPr lang="ro-RO" dirty="0"/>
              <a:t>și </a:t>
            </a:r>
            <a:r>
              <a:rPr lang="en-US" dirty="0" err="1"/>
              <a:t>consolidează</a:t>
            </a:r>
            <a:r>
              <a:rPr lang="en-US" dirty="0"/>
              <a:t> </a:t>
            </a:r>
            <a:r>
              <a:rPr lang="en-US" dirty="0" err="1"/>
              <a:t>rezultatele</a:t>
            </a:r>
            <a:r>
              <a:rPr lang="en-US" dirty="0"/>
              <a:t> </a:t>
            </a:r>
            <a:r>
              <a:rPr lang="en-US" dirty="0" err="1"/>
              <a:t>obținute</a:t>
            </a:r>
            <a:r>
              <a:rPr lang="en-US" dirty="0"/>
              <a:t> </a:t>
            </a:r>
            <a:r>
              <a:rPr lang="pt-BR" dirty="0"/>
              <a:t>printr-o analiză</a:t>
            </a:r>
            <a:r>
              <a:rPr lang="en-US" dirty="0"/>
              <a:t> </a:t>
            </a:r>
            <a:r>
              <a:rPr lang="en-US" dirty="0" err="1"/>
              <a:t>exhaustivă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None/>
            </a:pPr>
            <a:r>
              <a:rPr lang="en-US" dirty="0" err="1"/>
              <a:t>Putem</a:t>
            </a:r>
            <a:r>
              <a:rPr lang="en-US" dirty="0"/>
              <a:t> </a:t>
            </a:r>
            <a:r>
              <a:rPr lang="en-US" dirty="0" err="1"/>
              <a:t>verifica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Invarianți</a:t>
            </a:r>
            <a:r>
              <a:rPr lang="en-US" dirty="0"/>
              <a:t> (</a:t>
            </a:r>
            <a:r>
              <a:rPr lang="en-US" dirty="0" err="1"/>
              <a:t>proprietăți</a:t>
            </a:r>
            <a:r>
              <a:rPr lang="en-US" dirty="0"/>
              <a:t> care </a:t>
            </a:r>
            <a:r>
              <a:rPr lang="en-US" dirty="0" err="1"/>
              <a:t>trebuie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fie </a:t>
            </a:r>
            <a:r>
              <a:rPr lang="en-US" dirty="0" err="1"/>
              <a:t>mereu</a:t>
            </a:r>
            <a:r>
              <a:rPr lang="en-US" dirty="0"/>
              <a:t> </a:t>
            </a:r>
            <a:r>
              <a:rPr lang="en-US" dirty="0" err="1"/>
              <a:t>adevărate</a:t>
            </a:r>
            <a:r>
              <a:rPr lang="en-US" dirty="0"/>
              <a:t>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Proprietăți</a:t>
            </a:r>
            <a:r>
              <a:rPr lang="en-US" dirty="0"/>
              <a:t> </a:t>
            </a:r>
            <a:r>
              <a:rPr lang="en-US" dirty="0" err="1"/>
              <a:t>temporale</a:t>
            </a:r>
            <a:r>
              <a:rPr lang="en-US" dirty="0"/>
              <a:t> (</a:t>
            </a:r>
            <a:r>
              <a:rPr lang="en-US" dirty="0" err="1"/>
              <a:t>ce</a:t>
            </a:r>
            <a:r>
              <a:rPr lang="en-US" dirty="0"/>
              <a:t> se </a:t>
            </a:r>
            <a:r>
              <a:rPr lang="en-US" dirty="0" err="1"/>
              <a:t>întâmplă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timp</a:t>
            </a:r>
            <a:r>
              <a:rPr lang="en-US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endParaRPr lang="it-IT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572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0773532-BE70-EBDC-7A52-A8753D8833E5}"/>
                  </a:ext>
                </a:extLst>
              </p:cNvPr>
              <p:cNvSpPr txBox="1"/>
              <p:nvPr/>
            </p:nvSpPr>
            <p:spPr>
              <a:xfrm>
                <a:off x="7436146" y="952864"/>
                <a:ext cx="4534639" cy="56323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ro-RO" dirty="0"/>
                  <a:t> </a:t>
                </a:r>
                <a:r>
                  <a:rPr lang="en-US" dirty="0"/>
                  <a:t>Mul</a:t>
                </a:r>
                <a:r>
                  <a:rPr lang="ro-RO" dirty="0"/>
                  <a:t>țimea regulilor aplicate în regiunea </a:t>
                </a:r>
                <a:r>
                  <a:rPr lang="en-US" dirty="0"/>
                  <a:t>1</a:t>
                </a:r>
                <a:endParaRPr lang="pt-B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={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} →({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},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𝑜𝑢𝑡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{ </m:t>
                      </m:r>
                      <m:r>
                        <m:rPr>
                          <m:nor/>
                        </m:rPr>
                        <a:rPr lang="el-GR" dirty="0" smtClean="0"/>
                        <m:t>α</m:t>
                      </m:r>
                      <m:r>
                        <m:rPr>
                          <m:nor/>
                        </m:rPr>
                        <a:rPr lang="en-US" b="0" i="0" dirty="0" smtClean="0"/>
                        <m:t> }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→(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{ </m:t>
                      </m:r>
                      <m:r>
                        <m:rPr>
                          <m:nor/>
                        </m:rPr>
                        <a:rPr lang="el-GR" dirty="0" smtClean="0"/>
                        <m:t>α</m:t>
                      </m:r>
                      <m:r>
                        <m:rPr>
                          <m:nor/>
                        </m:rPr>
                        <a:rPr lang="en-US" b="0" i="0" dirty="0" smtClean="0"/>
                        <m:t> }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𝑜𝑢𝑡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  <a:p>
                <a:endParaRPr lang="pt-BR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ro-RO" dirty="0"/>
                  <a:t> </a:t>
                </a:r>
                <a:r>
                  <a:rPr lang="en-US" dirty="0"/>
                  <a:t>Mul</a:t>
                </a:r>
                <a:r>
                  <a:rPr lang="ro-RO" dirty="0"/>
                  <a:t>țimea regulilor aplicate în regiunea </a:t>
                </a:r>
                <a:r>
                  <a:rPr lang="en-US" dirty="0"/>
                  <a:t>2</a:t>
                </a:r>
                <a:endParaRPr lang="pt-B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={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} 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{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},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:endParaRPr lang="pt-BR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ro-RO" dirty="0"/>
                  <a:t> </a:t>
                </a:r>
                <a:r>
                  <a:rPr lang="en-US" dirty="0"/>
                  <a:t>Mul</a:t>
                </a:r>
                <a:r>
                  <a:rPr lang="ro-RO" dirty="0"/>
                  <a:t>țimea regulilor aplicate în regiunea </a:t>
                </a:r>
                <a:r>
                  <a:rPr lang="en-US" dirty="0"/>
                  <a:t>3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{ </m:t>
                      </m:r>
                      <m:r>
                        <m:rPr>
                          <m:nor/>
                        </m:rPr>
                        <a:rPr lang="el-GR" dirty="0" smtClean="0"/>
                        <m:t>α</m:t>
                      </m:r>
                      <m:r>
                        <m:rPr>
                          <m:nor/>
                        </m:rPr>
                        <a:rPr lang="en-US" b="0" i="0" dirty="0" smtClean="0"/>
                        <m:t>, </m:t>
                      </m:r>
                      <m:r>
                        <m:rPr>
                          <m:nor/>
                        </m:rPr>
                        <a:rPr lang="en-US" b="0" i="0" dirty="0" smtClean="0"/>
                        <m:t>a</m:t>
                      </m:r>
                      <m:r>
                        <m:rPr>
                          <m:nor/>
                        </m:rPr>
                        <a:rPr lang="en-US" b="0" i="0" dirty="0" smtClean="0"/>
                        <m:t>, </m:t>
                      </m:r>
                      <m:r>
                        <m:rPr>
                          <m:nor/>
                        </m:rPr>
                        <a:rPr lang="en-US" b="0" i="0" dirty="0" smtClean="0"/>
                        <m:t>b</m:t>
                      </m:r>
                      <m:r>
                        <m:rPr>
                          <m:nor/>
                        </m:rPr>
                        <a:rPr lang="en-US" b="0" i="0" dirty="0" smtClean="0"/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}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l-GR" dirty="0" smtClean="0"/>
                            <m:t>α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},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h𝑒𝑟𝑒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05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{ </m:t>
                      </m:r>
                      <m:r>
                        <m:rPr>
                          <m:nor/>
                        </m:rPr>
                        <a:rPr lang="el-GR" dirty="0" smtClean="0"/>
                        <m:t>α</m:t>
                      </m:r>
                      <m:r>
                        <m:rPr>
                          <m:nor/>
                        </m:rPr>
                        <a:rPr lang="en-US" b="0" i="0" dirty="0" smtClean="0"/>
                        <m:t>, </m:t>
                      </m:r>
                      <m:r>
                        <m:rPr>
                          <m:nor/>
                        </m:rPr>
                        <a:rPr lang="en-US" b="0" i="0" dirty="0" smtClean="0"/>
                        <m:t>a</m:t>
                      </m:r>
                      <m:r>
                        <m:rPr>
                          <m:nor/>
                        </m:rPr>
                        <a:rPr lang="en-US" b="0" i="0" dirty="0" smtClean="0"/>
                        <m:t>, </m:t>
                      </m:r>
                      <m:r>
                        <m:rPr>
                          <m:nor/>
                        </m:rPr>
                        <a:rPr lang="en-US" b="0" i="0" dirty="0" smtClean="0"/>
                        <m:t>r</m:t>
                      </m:r>
                      <m:r>
                        <m:rPr>
                          <m:nor/>
                        </m:rPr>
                        <a:rPr lang="en-US" b="0" i="0" dirty="0" smtClean="0"/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}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{ </m:t>
                          </m:r>
                          <m:r>
                            <m:rPr>
                              <m:sty m:val="p"/>
                            </m:rPr>
                            <a:rPr lang="el-GR" b="0" i="1" dirty="0" smtClean="0">
                              <a:latin typeface="Cambria Math" panose="02040503050406030204" pitchFamily="18" charset="0"/>
                            </a:rPr>
                            <m:t>β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},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h𝑒𝑟𝑒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06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{ </m:t>
                      </m:r>
                      <m:r>
                        <m:rPr>
                          <m:nor/>
                        </m:rPr>
                        <a:rPr lang="el-GR" dirty="0" smtClean="0"/>
                        <m:t>α</m:t>
                      </m:r>
                      <m:r>
                        <m:rPr>
                          <m:nor/>
                        </m:rPr>
                        <a:rPr lang="en-US" b="0" i="0" dirty="0" smtClean="0"/>
                        <m:t>, </m:t>
                      </m:r>
                      <m:r>
                        <m:rPr>
                          <m:nor/>
                        </m:rPr>
                        <a:rPr lang="en-US" b="0" i="0" dirty="0" smtClean="0"/>
                        <m:t>a</m:t>
                      </m:r>
                      <m:r>
                        <m:rPr>
                          <m:nor/>
                        </m:rPr>
                        <a:rPr lang="en-US" b="0" i="0" dirty="0" smtClean="0"/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}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{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𝑁𝑎𝑁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},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h𝑒𝑟𝑒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07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{ </m:t>
                      </m:r>
                      <m:r>
                        <m:rPr>
                          <m:nor/>
                        </m:rPr>
                        <a:rPr lang="el-GR" dirty="0" smtClean="0"/>
                        <m:t>α</m:t>
                      </m:r>
                      <m:r>
                        <m:rPr>
                          <m:nor/>
                        </m:rPr>
                        <a:rPr lang="en-US" b="0" i="0" dirty="0" smtClean="0"/>
                        <m:t>, </m:t>
                      </m:r>
                      <m:r>
                        <m:rPr>
                          <m:nor/>
                        </m:rPr>
                        <a:rPr lang="en-US" b="0" i="0" dirty="0" smtClean="0"/>
                        <m:t>b</m:t>
                      </m:r>
                      <m:r>
                        <m:rPr>
                          <m:nor/>
                        </m:rPr>
                        <a:rPr lang="en-US" b="0" i="0" dirty="0" smtClean="0"/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}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{ </m:t>
                          </m:r>
                          <m:r>
                            <m:rPr>
                              <m:sty m:val="p"/>
                            </m:rPr>
                            <a:rPr lang="el-GR" b="0" i="1" dirty="0" smtClean="0">
                              <a:latin typeface="Cambria Math" panose="02040503050406030204" pitchFamily="18" charset="0"/>
                            </a:rPr>
                            <m:t>γ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},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h𝑒𝑟𝑒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08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{ </m:t>
                      </m:r>
                      <m:r>
                        <m:rPr>
                          <m:nor/>
                        </m:rPr>
                        <a:rPr lang="el-GR" dirty="0" smtClean="0"/>
                        <m:t>α</m:t>
                      </m:r>
                      <m:r>
                        <m:rPr>
                          <m:nor/>
                        </m:rPr>
                        <a:rPr lang="en-US" b="0" i="0" dirty="0" smtClean="0"/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}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{ </m:t>
                          </m:r>
                          <m:r>
                            <m:rPr>
                              <m:sty m:val="p"/>
                            </m:rPr>
                            <a:rPr lang="el-GR" b="0" i="1" dirty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},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h𝑒𝑟𝑒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09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l-GR" b="0" i="1" dirty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}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{ </m:t>
                          </m:r>
                          <m:r>
                            <m:rPr>
                              <m:sty m:val="p"/>
                            </m:rPr>
                            <a:rPr lang="el-GR" b="0" i="1" dirty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},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h𝑒𝑟𝑒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l-GR" b="0" i="1" dirty="0" smtClean="0">
                          <a:latin typeface="Cambria Math" panose="02040503050406030204" pitchFamily="18" charset="0"/>
                        </a:rPr>
                        <m:t>β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}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{ </m:t>
                          </m:r>
                          <m:r>
                            <m:rPr>
                              <m:sty m:val="p"/>
                            </m:rPr>
                            <a:rPr lang="el-GR" b="0" i="1" dirty="0" smtClean="0">
                              <a:latin typeface="Cambria Math" panose="02040503050406030204" pitchFamily="18" charset="0"/>
                            </a:rPr>
                            <m:t>β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},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h𝑒𝑟𝑒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l-GR" b="0" i="1" dirty="0" smtClean="0">
                          <a:latin typeface="Cambria Math" panose="02040503050406030204" pitchFamily="18" charset="0"/>
                        </a:rPr>
                        <m:t>β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}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l-GR" dirty="0" smtClean="0"/>
                            <m:t>α</m:t>
                          </m:r>
                          <m:r>
                            <m:rPr>
                              <m:nor/>
                            </m:rPr>
                            <a:rPr lang="en-US" b="0" i="0" dirty="0" smtClean="0"/>
                            <m:t>, </m:t>
                          </m:r>
                          <m:r>
                            <m:rPr>
                              <m:nor/>
                            </m:rPr>
                            <a:rPr lang="en-US" b="0" i="0" dirty="0" smtClean="0"/>
                            <m:t>c</m:t>
                          </m:r>
                          <m:r>
                            <m:rPr>
                              <m:nor/>
                            </m:rPr>
                            <a:rPr lang="en-US" b="0" i="0" dirty="0" smtClean="0"/>
                            <m:t>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},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h𝑒𝑟𝑒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ro-RO" dirty="0"/>
              </a:p>
              <a:p>
                <a:r>
                  <a:rPr lang="ro-RO" dirty="0"/>
                  <a:t>Priorități</a:t>
                </a:r>
                <a:r>
                  <a:rPr lang="en-US" dirty="0"/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05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06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07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08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ro-RO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0773532-BE70-EBDC-7A52-A8753D8833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6146" y="952864"/>
                <a:ext cx="4534639" cy="5632311"/>
              </a:xfrm>
              <a:prstGeom prst="rect">
                <a:avLst/>
              </a:prstGeom>
              <a:blipFill>
                <a:blip r:embed="rId2"/>
                <a:stretch>
                  <a:fillRect l="-1210" t="-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B0B7CB1-6A34-2731-E9A1-E9F0222ED8FD}"/>
                  </a:ext>
                </a:extLst>
              </p:cNvPr>
              <p:cNvSpPr txBox="1"/>
              <p:nvPr/>
            </p:nvSpPr>
            <p:spPr>
              <a:xfrm>
                <a:off x="385806" y="952864"/>
                <a:ext cx="6094476" cy="26877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sv-SE" dirty="0"/>
                  <a:t>Alfabet: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={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m:rPr>
                        <m:nor/>
                      </m:rPr>
                      <a:rPr lang="el-GR" dirty="0" smtClean="0"/>
                      <m:t>α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m:rPr>
                        <m:sty m:val="p"/>
                      </m:rPr>
                      <a:rPr lang="el-GR" b="0" i="1" dirty="0" smtClean="0">
                        <a:latin typeface="Cambria Math" panose="02040503050406030204" pitchFamily="18" charset="0"/>
                      </a:rPr>
                      <m:t>β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m:rPr>
                        <m:sty m:val="p"/>
                      </m:rPr>
                      <a:rPr lang="el-GR" b="0" i="1" dirty="0" smtClean="0">
                        <a:latin typeface="Cambria Math" panose="02040503050406030204" pitchFamily="18" charset="0"/>
                      </a:rPr>
                      <m:t>γ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m:rPr>
                        <m:sty m:val="p"/>
                      </m:rPr>
                      <a:rPr lang="el-GR" b="0" i="1" dirty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𝑁𝑎𝑁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}</m:t>
                    </m:r>
                  </m:oMath>
                </a14:m>
                <a:endParaRPr lang="sv-SE" dirty="0"/>
              </a:p>
              <a:p>
                <a:endParaRPr lang="sv-SE" dirty="0"/>
              </a:p>
              <a:p>
                <a:r>
                  <a:rPr lang="en-US" dirty="0" err="1"/>
                  <a:t>Structura</a:t>
                </a:r>
                <a:r>
                  <a:rPr lang="en-US" dirty="0"/>
                  <a:t> </a:t>
                </a:r>
                <a:r>
                  <a:rPr lang="en-US" dirty="0" err="1"/>
                  <a:t>membranei</a:t>
                </a:r>
                <a:r>
                  <a:rPr lang="en-US" dirty="0"/>
                  <a:t>, </a:t>
                </a:r>
                <a:r>
                  <a:rPr lang="en-US" dirty="0" err="1"/>
                  <a:t>aranjamentul</a:t>
                </a:r>
                <a:r>
                  <a:rPr lang="en-US" dirty="0"/>
                  <a:t> </a:t>
                </a:r>
                <a:r>
                  <a:rPr lang="en-US" dirty="0" err="1"/>
                  <a:t>ierarhic</a:t>
                </a:r>
                <a:r>
                  <a:rPr lang="en-US" dirty="0"/>
                  <a:t> al </a:t>
                </a:r>
                <a:r>
                  <a:rPr lang="en-US" dirty="0" err="1"/>
                  <a:t>celor</a:t>
                </a:r>
                <a:r>
                  <a:rPr lang="en-US" dirty="0"/>
                  <a:t> 3 </a:t>
                </a:r>
                <a:r>
                  <a:rPr lang="en-US" dirty="0" err="1"/>
                  <a:t>compartimente</a:t>
                </a:r>
                <a:r>
                  <a:rPr lang="en-US" dirty="0"/>
                  <a:t> (</a:t>
                </a:r>
                <a:r>
                  <a:rPr lang="en-US" dirty="0" err="1"/>
                  <a:t>regiuni</a:t>
                </a:r>
                <a:r>
                  <a:rPr lang="en-US" dirty="0"/>
                  <a:t>):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endParaRPr lang="sv-SE" dirty="0"/>
              </a:p>
              <a:p>
                <a:endParaRPr lang="sv-SE" dirty="0"/>
              </a:p>
              <a:p>
                <a:r>
                  <a:rPr lang="en-US" dirty="0" err="1"/>
                  <a:t>Mulțimile</a:t>
                </a:r>
                <a:r>
                  <a:rPr lang="en-US" dirty="0"/>
                  <a:t> </a:t>
                </a:r>
                <a:r>
                  <a:rPr lang="en-US" dirty="0" err="1"/>
                  <a:t>inițiale</a:t>
                </a:r>
                <a:r>
                  <a:rPr lang="en-US" dirty="0"/>
                  <a:t> </a:t>
                </a:r>
                <a:r>
                  <a:rPr lang="en-US" dirty="0" err="1"/>
                  <a:t>pentru</a:t>
                </a:r>
                <a:r>
                  <a:rPr lang="en-US" dirty="0"/>
                  <a:t> </a:t>
                </a:r>
                <a:r>
                  <a:rPr lang="en-US" dirty="0" err="1"/>
                  <a:t>fiecare</a:t>
                </a:r>
                <a:r>
                  <a:rPr lang="en-US" dirty="0"/>
                  <a:t> </a:t>
                </a:r>
                <a:r>
                  <a:rPr lang="en-US" dirty="0" err="1"/>
                  <a:t>regiune</a:t>
                </a:r>
                <a:r>
                  <a:rPr lang="en-US" dirty="0"/>
                  <a:t>:</a:t>
                </a:r>
                <a:endParaRPr lang="ro-RO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{ </m:t>
                          </m:r>
                          <m:r>
                            <a:rPr lang="ro-RO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ro-RO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  <m:r>
                        <m:rPr>
                          <m:nor/>
                        </m:rPr>
                        <a:rPr lang="el-GR" dirty="0" smtClean="0"/>
                        <m:t>α</m:t>
                      </m:r>
                      <m:r>
                        <m:rPr>
                          <m:nor/>
                        </m:rPr>
                        <a:rPr lang="en-US" b="0" i="0" dirty="0" smtClean="0"/>
                        <m:t> }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{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ro-RO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}</m:t>
                      </m:r>
                    </m:oMath>
                  </m:oMathPara>
                </a14:m>
                <a:endParaRPr lang="sv-SE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={ 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B0B7CB1-6A34-2731-E9A1-E9F0222ED8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806" y="952864"/>
                <a:ext cx="6094476" cy="2687787"/>
              </a:xfrm>
              <a:prstGeom prst="rect">
                <a:avLst/>
              </a:prstGeom>
              <a:blipFill>
                <a:blip r:embed="rId3"/>
                <a:stretch>
                  <a:fillRect l="-800" t="-11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E84ABCAC-7E5D-7234-3B44-A0676D139394}"/>
              </a:ext>
            </a:extLst>
          </p:cNvPr>
          <p:cNvSpPr txBox="1"/>
          <p:nvPr/>
        </p:nvSpPr>
        <p:spPr>
          <a:xfrm>
            <a:off x="385806" y="225130"/>
            <a:ext cx="7286009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3500" b="1" dirty="0"/>
              <a:t>Reprezentarea opera</a:t>
            </a:r>
            <a:r>
              <a:rPr lang="ro-RO" sz="3500" b="1" dirty="0"/>
              <a:t>ții de împărțire</a:t>
            </a:r>
            <a:endParaRPr lang="en-US" sz="3500" b="1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61183F8-6E6A-BBE8-6756-A1109EDD651A}"/>
              </a:ext>
            </a:extLst>
          </p:cNvPr>
          <p:cNvGrpSpPr/>
          <p:nvPr/>
        </p:nvGrpSpPr>
        <p:grpSpPr>
          <a:xfrm>
            <a:off x="2228810" y="2892974"/>
            <a:ext cx="3600000" cy="3600000"/>
            <a:chOff x="1865376" y="2801534"/>
            <a:chExt cx="3600000" cy="360000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5D8E3DA-ED74-67C5-A65C-D70C1703CFE3}"/>
                </a:ext>
              </a:extLst>
            </p:cNvPr>
            <p:cNvSpPr/>
            <p:nvPr/>
          </p:nvSpPr>
          <p:spPr>
            <a:xfrm>
              <a:off x="1865376" y="2801534"/>
              <a:ext cx="3600000" cy="3600000"/>
            </a:xfrm>
            <a:prstGeom prst="ellipse">
              <a:avLst/>
            </a:prstGeom>
            <a:solidFill>
              <a:srgbClr val="BED3C3"/>
            </a:solidFill>
            <a:ln>
              <a:noFill/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>
                  <a:solidFill>
                    <a:schemeClr val="tx1"/>
                  </a:solidFill>
                </a:rPr>
                <a:t>{ }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CAB0F087-7D54-9C23-F8B2-48585AD5F241}"/>
                    </a:ext>
                  </a:extLst>
                </p:cNvPr>
                <p:cNvSpPr/>
                <p:nvPr/>
              </p:nvSpPr>
              <p:spPr>
                <a:xfrm>
                  <a:off x="2945376" y="3049019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ro-RO" b="1" i="1" smtClean="0">
                                <a:latin typeface="Cambria Math" panose="02040503050406030204" pitchFamily="18" charset="0"/>
                              </a:rPr>
                              <m:t>𝒎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b="1" i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l-GR" b="1" dirty="0" smtClean="0"/>
                          <m:t>α</m:t>
                        </m:r>
                        <m:r>
                          <m:rPr>
                            <m:nor/>
                          </m:rPr>
                          <a:rPr lang="en-US" b="1" i="0" dirty="0" smtClean="0"/>
                          <m:t> }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CAB0F087-7D54-9C23-F8B2-48585AD5F24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5376" y="3049019"/>
                  <a:ext cx="1440000" cy="1440000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57611DE8-C039-C133-13BF-DDA2F7B5C263}"/>
                    </a:ext>
                  </a:extLst>
                </p:cNvPr>
                <p:cNvSpPr/>
                <p:nvPr/>
              </p:nvSpPr>
              <p:spPr>
                <a:xfrm>
                  <a:off x="2945376" y="4601534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ro-RO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57611DE8-C039-C133-13BF-DDA2F7B5C26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5376" y="4601534"/>
                  <a:ext cx="1440000" cy="1440000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480956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DC52F1-3DE8-4382-7B41-3F65358243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B649A13F-22BB-B506-B2D0-5A5DEF5E60BE}"/>
              </a:ext>
            </a:extLst>
          </p:cNvPr>
          <p:cNvSpPr txBox="1"/>
          <p:nvPr/>
        </p:nvSpPr>
        <p:spPr>
          <a:xfrm>
            <a:off x="385806" y="225130"/>
            <a:ext cx="7286009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3500" b="1" dirty="0"/>
              <a:t>Exemplu pentru opera</a:t>
            </a:r>
            <a:r>
              <a:rPr lang="ro-RO" sz="3500" b="1" dirty="0"/>
              <a:t>ți</a:t>
            </a:r>
            <a:r>
              <a:rPr lang="en-US" sz="3500" b="1" dirty="0"/>
              <a:t>a</a:t>
            </a:r>
            <a:r>
              <a:rPr lang="ro-RO" sz="3500" b="1" dirty="0"/>
              <a:t> de împărțire</a:t>
            </a:r>
            <a:endParaRPr lang="en-US" sz="3500" b="1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EF13678-208C-09EA-F820-0716EE8A4941}"/>
              </a:ext>
            </a:extLst>
          </p:cNvPr>
          <p:cNvGrpSpPr/>
          <p:nvPr/>
        </p:nvGrpSpPr>
        <p:grpSpPr>
          <a:xfrm>
            <a:off x="7671815" y="1835429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830B6D8C-DE48-6C5C-4577-4301C2587217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830B6D8C-DE48-6C5C-4577-4301C258721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66E5140C-F9A6-9F28-8958-D3B7447DBE7A}"/>
                    </a:ext>
                  </a:extLst>
                </p:cNvPr>
                <p:cNvSpPr/>
                <p:nvPr/>
              </p:nvSpPr>
              <p:spPr>
                <a:xfrm>
                  <a:off x="2945376" y="3049019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l-GR" b="1" dirty="0" smtClean="0"/>
                          <m:t>α</m:t>
                        </m:r>
                        <m:r>
                          <m:rPr>
                            <m:nor/>
                          </m:rPr>
                          <a:rPr lang="en-US" b="1" i="0" dirty="0" smtClean="0"/>
                          <m:t> }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66E5140C-F9A6-9F28-8958-D3B7447DBE7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5376" y="3049019"/>
                  <a:ext cx="1440000" cy="1440000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5627CEE9-9106-7C28-C2CA-BE3CA5E2B550}"/>
                    </a:ext>
                  </a:extLst>
                </p:cNvPr>
                <p:cNvSpPr/>
                <p:nvPr/>
              </p:nvSpPr>
              <p:spPr>
                <a:xfrm>
                  <a:off x="2945376" y="4601534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5627CEE9-9106-7C28-C2CA-BE3CA5E2B55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5376" y="4601534"/>
                  <a:ext cx="1440000" cy="1440000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16935B0-9968-3ADB-69C2-95F9173FC88D}"/>
                  </a:ext>
                </a:extLst>
              </p:cNvPr>
              <p:cNvSpPr txBox="1"/>
              <p:nvPr/>
            </p:nvSpPr>
            <p:spPr>
              <a:xfrm>
                <a:off x="4672584" y="3924682"/>
                <a:ext cx="2699130" cy="11623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b="0" i="0" dirty="0" err="1"/>
                  <a:t>Alegem</a:t>
                </a:r>
                <a:r>
                  <a:rPr lang="en-US" dirty="0"/>
                  <a:t>:</a:t>
                </a:r>
                <a:endParaRPr lang="en-US" b="0" i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dirty="0" smtClean="0"/>
                        <m:t>m</m:t>
                      </m:r>
                      <m:r>
                        <m:rPr>
                          <m:nor/>
                        </m:rPr>
                        <a:rPr lang="en-US" b="0" i="0" dirty="0" smtClean="0"/>
                        <m:t> = 3 </m:t>
                      </m:r>
                      <m:groupChr>
                        <m:groupChrPr>
                          <m:chr m:val="⇒"/>
                          <m:vertJc m:val="bot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/>
                      </m:groupChr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m:rPr>
                          <m:nor/>
                        </m:rPr>
                        <a:rPr lang="en-US" b="0" i="0" dirty="0" smtClean="0"/>
                        <m:t> </m:t>
                      </m:r>
                    </m:oMath>
                  </m:oMathPara>
                </a14:m>
                <a:endParaRPr lang="en-US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dirty="0">
                          <a:latin typeface="Cambria Math" panose="02040503050406030204" pitchFamily="18" charset="0"/>
                        </a:rPr>
                        <m:t>n</m:t>
                      </m:r>
                      <m:r>
                        <m:rPr>
                          <m:nor/>
                        </m:rPr>
                        <a:rPr lang="en-US" b="0" i="0" dirty="0" smtClean="0"/>
                        <m:t> =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2 </m:t>
                      </m:r>
                      <m:groupChr>
                        <m:groupChrPr>
                          <m:chr m:val="⇒"/>
                          <m:vertJc m:val="bot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/>
                      </m:groupChr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m:rPr>
                          <m:nor/>
                        </m:rPr>
                        <a:rPr lang="en-US" b="0" i="0" dirty="0" smtClean="0"/>
                        <m:t> 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16935B0-9968-3ADB-69C2-95F9173FC8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2584" y="3924682"/>
                <a:ext cx="2699130" cy="1162369"/>
              </a:xfrm>
              <a:prstGeom prst="rect">
                <a:avLst/>
              </a:prstGeom>
              <a:blipFill>
                <a:blip r:embed="rId5"/>
                <a:stretch>
                  <a:fillRect t="-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48983B1-97BF-FC73-2DA8-58689DBBB1CC}"/>
                  </a:ext>
                </a:extLst>
              </p:cNvPr>
              <p:cNvSpPr txBox="1"/>
              <p:nvPr/>
            </p:nvSpPr>
            <p:spPr>
              <a:xfrm>
                <a:off x="4672583" y="2894358"/>
                <a:ext cx="269913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𝑷𝒂𝒔𝒖𝒍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m:rPr>
                          <m:nor/>
                        </m:rPr>
                        <a:rPr lang="en-US" b="1" i="0" dirty="0" smtClean="0"/>
                        <m:t> 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48983B1-97BF-FC73-2DA8-58689DBBB1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2583" y="2894358"/>
                <a:ext cx="2699131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178F7A35-B824-8AAF-82B7-07A05764017E}"/>
              </a:ext>
            </a:extLst>
          </p:cNvPr>
          <p:cNvGrpSpPr/>
          <p:nvPr/>
        </p:nvGrpSpPr>
        <p:grpSpPr>
          <a:xfrm>
            <a:off x="771918" y="1926873"/>
            <a:ext cx="3600000" cy="3600000"/>
            <a:chOff x="1865376" y="2801534"/>
            <a:chExt cx="3600000" cy="360000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58141002-3B00-6C72-A9DA-F9A04BC36570}"/>
                </a:ext>
              </a:extLst>
            </p:cNvPr>
            <p:cNvSpPr/>
            <p:nvPr/>
          </p:nvSpPr>
          <p:spPr>
            <a:xfrm>
              <a:off x="1865376" y="2801534"/>
              <a:ext cx="3600000" cy="3600000"/>
            </a:xfrm>
            <a:prstGeom prst="ellipse">
              <a:avLst/>
            </a:prstGeom>
            <a:solidFill>
              <a:srgbClr val="BED3C3"/>
            </a:solidFill>
            <a:ln>
              <a:noFill/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>
                  <a:solidFill>
                    <a:schemeClr val="tx1"/>
                  </a:solidFill>
                </a:rPr>
                <a:t>{  }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D4C00028-A61A-5A13-D9A3-71AA2F19AB23}"/>
                    </a:ext>
                  </a:extLst>
                </p:cNvPr>
                <p:cNvSpPr/>
                <p:nvPr/>
              </p:nvSpPr>
              <p:spPr>
                <a:xfrm>
                  <a:off x="2945376" y="3049019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𝒎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b="1" i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l-GR" b="1" dirty="0" smtClean="0"/>
                          <m:t>α</m:t>
                        </m:r>
                        <m:r>
                          <m:rPr>
                            <m:nor/>
                          </m:rPr>
                          <a:rPr lang="en-US" b="1" i="0" dirty="0" smtClean="0"/>
                          <m:t> }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D4C00028-A61A-5A13-D9A3-71AA2F19AB2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5376" y="3049019"/>
                  <a:ext cx="1440000" cy="1440000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EC8A67CA-9AF2-8630-00E0-7472DD4FD168}"/>
                    </a:ext>
                  </a:extLst>
                </p:cNvPr>
                <p:cNvSpPr/>
                <p:nvPr/>
              </p:nvSpPr>
              <p:spPr>
                <a:xfrm>
                  <a:off x="2945376" y="4601534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EC8A67CA-9AF2-8630-00E0-7472DD4FD16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5376" y="4601534"/>
                  <a:ext cx="1440000" cy="1440000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" name="Arrow: Right 8">
            <a:extLst>
              <a:ext uri="{FF2B5EF4-FFF2-40B4-BE49-F238E27FC236}">
                <a16:creationId xmlns:a16="http://schemas.microsoft.com/office/drawing/2014/main" id="{FE6EAF15-8768-E3AF-4A6D-66C7BFB3D72F}"/>
              </a:ext>
            </a:extLst>
          </p:cNvPr>
          <p:cNvSpPr/>
          <p:nvPr/>
        </p:nvSpPr>
        <p:spPr>
          <a:xfrm>
            <a:off x="4672584" y="3358326"/>
            <a:ext cx="2699130" cy="512064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626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24341B-38D9-F393-AB65-7F9E1F12C1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7C804F29-2CFF-032C-E7DD-204FA211AFBA}"/>
              </a:ext>
            </a:extLst>
          </p:cNvPr>
          <p:cNvSpPr txBox="1"/>
          <p:nvPr/>
        </p:nvSpPr>
        <p:spPr>
          <a:xfrm>
            <a:off x="385806" y="225130"/>
            <a:ext cx="7286009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3500" b="1" dirty="0"/>
              <a:t>Exemplu pentru opera</a:t>
            </a:r>
            <a:r>
              <a:rPr lang="ro-RO" sz="3500" b="1" dirty="0"/>
              <a:t>ți</a:t>
            </a:r>
            <a:r>
              <a:rPr lang="en-US" sz="3500" b="1" dirty="0"/>
              <a:t>a</a:t>
            </a:r>
            <a:r>
              <a:rPr lang="ro-RO" sz="3500" b="1" dirty="0"/>
              <a:t> de împărțire</a:t>
            </a:r>
            <a:endParaRPr lang="en-US" sz="3500" b="1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FBCA823-4D01-439A-0455-F21745B732F0}"/>
              </a:ext>
            </a:extLst>
          </p:cNvPr>
          <p:cNvGrpSpPr/>
          <p:nvPr/>
        </p:nvGrpSpPr>
        <p:grpSpPr>
          <a:xfrm>
            <a:off x="7671815" y="1835429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E9A17ECE-EC99-428C-C285-61BC16B44D74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E9A17ECE-EC99-428C-C285-61BC16B44D7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C8E73244-F5C4-E76D-98A9-A7C0F756BE51}"/>
                    </a:ext>
                  </a:extLst>
                </p:cNvPr>
                <p:cNvSpPr/>
                <p:nvPr/>
              </p:nvSpPr>
              <p:spPr>
                <a:xfrm>
                  <a:off x="2945376" y="3049019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l-GR" b="1" dirty="0" smtClean="0"/>
                          <m:t>α</m:t>
                        </m:r>
                        <m:r>
                          <m:rPr>
                            <m:nor/>
                          </m:rPr>
                          <a:rPr lang="en-US" b="1" i="0" dirty="0" smtClean="0"/>
                          <m:t> }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C8E73244-F5C4-E76D-98A9-A7C0F756BE5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5376" y="3049019"/>
                  <a:ext cx="1440000" cy="1440000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5C8B7BC8-DC21-B78E-CFD4-9DA7DAE831FC}"/>
                    </a:ext>
                  </a:extLst>
                </p:cNvPr>
                <p:cNvSpPr/>
                <p:nvPr/>
              </p:nvSpPr>
              <p:spPr>
                <a:xfrm>
                  <a:off x="2945376" y="4601534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5C8B7BC8-DC21-B78E-CFD4-9DA7DAE831F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5376" y="4601534"/>
                  <a:ext cx="1440000" cy="1440000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B5DABF-051A-4943-38DB-C93907C65FBA}"/>
                  </a:ext>
                </a:extLst>
              </p:cNvPr>
              <p:cNvSpPr txBox="1"/>
              <p:nvPr/>
            </p:nvSpPr>
            <p:spPr>
              <a:xfrm>
                <a:off x="4672584" y="3924682"/>
                <a:ext cx="2699130" cy="14773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b="0" i="0" dirty="0" err="1"/>
                  <a:t>Aplic</a:t>
                </a:r>
                <a:r>
                  <a:rPr lang="ro-RO" b="0" i="0" dirty="0"/>
                  <a:t>ă</a:t>
                </a:r>
                <a:r>
                  <a:rPr lang="ro-RO" dirty="0"/>
                  <a:t>m operații</a:t>
                </a:r>
                <a:r>
                  <a:rPr lang="en-US" dirty="0"/>
                  <a:t>le:</a:t>
                </a:r>
                <a:endParaRPr lang="en-US" b="0" i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={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} →({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},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𝑜𝑢𝑡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o-RO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={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} 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{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},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e>
                      </m:d>
                    </m:oMath>
                  </m:oMathPara>
                </a14:m>
                <a:endParaRPr lang="ro-RO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{ </m:t>
                      </m:r>
                      <m:r>
                        <m:rPr>
                          <m:nor/>
                        </m:rPr>
                        <a:rPr lang="el-GR" dirty="0" smtClean="0"/>
                        <m:t>α</m:t>
                      </m:r>
                      <m:r>
                        <m:rPr>
                          <m:nor/>
                        </m:rPr>
                        <a:rPr lang="en-US" b="0" i="0" dirty="0" smtClean="0"/>
                        <m:t> }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→(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{ </m:t>
                      </m:r>
                      <m:r>
                        <m:rPr>
                          <m:nor/>
                        </m:rPr>
                        <a:rPr lang="el-GR" dirty="0" smtClean="0"/>
                        <m:t>α</m:t>
                      </m:r>
                      <m:r>
                        <m:rPr>
                          <m:nor/>
                        </m:rPr>
                        <a:rPr lang="en-US" b="0" i="0" dirty="0" smtClean="0"/>
                        <m:t> }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𝑜𝑢𝑡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  <a:p>
                <a:pPr algn="ctr"/>
                <a:endParaRPr lang="ro-RO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B5DABF-051A-4943-38DB-C93907C65F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2584" y="3924682"/>
                <a:ext cx="2699130" cy="1477328"/>
              </a:xfrm>
              <a:prstGeom prst="rect">
                <a:avLst/>
              </a:prstGeom>
              <a:blipFill>
                <a:blip r:embed="rId5"/>
                <a:stretch>
                  <a:fillRect t="-24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BFAFE98-62E2-F883-A645-883398F66AB7}"/>
                  </a:ext>
                </a:extLst>
              </p:cNvPr>
              <p:cNvSpPr txBox="1"/>
              <p:nvPr/>
            </p:nvSpPr>
            <p:spPr>
              <a:xfrm>
                <a:off x="4672583" y="2894358"/>
                <a:ext cx="269913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𝑷𝒂𝒔𝒖𝒍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m:rPr>
                          <m:nor/>
                        </m:rPr>
                        <a:rPr lang="en-US" b="1" i="0" dirty="0" smtClean="0"/>
                        <m:t> 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BFAFE98-62E2-F883-A645-883398F66A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2583" y="2894358"/>
                <a:ext cx="2699131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361AC143-AE67-B609-E63B-AD993DA3E0E5}"/>
              </a:ext>
            </a:extLst>
          </p:cNvPr>
          <p:cNvGrpSpPr/>
          <p:nvPr/>
        </p:nvGrpSpPr>
        <p:grpSpPr>
          <a:xfrm>
            <a:off x="771918" y="1926873"/>
            <a:ext cx="3600000" cy="3600000"/>
            <a:chOff x="1865376" y="2801534"/>
            <a:chExt cx="3600000" cy="360000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860743B5-58D8-7961-6FCB-DA34B1CA736C}"/>
                </a:ext>
              </a:extLst>
            </p:cNvPr>
            <p:cNvSpPr/>
            <p:nvPr/>
          </p:nvSpPr>
          <p:spPr>
            <a:xfrm>
              <a:off x="1865376" y="2801534"/>
              <a:ext cx="3600000" cy="3600000"/>
            </a:xfrm>
            <a:prstGeom prst="ellipse">
              <a:avLst/>
            </a:prstGeom>
            <a:solidFill>
              <a:srgbClr val="BED3C3"/>
            </a:solidFill>
            <a:ln>
              <a:noFill/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>
                  <a:solidFill>
                    <a:schemeClr val="tx1"/>
                  </a:solidFill>
                </a:rPr>
                <a:t>{  }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CBD3A0CE-7509-6DEC-1AB0-9030ACE8364E}"/>
                    </a:ext>
                  </a:extLst>
                </p:cNvPr>
                <p:cNvSpPr/>
                <p:nvPr/>
              </p:nvSpPr>
              <p:spPr>
                <a:xfrm>
                  <a:off x="2945376" y="3049019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𝒎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l-GR" b="1" dirty="0" smtClean="0"/>
                          <m:t>α</m:t>
                        </m:r>
                        <m:r>
                          <m:rPr>
                            <m:nor/>
                          </m:rPr>
                          <a:rPr lang="en-US" b="1" i="0" dirty="0" smtClean="0"/>
                          <m:t> }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CBD3A0CE-7509-6DEC-1AB0-9030ACE8364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5376" y="3049019"/>
                  <a:ext cx="1440000" cy="1440000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90C06296-A379-1422-D0AE-AF800C4B9C30}"/>
                    </a:ext>
                  </a:extLst>
                </p:cNvPr>
                <p:cNvSpPr/>
                <p:nvPr/>
              </p:nvSpPr>
              <p:spPr>
                <a:xfrm>
                  <a:off x="2945376" y="4601534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90C06296-A379-1422-D0AE-AF800C4B9C3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5376" y="4601534"/>
                  <a:ext cx="1440000" cy="1440000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" name="Arrow: Right 8">
            <a:extLst>
              <a:ext uri="{FF2B5EF4-FFF2-40B4-BE49-F238E27FC236}">
                <a16:creationId xmlns:a16="http://schemas.microsoft.com/office/drawing/2014/main" id="{2754E74A-BE61-CC21-CEBD-70F5445BE715}"/>
              </a:ext>
            </a:extLst>
          </p:cNvPr>
          <p:cNvSpPr/>
          <p:nvPr/>
        </p:nvSpPr>
        <p:spPr>
          <a:xfrm>
            <a:off x="4672584" y="3358326"/>
            <a:ext cx="2699130" cy="512064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57F7B64-5389-6277-8AFF-EC71D568FFF1}"/>
              </a:ext>
            </a:extLst>
          </p:cNvPr>
          <p:cNvGrpSpPr/>
          <p:nvPr/>
        </p:nvGrpSpPr>
        <p:grpSpPr>
          <a:xfrm>
            <a:off x="771918" y="1926873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7C6532B0-A40F-6E39-8F62-DC311C3B738B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7C6532B0-A40F-6E39-8F62-DC311C3B738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D08931E9-52EE-49B1-A583-A35901B436BE}"/>
                    </a:ext>
                  </a:extLst>
                </p:cNvPr>
                <p:cNvSpPr/>
                <p:nvPr/>
              </p:nvSpPr>
              <p:spPr>
                <a:xfrm>
                  <a:off x="2945376" y="3049019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l-GR" b="1" dirty="0" smtClean="0"/>
                          <m:t>α</m:t>
                        </m:r>
                        <m:r>
                          <m:rPr>
                            <m:nor/>
                          </m:rPr>
                          <a:rPr lang="en-US" b="1" i="0" dirty="0" smtClean="0"/>
                          <m:t> }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D08931E9-52EE-49B1-A583-A35901B436B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5376" y="3049019"/>
                  <a:ext cx="1440000" cy="1440000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E095DCAB-2809-D9FC-0969-19F3F5F911E7}"/>
                    </a:ext>
                  </a:extLst>
                </p:cNvPr>
                <p:cNvSpPr/>
                <p:nvPr/>
              </p:nvSpPr>
              <p:spPr>
                <a:xfrm>
                  <a:off x="2945376" y="4601534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E095DCAB-2809-D9FC-0969-19F3F5F911E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5376" y="4601534"/>
                  <a:ext cx="1440000" cy="1440000"/>
                </a:xfrm>
                <a:prstGeom prst="ellipse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0CD5D35-6BF5-DD08-42B5-AFBE8823A049}"/>
              </a:ext>
            </a:extLst>
          </p:cNvPr>
          <p:cNvGrpSpPr/>
          <p:nvPr/>
        </p:nvGrpSpPr>
        <p:grpSpPr>
          <a:xfrm>
            <a:off x="7820082" y="1835429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80402F2A-E2E9-FBB2-57B0-E0422DD9DB31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o-RO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l-GR" dirty="0" smtClean="0">
                            <a:solidFill>
                              <a:schemeClr val="tx1"/>
                            </a:solidFill>
                          </a:rPr>
                          <m:t>α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 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80402F2A-E2E9-FBB2-57B0-E0422DD9DB3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0D0B9343-58CE-15AA-DA33-C7309D417DE4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0D0B9343-58CE-15AA-DA33-C7309D417DE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A8643E32-6AD9-E642-174A-0E46D27600E5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A8643E32-6AD9-E642-174A-0E46D27600E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883817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F6FE61-7441-0415-7751-BF81C8B97B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BD7DFD8-C61F-7DA2-22B3-A9405F255C74}"/>
              </a:ext>
            </a:extLst>
          </p:cNvPr>
          <p:cNvSpPr txBox="1"/>
          <p:nvPr/>
        </p:nvSpPr>
        <p:spPr>
          <a:xfrm>
            <a:off x="385806" y="225130"/>
            <a:ext cx="7286009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3500" b="1" dirty="0"/>
              <a:t>Exemplu pentru opera</a:t>
            </a:r>
            <a:r>
              <a:rPr lang="ro-RO" sz="3500" b="1" dirty="0"/>
              <a:t>ți</a:t>
            </a:r>
            <a:r>
              <a:rPr lang="en-US" sz="3500" b="1" dirty="0"/>
              <a:t>a</a:t>
            </a:r>
            <a:r>
              <a:rPr lang="ro-RO" sz="3500" b="1" dirty="0"/>
              <a:t> de împărțire</a:t>
            </a:r>
            <a:endParaRPr lang="en-US" sz="3500" b="1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C8684D0-C5C1-88FD-8858-9DCD4CE20BDF}"/>
              </a:ext>
            </a:extLst>
          </p:cNvPr>
          <p:cNvGrpSpPr/>
          <p:nvPr/>
        </p:nvGrpSpPr>
        <p:grpSpPr>
          <a:xfrm>
            <a:off x="7671815" y="1835429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AB5C48A9-0DF2-3680-4CC2-030F5187E4C1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AB5C48A9-0DF2-3680-4CC2-030F5187E4C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92B068FF-CAB6-0ABA-DFFE-AB0CF09C95E9}"/>
                    </a:ext>
                  </a:extLst>
                </p:cNvPr>
                <p:cNvSpPr/>
                <p:nvPr/>
              </p:nvSpPr>
              <p:spPr>
                <a:xfrm>
                  <a:off x="2945376" y="3049019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l-GR" b="1" dirty="0" smtClean="0"/>
                          <m:t>α</m:t>
                        </m:r>
                        <m:r>
                          <m:rPr>
                            <m:nor/>
                          </m:rPr>
                          <a:rPr lang="en-US" b="1" i="0" dirty="0" smtClean="0"/>
                          <m:t> }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92B068FF-CAB6-0ABA-DFFE-AB0CF09C95E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5376" y="3049019"/>
                  <a:ext cx="1440000" cy="1440000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1F4F8E52-911D-F223-45C7-5E4C83A96780}"/>
                    </a:ext>
                  </a:extLst>
                </p:cNvPr>
                <p:cNvSpPr/>
                <p:nvPr/>
              </p:nvSpPr>
              <p:spPr>
                <a:xfrm>
                  <a:off x="2945376" y="4601534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1F4F8E52-911D-F223-45C7-5E4C83A9678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5376" y="4601534"/>
                  <a:ext cx="1440000" cy="1440000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7865C3C-78E5-843E-C36C-E8D718FDF187}"/>
                  </a:ext>
                </a:extLst>
              </p:cNvPr>
              <p:cNvSpPr txBox="1"/>
              <p:nvPr/>
            </p:nvSpPr>
            <p:spPr>
              <a:xfrm>
                <a:off x="4223651" y="3924682"/>
                <a:ext cx="3596431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b="0" i="0" dirty="0" err="1"/>
                  <a:t>Aplic</a:t>
                </a:r>
                <a:r>
                  <a:rPr lang="ro-RO" b="0" i="0" dirty="0"/>
                  <a:t>ă</a:t>
                </a:r>
                <a:r>
                  <a:rPr lang="ro-RO" dirty="0"/>
                  <a:t>m operații</a:t>
                </a:r>
                <a:r>
                  <a:rPr lang="en-US" dirty="0"/>
                  <a:t>le:</a:t>
                </a:r>
                <a:endParaRPr lang="en-US" b="0" i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{ </m:t>
                      </m:r>
                      <m:r>
                        <m:rPr>
                          <m:nor/>
                        </m:rPr>
                        <a:rPr lang="el-GR" dirty="0" smtClean="0"/>
                        <m:t>α</m:t>
                      </m:r>
                      <m:r>
                        <m:rPr>
                          <m:nor/>
                        </m:rPr>
                        <a:rPr lang="en-US" b="0" i="0" dirty="0" smtClean="0"/>
                        <m:t>, </m:t>
                      </m:r>
                      <m:r>
                        <m:rPr>
                          <m:nor/>
                        </m:rPr>
                        <a:rPr lang="en-US" b="0" i="0" dirty="0" smtClean="0"/>
                        <m:t>a</m:t>
                      </m:r>
                      <m:r>
                        <m:rPr>
                          <m:nor/>
                        </m:rPr>
                        <a:rPr lang="en-US" b="0" i="0" dirty="0" smtClean="0"/>
                        <m:t>, </m:t>
                      </m:r>
                      <m:r>
                        <m:rPr>
                          <m:nor/>
                        </m:rPr>
                        <a:rPr lang="en-US" b="0" i="0" dirty="0" smtClean="0"/>
                        <m:t>b</m:t>
                      </m:r>
                      <m:r>
                        <m:rPr>
                          <m:nor/>
                        </m:rPr>
                        <a:rPr lang="en-US" b="0" i="0" dirty="0" smtClean="0"/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}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l-GR" dirty="0" smtClean="0"/>
                            <m:t>α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},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h𝑒𝑟𝑒</m:t>
                          </m:r>
                        </m:e>
                      </m:d>
                    </m:oMath>
                  </m:oMathPara>
                </a14:m>
                <a:endParaRPr lang="pt-BR" dirty="0"/>
              </a:p>
              <a:p>
                <a:pPr algn="ctr"/>
                <a:endParaRPr lang="pt-BR" dirty="0"/>
              </a:p>
              <a:p>
                <a:pPr algn="ctr"/>
                <a:endParaRPr lang="ro-RO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7865C3C-78E5-843E-C36C-E8D718FDF1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3651" y="3924682"/>
                <a:ext cx="3596431" cy="1200329"/>
              </a:xfrm>
              <a:prstGeom prst="rect">
                <a:avLst/>
              </a:prstGeom>
              <a:blipFill>
                <a:blip r:embed="rId5"/>
                <a:stretch>
                  <a:fillRect t="-30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AE2501D-6509-145D-C97A-13981A83F3AD}"/>
                  </a:ext>
                </a:extLst>
              </p:cNvPr>
              <p:cNvSpPr txBox="1"/>
              <p:nvPr/>
            </p:nvSpPr>
            <p:spPr>
              <a:xfrm>
                <a:off x="4672583" y="2894358"/>
                <a:ext cx="269913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𝑷𝒂𝒔𝒖𝒍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m:rPr>
                          <m:nor/>
                        </m:rPr>
                        <a:rPr lang="en-US" b="1" i="0" dirty="0" smtClean="0"/>
                        <m:t> 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AE2501D-6509-145D-C97A-13981A83F3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2583" y="2894358"/>
                <a:ext cx="2699131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5D500455-CB82-4397-3A08-5223CF9865DA}"/>
              </a:ext>
            </a:extLst>
          </p:cNvPr>
          <p:cNvGrpSpPr/>
          <p:nvPr/>
        </p:nvGrpSpPr>
        <p:grpSpPr>
          <a:xfrm>
            <a:off x="771918" y="1926873"/>
            <a:ext cx="3600000" cy="3600000"/>
            <a:chOff x="1865376" y="2801534"/>
            <a:chExt cx="3600000" cy="360000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8B8E4E47-DA66-269D-6D6C-26D042E702E9}"/>
                </a:ext>
              </a:extLst>
            </p:cNvPr>
            <p:cNvSpPr/>
            <p:nvPr/>
          </p:nvSpPr>
          <p:spPr>
            <a:xfrm>
              <a:off x="1865376" y="2801534"/>
              <a:ext cx="3600000" cy="3600000"/>
            </a:xfrm>
            <a:prstGeom prst="ellipse">
              <a:avLst/>
            </a:prstGeom>
            <a:solidFill>
              <a:srgbClr val="BED3C3"/>
            </a:solidFill>
            <a:ln>
              <a:noFill/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>
                  <a:solidFill>
                    <a:schemeClr val="tx1"/>
                  </a:solidFill>
                </a:rPr>
                <a:t>{  }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D357A17B-21BC-927F-7F2E-CE751730D849}"/>
                    </a:ext>
                  </a:extLst>
                </p:cNvPr>
                <p:cNvSpPr/>
                <p:nvPr/>
              </p:nvSpPr>
              <p:spPr>
                <a:xfrm>
                  <a:off x="2945376" y="3049019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𝒎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l-GR" b="1" dirty="0" smtClean="0"/>
                          <m:t>α</m:t>
                        </m:r>
                        <m:r>
                          <m:rPr>
                            <m:nor/>
                          </m:rPr>
                          <a:rPr lang="en-US" b="1" i="0" dirty="0" smtClean="0"/>
                          <m:t> }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D357A17B-21BC-927F-7F2E-CE751730D84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5376" y="3049019"/>
                  <a:ext cx="1440000" cy="1440000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9A8D269E-6590-5868-054E-2CABFBD95B57}"/>
                    </a:ext>
                  </a:extLst>
                </p:cNvPr>
                <p:cNvSpPr/>
                <p:nvPr/>
              </p:nvSpPr>
              <p:spPr>
                <a:xfrm>
                  <a:off x="2945376" y="4601534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9A8D269E-6590-5868-054E-2CABFBD95B5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5376" y="4601534"/>
                  <a:ext cx="1440000" cy="1440000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" name="Arrow: Right 8">
            <a:extLst>
              <a:ext uri="{FF2B5EF4-FFF2-40B4-BE49-F238E27FC236}">
                <a16:creationId xmlns:a16="http://schemas.microsoft.com/office/drawing/2014/main" id="{E023EDD4-D455-50CC-9529-6E5C9A018841}"/>
              </a:ext>
            </a:extLst>
          </p:cNvPr>
          <p:cNvSpPr/>
          <p:nvPr/>
        </p:nvSpPr>
        <p:spPr>
          <a:xfrm>
            <a:off x="4672584" y="3358326"/>
            <a:ext cx="2699130" cy="512064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DDD1226-9578-92D7-247D-A3D57C50547D}"/>
              </a:ext>
            </a:extLst>
          </p:cNvPr>
          <p:cNvGrpSpPr/>
          <p:nvPr/>
        </p:nvGrpSpPr>
        <p:grpSpPr>
          <a:xfrm>
            <a:off x="771918" y="1926873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23D8E307-5C43-FFE6-F380-6C35409457D8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23D8E307-5C43-FFE6-F380-6C35409457D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E8F6CE44-9708-478C-517F-872C4203A3E4}"/>
                    </a:ext>
                  </a:extLst>
                </p:cNvPr>
                <p:cNvSpPr/>
                <p:nvPr/>
              </p:nvSpPr>
              <p:spPr>
                <a:xfrm>
                  <a:off x="2945376" y="3049019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l-GR" b="1" dirty="0" smtClean="0"/>
                          <m:t>α</m:t>
                        </m:r>
                        <m:r>
                          <m:rPr>
                            <m:nor/>
                          </m:rPr>
                          <a:rPr lang="en-US" b="1" i="0" dirty="0" smtClean="0"/>
                          <m:t> }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E8F6CE44-9708-478C-517F-872C4203A3E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5376" y="3049019"/>
                  <a:ext cx="1440000" cy="1440000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59EC1A8A-A276-CB66-19CF-0F0B7057A3EC}"/>
                    </a:ext>
                  </a:extLst>
                </p:cNvPr>
                <p:cNvSpPr/>
                <p:nvPr/>
              </p:nvSpPr>
              <p:spPr>
                <a:xfrm>
                  <a:off x="2945376" y="4601534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59EC1A8A-A276-CB66-19CF-0F0B7057A3E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5376" y="4601534"/>
                  <a:ext cx="1440000" cy="1440000"/>
                </a:xfrm>
                <a:prstGeom prst="ellipse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9F18AB8-D0A8-E756-3EA6-61F7DB8FE51C}"/>
              </a:ext>
            </a:extLst>
          </p:cNvPr>
          <p:cNvGrpSpPr/>
          <p:nvPr/>
        </p:nvGrpSpPr>
        <p:grpSpPr>
          <a:xfrm>
            <a:off x="7820082" y="1835429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5DAF88B5-CEB3-9F7B-5815-DA24EFD4FA52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o-RO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l-GR" dirty="0" smtClean="0">
                            <a:solidFill>
                              <a:schemeClr val="tx1"/>
                            </a:solidFill>
                          </a:rPr>
                          <m:t>α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 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5DAF88B5-CEB3-9F7B-5815-DA24EFD4FA5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44684987-4FB5-69E8-8703-84C1280F957C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44684987-4FB5-69E8-8703-84C1280F957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B522B0CE-674C-10A4-869C-3DBFCED6557D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B522B0CE-674C-10A4-869C-3DBFCED6557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B3283DD-C064-B25B-FDEC-61A431DA9C54}"/>
              </a:ext>
            </a:extLst>
          </p:cNvPr>
          <p:cNvGrpSpPr/>
          <p:nvPr/>
        </p:nvGrpSpPr>
        <p:grpSpPr>
          <a:xfrm>
            <a:off x="771918" y="1926873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B70B7E88-CF76-2179-0539-E4002D6D6E00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o-RO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l-GR" dirty="0" smtClean="0">
                            <a:solidFill>
                              <a:schemeClr val="tx1"/>
                            </a:solidFill>
                          </a:rPr>
                          <m:t>α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 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B70B7E88-CF76-2179-0539-E4002D6D6E0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9B35A6F6-CFC6-6D75-39FC-36CDAFE300EB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9B35A6F6-CFC6-6D75-39FC-36CDAFE300E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62F94298-97AC-F073-3C0C-A5699738C110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62F94298-97AC-F073-3C0C-A5699738C11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8FD4EBF-76A5-E6A3-5C17-5D6A8780D313}"/>
              </a:ext>
            </a:extLst>
          </p:cNvPr>
          <p:cNvGrpSpPr/>
          <p:nvPr/>
        </p:nvGrpSpPr>
        <p:grpSpPr>
          <a:xfrm>
            <a:off x="7745949" y="1835429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08E23928-FC0C-0DF3-40B6-EF9D88CACB6D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l-GR" dirty="0" smtClean="0">
                            <a:solidFill>
                              <a:schemeClr val="tx1"/>
                            </a:solidFill>
                          </a:rPr>
                          <m:t>α</m:t>
                        </m:r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08E23928-FC0C-0DF3-40B6-EF9D88CACB6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1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DCCD2277-E032-DDDC-4DF6-524DBE8CA450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DCCD2277-E032-DDDC-4DF6-524DBE8CA45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1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02F03E15-0A4B-1424-75D8-CCFE6A26CA18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02F03E15-0A4B-1424-75D8-CCFE6A26CA1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2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605643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763318-3ECF-06E2-8EFC-6051DE5735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D47D065A-A34C-031C-9BC2-88F0546ED832}"/>
              </a:ext>
            </a:extLst>
          </p:cNvPr>
          <p:cNvSpPr txBox="1"/>
          <p:nvPr/>
        </p:nvSpPr>
        <p:spPr>
          <a:xfrm>
            <a:off x="385806" y="225130"/>
            <a:ext cx="7286009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3500" b="1" dirty="0"/>
              <a:t>Exemplu pentru opera</a:t>
            </a:r>
            <a:r>
              <a:rPr lang="ro-RO" sz="3500" b="1" dirty="0"/>
              <a:t>ți</a:t>
            </a:r>
            <a:r>
              <a:rPr lang="en-US" sz="3500" b="1" dirty="0"/>
              <a:t>a</a:t>
            </a:r>
            <a:r>
              <a:rPr lang="ro-RO" sz="3500" b="1" dirty="0"/>
              <a:t> de împărțire</a:t>
            </a:r>
            <a:endParaRPr lang="en-US" sz="3500" b="1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4F9DB5A-508D-BD39-5010-E0E1D8A18AA1}"/>
              </a:ext>
            </a:extLst>
          </p:cNvPr>
          <p:cNvGrpSpPr/>
          <p:nvPr/>
        </p:nvGrpSpPr>
        <p:grpSpPr>
          <a:xfrm>
            <a:off x="7671815" y="1835429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3D08293C-506C-6043-881C-3C59C4B6BE1D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3D08293C-506C-6043-881C-3C59C4B6BE1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ABC85D9C-45BA-955D-0246-28FB6E186ED0}"/>
                    </a:ext>
                  </a:extLst>
                </p:cNvPr>
                <p:cNvSpPr/>
                <p:nvPr/>
              </p:nvSpPr>
              <p:spPr>
                <a:xfrm>
                  <a:off x="2945376" y="3049019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l-GR" b="1" dirty="0" smtClean="0"/>
                          <m:t>α</m:t>
                        </m:r>
                        <m:r>
                          <m:rPr>
                            <m:nor/>
                          </m:rPr>
                          <a:rPr lang="en-US" b="1" i="0" dirty="0" smtClean="0"/>
                          <m:t> }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ABC85D9C-45BA-955D-0246-28FB6E186ED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5376" y="3049019"/>
                  <a:ext cx="1440000" cy="1440000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2C95B0F3-9F48-1FE3-EE20-5052F5158739}"/>
                    </a:ext>
                  </a:extLst>
                </p:cNvPr>
                <p:cNvSpPr/>
                <p:nvPr/>
              </p:nvSpPr>
              <p:spPr>
                <a:xfrm>
                  <a:off x="2945376" y="4601534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2C95B0F3-9F48-1FE3-EE20-5052F515873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5376" y="4601534"/>
                  <a:ext cx="1440000" cy="1440000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DB9D564-AC4C-0EAB-F7A6-97EF486A501E}"/>
                  </a:ext>
                </a:extLst>
              </p:cNvPr>
              <p:cNvSpPr txBox="1"/>
              <p:nvPr/>
            </p:nvSpPr>
            <p:spPr>
              <a:xfrm>
                <a:off x="4223651" y="3924682"/>
                <a:ext cx="3596431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b="0" i="0" dirty="0" err="1"/>
                  <a:t>Aplic</a:t>
                </a:r>
                <a:r>
                  <a:rPr lang="ro-RO" b="0" i="0" dirty="0"/>
                  <a:t>ă</a:t>
                </a:r>
                <a:r>
                  <a:rPr lang="ro-RO" dirty="0"/>
                  <a:t>m operații</a:t>
                </a:r>
                <a:r>
                  <a:rPr lang="en-US" dirty="0"/>
                  <a:t>le:</a:t>
                </a:r>
                <a:endParaRPr lang="en-US" b="0" i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{ </m:t>
                      </m:r>
                      <m:r>
                        <m:rPr>
                          <m:nor/>
                        </m:rPr>
                        <a:rPr lang="el-GR" dirty="0" smtClean="0"/>
                        <m:t>α</m:t>
                      </m:r>
                      <m:r>
                        <m:rPr>
                          <m:nor/>
                        </m:rPr>
                        <a:rPr lang="en-US" b="0" i="0" dirty="0" smtClean="0"/>
                        <m:t>, </m:t>
                      </m:r>
                      <m:r>
                        <m:rPr>
                          <m:nor/>
                        </m:rPr>
                        <a:rPr lang="en-US" b="0" i="0" dirty="0" smtClean="0"/>
                        <m:t>a</m:t>
                      </m:r>
                      <m:r>
                        <m:rPr>
                          <m:nor/>
                        </m:rPr>
                        <a:rPr lang="en-US" b="0" i="0" dirty="0" smtClean="0"/>
                        <m:t>, </m:t>
                      </m:r>
                      <m:r>
                        <m:rPr>
                          <m:nor/>
                        </m:rPr>
                        <a:rPr lang="en-US" b="0" i="0" dirty="0" smtClean="0"/>
                        <m:t>b</m:t>
                      </m:r>
                      <m:r>
                        <m:rPr>
                          <m:nor/>
                        </m:rPr>
                        <a:rPr lang="en-US" b="0" i="0" dirty="0" smtClean="0"/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}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l-GR" dirty="0" smtClean="0"/>
                            <m:t>α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},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h𝑒𝑟𝑒</m:t>
                          </m:r>
                        </m:e>
                      </m:d>
                    </m:oMath>
                  </m:oMathPara>
                </a14:m>
                <a:endParaRPr lang="pt-BR" dirty="0"/>
              </a:p>
              <a:p>
                <a:pPr algn="ctr"/>
                <a:endParaRPr lang="pt-BR" dirty="0"/>
              </a:p>
              <a:p>
                <a:pPr algn="ctr"/>
                <a:endParaRPr lang="ro-RO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DB9D564-AC4C-0EAB-F7A6-97EF486A50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3651" y="3924682"/>
                <a:ext cx="3596431" cy="1200329"/>
              </a:xfrm>
              <a:prstGeom prst="rect">
                <a:avLst/>
              </a:prstGeom>
              <a:blipFill>
                <a:blip r:embed="rId5"/>
                <a:stretch>
                  <a:fillRect t="-30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CFC8492-6021-D714-E35B-EF250D8A5169}"/>
                  </a:ext>
                </a:extLst>
              </p:cNvPr>
              <p:cNvSpPr txBox="1"/>
              <p:nvPr/>
            </p:nvSpPr>
            <p:spPr>
              <a:xfrm>
                <a:off x="4672583" y="2894358"/>
                <a:ext cx="269913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𝑷𝒂𝒔𝒖𝒍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1" i="0" dirty="0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m:rPr>
                          <m:nor/>
                        </m:rPr>
                        <a:rPr lang="en-US" b="1" i="0" dirty="0" smtClean="0"/>
                        <m:t> 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CFC8492-6021-D714-E35B-EF250D8A51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2583" y="2894358"/>
                <a:ext cx="2699131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33307D5C-BB96-FE56-B4AE-EDB60CE4B5DF}"/>
              </a:ext>
            </a:extLst>
          </p:cNvPr>
          <p:cNvGrpSpPr/>
          <p:nvPr/>
        </p:nvGrpSpPr>
        <p:grpSpPr>
          <a:xfrm>
            <a:off x="771918" y="1926873"/>
            <a:ext cx="3600000" cy="3600000"/>
            <a:chOff x="1865376" y="2801534"/>
            <a:chExt cx="3600000" cy="360000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10632F9-1FB8-8BAF-4277-FFECD2CD431B}"/>
                </a:ext>
              </a:extLst>
            </p:cNvPr>
            <p:cNvSpPr/>
            <p:nvPr/>
          </p:nvSpPr>
          <p:spPr>
            <a:xfrm>
              <a:off x="1865376" y="2801534"/>
              <a:ext cx="3600000" cy="3600000"/>
            </a:xfrm>
            <a:prstGeom prst="ellipse">
              <a:avLst/>
            </a:prstGeom>
            <a:solidFill>
              <a:srgbClr val="BED3C3"/>
            </a:solidFill>
            <a:ln>
              <a:noFill/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dirty="0">
                  <a:solidFill>
                    <a:schemeClr val="tx1"/>
                  </a:solidFill>
                </a:rPr>
                <a:t>{  }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C81BC54E-5C1C-C112-E003-095641CE2F11}"/>
                    </a:ext>
                  </a:extLst>
                </p:cNvPr>
                <p:cNvSpPr/>
                <p:nvPr/>
              </p:nvSpPr>
              <p:spPr>
                <a:xfrm>
                  <a:off x="2945376" y="3049019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𝒎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l-GR" b="1" dirty="0" smtClean="0"/>
                          <m:t>α</m:t>
                        </m:r>
                        <m:r>
                          <m:rPr>
                            <m:nor/>
                          </m:rPr>
                          <a:rPr lang="en-US" b="1" i="0" dirty="0" smtClean="0"/>
                          <m:t> }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C81BC54E-5C1C-C112-E003-095641CE2F1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5376" y="3049019"/>
                  <a:ext cx="1440000" cy="1440000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87C5F7A1-8070-DDCF-2755-C9DBB60E5839}"/>
                    </a:ext>
                  </a:extLst>
                </p:cNvPr>
                <p:cNvSpPr/>
                <p:nvPr/>
              </p:nvSpPr>
              <p:spPr>
                <a:xfrm>
                  <a:off x="2945376" y="4601534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87C5F7A1-8070-DDCF-2755-C9DBB60E583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5376" y="4601534"/>
                  <a:ext cx="1440000" cy="1440000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" name="Arrow: Right 8">
            <a:extLst>
              <a:ext uri="{FF2B5EF4-FFF2-40B4-BE49-F238E27FC236}">
                <a16:creationId xmlns:a16="http://schemas.microsoft.com/office/drawing/2014/main" id="{511AAB7F-9F23-004B-CB21-954E0CFF2A0F}"/>
              </a:ext>
            </a:extLst>
          </p:cNvPr>
          <p:cNvSpPr/>
          <p:nvPr/>
        </p:nvSpPr>
        <p:spPr>
          <a:xfrm>
            <a:off x="4672584" y="3358326"/>
            <a:ext cx="2699130" cy="512064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59238A0-E78D-DAD6-3B52-0E17C49C78F7}"/>
              </a:ext>
            </a:extLst>
          </p:cNvPr>
          <p:cNvGrpSpPr/>
          <p:nvPr/>
        </p:nvGrpSpPr>
        <p:grpSpPr>
          <a:xfrm>
            <a:off x="771918" y="1926873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D145BF00-E5C3-B728-E379-E82F444A4115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D145BF00-E5C3-B728-E379-E82F444A411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DEA0BA55-5F63-2635-9A4E-F794D0BC0736}"/>
                    </a:ext>
                  </a:extLst>
                </p:cNvPr>
                <p:cNvSpPr/>
                <p:nvPr/>
              </p:nvSpPr>
              <p:spPr>
                <a:xfrm>
                  <a:off x="2945376" y="3049019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l-GR" b="1" dirty="0" smtClean="0"/>
                          <m:t>α</m:t>
                        </m:r>
                        <m:r>
                          <m:rPr>
                            <m:nor/>
                          </m:rPr>
                          <a:rPr lang="en-US" b="1" i="0" dirty="0" smtClean="0"/>
                          <m:t> }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DEA0BA55-5F63-2635-9A4E-F794D0BC073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5376" y="3049019"/>
                  <a:ext cx="1440000" cy="1440000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132CE9C3-E0D8-68AF-1FFC-817396F9BBC8}"/>
                    </a:ext>
                  </a:extLst>
                </p:cNvPr>
                <p:cNvSpPr/>
                <p:nvPr/>
              </p:nvSpPr>
              <p:spPr>
                <a:xfrm>
                  <a:off x="2945376" y="4601534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132CE9C3-E0D8-68AF-1FFC-817396F9BBC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5376" y="4601534"/>
                  <a:ext cx="1440000" cy="1440000"/>
                </a:xfrm>
                <a:prstGeom prst="ellipse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01C8BC1-71FF-4CA4-0039-2917968E8C97}"/>
              </a:ext>
            </a:extLst>
          </p:cNvPr>
          <p:cNvGrpSpPr/>
          <p:nvPr/>
        </p:nvGrpSpPr>
        <p:grpSpPr>
          <a:xfrm>
            <a:off x="7820082" y="1835429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BFBEE60C-89FF-28A0-3BD9-21100AF6521D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o-RO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l-GR" dirty="0" smtClean="0">
                            <a:solidFill>
                              <a:schemeClr val="tx1"/>
                            </a:solidFill>
                          </a:rPr>
                          <m:t>α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 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BFBEE60C-89FF-28A0-3BD9-21100AF6521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7756D2D2-920A-C2AF-598D-684600E53F8B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7756D2D2-920A-C2AF-598D-684600E53F8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3F5178D1-9346-24F0-79C1-018B899C65AE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3F5178D1-9346-24F0-79C1-018B899C65A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FC7622D-9322-BE9F-7AA7-5D279650736D}"/>
              </a:ext>
            </a:extLst>
          </p:cNvPr>
          <p:cNvGrpSpPr/>
          <p:nvPr/>
        </p:nvGrpSpPr>
        <p:grpSpPr>
          <a:xfrm>
            <a:off x="771918" y="1926873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FC83BBE3-83FE-9D18-DFD3-687C2A000E81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o-RO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l-GR" dirty="0" smtClean="0">
                            <a:solidFill>
                              <a:schemeClr val="tx1"/>
                            </a:solidFill>
                          </a:rPr>
                          <m:t>α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 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FC83BBE3-83FE-9D18-DFD3-687C2A000E8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5C331201-CB0F-5ED7-7112-687DB8ECE7A3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5C331201-CB0F-5ED7-7112-687DB8ECE7A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28EBFDD8-ABE5-F829-1C1C-D1A718EFD0FF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28EBFDD8-ABE5-F829-1C1C-D1A718EFD0F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C35FA69-C987-BD6B-B59F-597DFE69D16F}"/>
              </a:ext>
            </a:extLst>
          </p:cNvPr>
          <p:cNvGrpSpPr/>
          <p:nvPr/>
        </p:nvGrpSpPr>
        <p:grpSpPr>
          <a:xfrm>
            <a:off x="7745949" y="1835429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B3B4AF69-AF69-E564-8C1D-1FCF60FE0F66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l-GR" dirty="0" smtClean="0">
                            <a:solidFill>
                              <a:schemeClr val="tx1"/>
                            </a:solidFill>
                          </a:rPr>
                          <m:t>α</m:t>
                        </m:r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B3B4AF69-AF69-E564-8C1D-1FCF60FE0F6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1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BCF3775A-963D-30AB-3F8B-55C177A735DD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BCF3775A-963D-30AB-3F8B-55C177A735D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1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9A67BC93-D454-1F8B-A8B5-1F97A4B077CF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9A67BC93-D454-1F8B-A8B5-1F97A4B077C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2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1205A68-4F8B-AD40-DC10-1BC4CCE82BFC}"/>
              </a:ext>
            </a:extLst>
          </p:cNvPr>
          <p:cNvGrpSpPr/>
          <p:nvPr/>
        </p:nvGrpSpPr>
        <p:grpSpPr>
          <a:xfrm>
            <a:off x="771918" y="1926873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8EAF10F0-D9CE-9B67-9260-FC08FB98FDC9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l-GR" dirty="0" smtClean="0">
                            <a:solidFill>
                              <a:schemeClr val="tx1"/>
                            </a:solidFill>
                          </a:rPr>
                          <m:t>α</m:t>
                        </m:r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8EAF10F0-D9CE-9B67-9260-FC08FB98FDC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21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BFE27770-35CC-69B0-20A0-45D82DA69AB1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BFE27770-35CC-69B0-20A0-45D82DA69AB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AEB0DA57-82A7-FF1C-29B7-5A0697F3B161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AEB0DA57-82A7-FF1C-29B7-5A0697F3B16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2572F8B-2B58-0977-5323-7484E105AC07}"/>
              </a:ext>
            </a:extLst>
          </p:cNvPr>
          <p:cNvGrpSpPr/>
          <p:nvPr/>
        </p:nvGrpSpPr>
        <p:grpSpPr>
          <a:xfrm>
            <a:off x="7745949" y="1835429"/>
            <a:ext cx="3600000" cy="3600000"/>
            <a:chOff x="1865376" y="2801534"/>
            <a:chExt cx="3600000" cy="360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45B34AA5-62BF-004D-F312-41E900A2E880}"/>
                    </a:ext>
                  </a:extLst>
                </p:cNvPr>
                <p:cNvSpPr/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solidFill>
                  <a:srgbClr val="BED3C3"/>
                </a:solidFill>
                <a:ln>
                  <a:noFill/>
                </a:ln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 </m:t>
                            </m:r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ro-RO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ro-RO" b="0" i="0" dirty="0" smtClean="0">
                            <a:solidFill>
                              <a:schemeClr val="tx1"/>
                            </a:solidFill>
                          </a:rPr>
                          <m:t>,</m:t>
                        </m:r>
                        <m:sSup>
                          <m:sSup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ro-RO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l-GR" dirty="0" smtClean="0">
                            <a:solidFill>
                              <a:schemeClr val="tx1"/>
                            </a:solidFill>
                          </a:rPr>
                          <m:t>α</m:t>
                        </m:r>
                        <m:r>
                          <m:rPr>
                            <m:nor/>
                          </m:rPr>
                          <a:rPr lang="en-US" i="0" dirty="0" smtClean="0">
                            <a:solidFill>
                              <a:schemeClr val="tx1"/>
                            </a:solidFill>
                          </a:rPr>
                          <m:t>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45B34AA5-62BF-004D-F312-41E900A2E88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376" y="2801534"/>
                  <a:ext cx="3600000" cy="3600000"/>
                </a:xfrm>
                <a:prstGeom prst="ellipse">
                  <a:avLst/>
                </a:prstGeom>
                <a:blipFill>
                  <a:blip r:embed="rId2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E7D1F10C-E6C8-1F9F-E52B-3428F465DCAA}"/>
                    </a:ext>
                  </a:extLst>
                </p:cNvPr>
                <p:cNvSpPr/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E7D1F10C-E6C8-1F9F-E52B-3428F465DCA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3049018"/>
                  <a:ext cx="1440000" cy="1440000"/>
                </a:xfrm>
                <a:prstGeom prst="ellipse">
                  <a:avLst/>
                </a:prstGeom>
                <a:blipFill>
                  <a:blip r:embed="rId1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1666F1F2-3BC6-5471-95B3-B909B3337BF8}"/>
                    </a:ext>
                  </a:extLst>
                </p:cNvPr>
                <p:cNvSpPr/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solidFill>
                  <a:srgbClr val="4A919E"/>
                </a:solidFill>
                <a:ln>
                  <a:noFill/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{ }</m:t>
                        </m:r>
                      </m:oMath>
                    </m:oMathPara>
                  </a14:m>
                  <a:endParaRPr lang="sv-SE" b="1" dirty="0"/>
                </a:p>
              </p:txBody>
            </p:sp>
          </mc:Choice>
          <mc:Fallback xmlns=""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1666F1F2-3BC6-5471-95B3-B909B3337BF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206" y="4725276"/>
                  <a:ext cx="1440000" cy="1440000"/>
                </a:xfrm>
                <a:prstGeom prst="ellipse">
                  <a:avLst/>
                </a:prstGeom>
                <a:blipFill>
                  <a:blip r:embed="rId2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6727571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1839</Words>
  <Application>Microsoft Office PowerPoint</Application>
  <PresentationFormat>Widescreen</PresentationFormat>
  <Paragraphs>483</Paragraphs>
  <Slides>25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-apple-system</vt:lpstr>
      <vt:lpstr>Arial</vt:lpstr>
      <vt:lpstr>Calibri</vt:lpstr>
      <vt:lpstr>Calibri Light</vt:lpstr>
      <vt:lpstr>Cambria Math</vt:lpstr>
      <vt:lpstr>Office Theme</vt:lpstr>
      <vt:lpstr>Formal verification of  P Systems Using NuSMV </vt:lpstr>
      <vt:lpstr>Cuprins</vt:lpstr>
      <vt:lpstr>P System</vt:lpstr>
      <vt:lpstr>NuSMV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Bibliografie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Sebastian-Ștefan Mihalache</dc:creator>
  <cp:lastModifiedBy>Sebastian-Ștefan Mihalache</cp:lastModifiedBy>
  <cp:revision>34</cp:revision>
  <dcterms:created xsi:type="dcterms:W3CDTF">2025-04-10T13:28:16Z</dcterms:created>
  <dcterms:modified xsi:type="dcterms:W3CDTF">2025-04-13T08:53:30Z</dcterms:modified>
</cp:coreProperties>
</file>