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88" r:id="rId4"/>
    <p:sldId id="289" r:id="rId5"/>
    <p:sldId id="258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1" r:id="rId18"/>
    <p:sldId id="278" r:id="rId19"/>
    <p:sldId id="280" r:id="rId20"/>
    <p:sldId id="281" r:id="rId21"/>
    <p:sldId id="282" r:id="rId22"/>
    <p:sldId id="291" r:id="rId23"/>
    <p:sldId id="293" r:id="rId24"/>
    <p:sldId id="294" r:id="rId25"/>
    <p:sldId id="295" r:id="rId26"/>
    <p:sldId id="296" r:id="rId27"/>
    <p:sldId id="297" r:id="rId28"/>
    <p:sldId id="298" r:id="rId29"/>
    <p:sldId id="285" r:id="rId30"/>
    <p:sldId id="286" r:id="rId31"/>
    <p:sldId id="287" r:id="rId32"/>
    <p:sldId id="292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19E"/>
    <a:srgbClr val="BED3C3"/>
    <a:srgbClr val="EAA79C"/>
    <a:srgbClr val="212E53"/>
    <a:srgbClr val="EBACA2"/>
    <a:srgbClr val="CE6A6B"/>
    <a:srgbClr val="D0D0D0"/>
    <a:srgbClr val="B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>
      <p:cViewPr>
        <p:scale>
          <a:sx n="100" d="100"/>
          <a:sy n="100" d="100"/>
        </p:scale>
        <p:origin x="88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486A8-CF0E-462E-8430-43462DE8D6C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8A244-9A3E-4A77-B645-F300E72D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5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8A244-9A3E-4A77-B645-F300E72D0A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8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AE837-E056-6A7D-1A29-68982275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30946D-A651-E0FB-ED3E-D2943095E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2AF5C8-5895-375A-42FA-55505A605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CF751-E770-27A0-8B9F-E9595CC3B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8A244-9A3E-4A77-B645-F300E72D0A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5F43-CDE0-6780-6A31-F4010A799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963CF-D86B-4C28-67B4-5468C049B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285C8-A2B3-A77F-E901-B6AE1D19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4CB1-777F-F88F-7F90-C103CAF7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51B6-C435-D622-F1A5-BCA5019D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D13F-83D8-E2C9-E209-62FC0011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F50D3-C424-EE66-F32C-ED2FA58E8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7134-8D8A-9E5F-E5B2-61AD449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DB2E-FA5B-29DB-0239-1038A45B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AE30-A7DA-0A1B-0BB4-50ABFBAA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E1D8E-21A1-4564-3E86-5F8D9DF4F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343C4-93EF-A965-E7BE-C75F16482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72D9-9D6E-AD03-5277-199B52CB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59F8-62DE-C4C1-4DB0-4701888C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0BAE-2CFD-C009-ED6E-DA61BBCD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7C54-0A7B-3136-5129-51D129A3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52D9-D529-8298-27BD-9774DE70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36B5-4831-641E-1BCE-A4A5AE3B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ECA8-DDEC-C0C2-5EDD-9A3CB076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68F7-27CC-A8C4-BAB7-EFF893C3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B97F-F615-00EA-69D8-61BACC21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BFD1-7C98-4C8E-5974-18C6B20A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D810-94DC-94C5-4D0C-703C418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DAC8-C428-87D7-7531-4C022479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F7C6-06F1-0C54-1B33-109A510D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3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AE84-FB53-3B45-C19A-9332B176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32FC-0BDE-DC7A-DDD1-45BF731BB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32254-867B-B6AF-AEAE-C510BBA3A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BA6E7-EAD1-C3C3-F3A3-1552B4E1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9F350-1071-24D0-F1D6-D4AA16DB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6C8BF-F3C8-1998-B16A-515632B9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22B8-6FC3-2378-11ED-6A423403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AA84A-EAF5-C05F-B0C0-7270E898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80E5B-4A73-F1F9-D4AF-05360967F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E656F-C69B-1F8C-B6E3-BF6533937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BB0BD-9E70-8681-AB57-9A1C75EA7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8EADB-FF05-A28C-A4B6-46F1CBF5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272B4-9B9C-A528-B9A6-75EE838D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D8355-B13B-12F8-0900-7473FCCD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3A83-AAF0-0263-7B92-FE22AD90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CA00D-DD34-DCB5-3A9B-3FA64AE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EBA62-4CEC-CE4D-050B-D8BB080D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9F09A-C863-9D50-85EB-A94E1F4E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98D9-0982-07A6-4A14-E6D7842C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2C965-E8A0-447C-45AB-03C38FF8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AB8EC-E76C-F625-5EF6-90C939B0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8614-6EA4-75AD-8C13-E295BEF2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A1B5-01AA-63F9-BCE9-52B93B5B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E5559-995C-3A07-828B-3FEDF9B5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A51B9-64C8-9553-45D6-95A8FBDA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DDC62-7BD5-ED4A-79A6-7C05D2B0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0A7D-5965-7957-7C46-73FD8DBB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758E-FCF9-7441-61F3-ADAA93D4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FC4A-7D8D-E3CB-0512-97EAFE3B2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8C267-26F8-3B34-1E59-E3440A8CF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A1B51-50D1-D1EE-30DF-63B43442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194F1-53F4-4FE9-6889-7FB68026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46874-5908-854C-E1AF-1EF73BA3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798F9-4C56-FB96-F9D4-264A1B25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8777E-EEEB-E682-AF9C-197C08F9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F3B0-CF78-0AB6-2D56-41861E444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1655-6DDA-4A99-B320-AE7AB88E2E8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90E0-8610-4703-2786-F575F3F61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D757-BD01-6E28-FDDB-A238AB6A4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7.png"/><Relationship Id="rId24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23.png"/><Relationship Id="rId23" Type="http://schemas.openxmlformats.org/officeDocument/2006/relationships/image" Target="../media/image37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46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49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55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8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60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2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38" Type="http://schemas.openxmlformats.org/officeDocument/2006/relationships/image" Target="../media/image6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66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8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9" Type="http://schemas.openxmlformats.org/officeDocument/2006/relationships/image" Target="../media/image71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42" Type="http://schemas.openxmlformats.org/officeDocument/2006/relationships/image" Target="../media/image74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40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8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38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i137/Proiect-MFI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nusmv.fbk.eu/" TargetMode="External"/><Relationship Id="rId2" Type="http://schemas.openxmlformats.org/officeDocument/2006/relationships/hyperlink" Target="https://www.ifsoft.ro/~florentin.ipate/publications/LNCS%20CMC%202010%20An%20Integrated%20Approach%20to%20P%20Systems%20Formal%20Verificatio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AE6F-F917-1BA7-C980-CADEFF8BB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Formal verification of </a:t>
            </a:r>
            <a:br>
              <a:rPr lang="en-US" b="1" dirty="0"/>
            </a:br>
            <a:r>
              <a:rPr lang="en-US" b="1" dirty="0"/>
              <a:t>P Systems Using </a:t>
            </a:r>
            <a:r>
              <a:rPr lang="en-US" b="1" dirty="0" err="1"/>
              <a:t>NuSMV</a:t>
            </a:r>
            <a:r>
              <a:rPr lang="en-US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186F5-D62F-DADC-6845-CAB513EA1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 algn="r"/>
            <a:r>
              <a:rPr lang="ro-RO" dirty="0"/>
              <a:t>Luculescu Teodor - 351</a:t>
            </a:r>
          </a:p>
          <a:p>
            <a:pPr algn="r"/>
            <a:r>
              <a:rPr lang="en-US" dirty="0"/>
              <a:t>Mihalache Sebastian-</a:t>
            </a:r>
            <a:r>
              <a:rPr lang="ro-RO" dirty="0"/>
              <a:t>Ștefan - 352</a:t>
            </a:r>
            <a:endParaRPr lang="en-US" dirty="0"/>
          </a:p>
          <a:p>
            <a:pPr algn="r"/>
            <a:r>
              <a:rPr lang="en-US" dirty="0"/>
              <a:t>Neculae Andrei</a:t>
            </a:r>
            <a:r>
              <a:rPr lang="ro-RO" dirty="0"/>
              <a:t>-Fabian - 352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1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C0F0F-9D91-377B-9448-57715275F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F7E124-4C6F-5293-25EC-EB5A07489DD2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22D07D-1670-0A18-14F5-1408508CEEBF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6060C8-7680-7F0A-5BDD-16F944BA92C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6060C8-7680-7F0A-5BDD-16F944BA92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37DA47-1788-3599-8872-7DE29E742A32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37DA47-1788-3599-8872-7DE29E742A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BAC9EE8-5B79-860B-CBE6-4C8E9B847375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BAC9EE8-5B79-860B-CBE6-4C8E9B8473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E6B84A-6EF3-964C-A5FA-04AC180B29C8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r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E6B84A-6EF3-964C-A5FA-04AC180B2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E741C6-3764-1446-475E-1A987752B028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E741C6-3764-1446-475E-1A987752B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77A72F8-BEDF-7F07-386E-C1725A3673C7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216210-1A00-79A2-5CE8-87428AE7ED22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68993-ABCE-3F7D-A010-81DA9CAF941C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68993-ABCE-3F7D-A010-81DA9CAF94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D7A777-B3BE-F73E-A5B3-B44C790B29C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D7A777-B3BE-F73E-A5B3-B44C790B2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7B968609-4C29-E52E-A6CC-BB688F137C7C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BF1B5-EFEB-8731-7D4A-DFF98B29B5A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B3C3D87-50BF-D9BC-CD2A-584D4E0828F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B3C3D87-50BF-D9BC-CD2A-584D4E0828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B639CDD-FD0B-FD0F-16C4-1058262C117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B639CDD-FD0B-FD0F-16C4-1058262C1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2174231-B944-40EF-E0D0-ADD22B2A534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2174231-B944-40EF-E0D0-ADD22B2A5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62C676-6ABB-467E-B391-55D7863EF581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AE0E7C2-3486-C87C-6CF7-C8093E5A55E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AE0E7C2-3486-C87C-6CF7-C8093E5A5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EEF1C88-057D-5002-FA96-DD2B1A527CC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EEF1C88-057D-5002-FA96-DD2B1A527C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523E53-3F02-EDC9-5D6F-F3580203D5D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523E53-3F02-EDC9-5D6F-F3580203D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25B55D-D2FC-1224-B034-C1316FFE82D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8940B-374B-E59C-BFF8-14F1B9558B0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8940B-374B-E59C-BFF8-14F1B9558B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F6FCB7A-EBD0-8BA2-226A-B2A9D19BBA6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F6FCB7A-EBD0-8BA2-226A-B2A9D19BB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94EFD78-30AB-3002-1BB8-DB4AAB8023A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94EFD78-30AB-3002-1BB8-DB4AAB8023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F4FE2D-BB81-D745-9AFE-0E5E19F05B1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DAE597-0AB0-75B2-E95E-831A24C77A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DAE597-0AB0-75B2-E95E-831A24C7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15A28A-457E-88BC-8EBB-CF6751A6A2C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15A28A-457E-88BC-8EBB-CF6751A6A2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7D6F95B-AD92-7AEB-C766-E2188946BEF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7D6F95B-AD92-7AEB-C766-E2188946BE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4FA30E-1C6E-D9CA-A98D-CED385FE16B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4132061-B8E3-2510-2385-8695F7E5D3B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4132061-B8E3-2510-2385-8695F7E5D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2CC010E-4F3C-4DEF-57AE-DE3D466E179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2CC010E-4F3C-4DEF-57AE-DE3D466E1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9084876-59BB-F29D-8ACF-6830C03259C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9084876-59BB-F29D-8ACF-6830C03259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F6E08C-643B-2BAF-041C-B1343E5BCB5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D5C674-E9F6-34F8-E229-2EB4A827CA9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D5C674-E9F6-34F8-E229-2EB4A827C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0214D58-6D21-F890-A672-58B02C05005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0214D58-6D21-F890-A672-58B02C050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9D7C05D-55F4-F41B-6247-C7932CD5192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9D7C05D-55F4-F41B-6247-C7932CD519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83FE1-088E-7FD1-1DCE-A21EC09946C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E3B10AF-B004-8CA7-CDF6-D369C2396E0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E3B10AF-B004-8CA7-CDF6-D369C2396E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C1F7982-0699-ACC2-B21D-9F2DB6C7605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C1F7982-0699-ACC2-B21D-9F2DB6C76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D0F3710-62C1-5672-8A3E-7D67DE53E25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D0F3710-62C1-5672-8A3E-7D67DE53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9E1223-ACD2-1A13-0D23-5C7276B1B0C3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D92D0B-7D15-AB4C-F9BD-77E5191A152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D92D0B-7D15-AB4C-F9BD-77E5191A1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F9A810B-0B11-ADA3-9A5F-CD7546A519F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F9A810B-0B11-ADA3-9A5F-CD7546A519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D195BAD-453B-2F9A-1A6D-32D3F5A4932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D195BAD-453B-2F9A-1A6D-32D3F5A49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780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DF872-FB58-CC69-3677-367B4EFFA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F451F7-55B0-44E4-5C2B-CD9134315221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A2ACA0-64F4-D14A-8C58-3FECD44C837C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6FC56C5-9F94-2213-A8C2-7247664849C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6FC56C5-9F94-2213-A8C2-7247664849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D1D44A3-6AA0-F0F5-E508-7D3E8D8717F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D1D44A3-6AA0-F0F5-E508-7D3E8D8717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DB7D56-AA05-DFCF-DBDC-C5424C8DF72D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DB7D56-AA05-DFCF-DBDC-C5424C8DF7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860C6-FBA3-619C-B1E2-25FC4C4039EC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860C6-FBA3-619C-B1E2-25FC4C403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A31202-5B0D-1EB5-7081-F0881D502644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A31202-5B0D-1EB5-7081-F0881D502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F5BD826-2210-292B-4E28-2CC1197988D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52BFB0-35C4-8F0C-BAEB-9B5A0CEC2A2A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0A555-8E14-9BC5-3C61-37B1E7C3482B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0A555-8E14-9BC5-3C61-37B1E7C348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BB46007-F1AB-01A9-8C3D-89345EBF3DA2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BB46007-F1AB-01A9-8C3D-89345EBF3D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DB8DE9E4-B4E2-D52E-3FC6-F949E96F223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A02A48-0DAC-BC51-502C-41A584E2158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1D61FAC-1F0C-790C-87ED-8321F31463B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1D61FAC-1F0C-790C-87ED-8321F31463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E6C89-7A35-74BF-BC51-6CCFD256D34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E6C89-7A35-74BF-BC51-6CCFD256D3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35CD69-AFEF-A544-90B1-5597C9EDB8F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35CD69-AFEF-A544-90B1-5597C9EDB8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209E8B-B6D6-2A3C-822C-2239C35F22DE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963530B-1589-82E8-515B-9ECD89A19F1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963530B-1589-82E8-515B-9ECD89A1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985CE7-A43E-211D-8703-0069C3A10BE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985CE7-A43E-211D-8703-0069C3A10B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E2DAD8D-985A-A315-E756-1C415C2095D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E2DAD8D-985A-A315-E756-1C415C2095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CB7FD7-CEB4-760C-B03D-67886D7F6231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E78DCC9-0076-A27D-E1F5-8F6FFC005A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E78DCC9-0076-A27D-E1F5-8F6FFC005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B35FB1-6FEF-A47F-5DEF-FB10287A5D4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B35FB1-6FEF-A47F-5DEF-FB10287A5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D8F3499-51B6-597D-19BF-DF60211B03D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D8F3499-51B6-597D-19BF-DF60211B03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FEBC35-990A-4B7A-89D7-C15263CD024A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CCADEB8-B5CD-F108-D0C6-4DBE1C7FAF9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CCADEB8-B5CD-F108-D0C6-4DBE1C7FA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DB38C9-620E-5289-AF84-F1B23DD5234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DB38C9-620E-5289-AF84-F1B23DD52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559155D-2E7A-BA9E-B850-32D4964A90E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559155D-2E7A-BA9E-B850-32D4964A9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AEE50D-5FA3-DFC9-8187-9D70C70B722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32C810A-797A-1C03-2C3D-7103D694B2F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32C810A-797A-1C03-2C3D-7103D694B2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6877320-D197-BF5E-D06C-78A5D3CD3F2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6877320-D197-BF5E-D06C-78A5D3CD3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9A7061C-F9B7-C1C3-EB9C-8D5116CB77C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9A7061C-F9B7-C1C3-EB9C-8D5116CB7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2FF1AB-B1F5-3E9B-70FC-598285EE0B7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78A4D5B-03E7-9384-3B04-4BE67F059FB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78A4D5B-03E7-9384-3B04-4BE67F059F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63D83F2-0B54-7BAD-AC8C-2951D5AF691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63D83F2-0B54-7BAD-AC8C-2951D5AF6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8AE1EE4-CFC6-E1D9-8F31-ED0BA0F54C3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8AE1EE4-CFC6-E1D9-8F31-ED0BA0F54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C8A37E-48D4-70EB-F4F4-B0756A9C6F99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0BFD8DC-2171-8A3D-7513-CDACB944FED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0BFD8DC-2171-8A3D-7513-CDACB944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5F9B7A-D195-6432-D4BE-34F9D652717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5F9B7A-D195-6432-D4BE-34F9D6527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BA2F14-2312-70D2-A327-4A53C397636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BA2F14-2312-70D2-A327-4A53C3976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EA34FE-6AEC-08F7-481E-4E60EE07D0F2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F17F1F-F586-1BC4-B914-73097BEA4E2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F17F1F-F586-1BC4-B914-73097BEA4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1E9488E-A175-5B47-964B-6D4BF41B050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1E9488E-A175-5B47-964B-6D4BF41B0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8AA834-3306-4CEC-7B14-E3D6A6F499D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8AA834-3306-4CEC-7B14-E3D6A6F49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A30390-6F04-E0A7-94BA-6A9281DCDED3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EF5ACED-868A-35F1-9478-5B730B36E22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EF5ACED-868A-35F1-9478-5B730B36E2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576C385-B636-89F3-65A7-BC21077A03A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576C385-B636-89F3-65A7-BC21077A03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4958051-04F3-A88E-29FC-4E414ACDAC8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4958051-04F3-A88E-29FC-4E414ACDAC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B47D414-D760-C4AD-BFB6-2E640A3ACF51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D7E89E8-0531-181E-4383-E1B704F81E4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D7E89E8-0531-181E-4383-E1B704F81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2E36DE9-2459-575C-87FD-D183DF7AD7C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2E36DE9-2459-575C-87FD-D183DF7AD7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BC468C7-5E6B-8343-4CF5-880A882756F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BC468C7-5E6B-8343-4CF5-880A88275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423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3F42B-D670-3872-F709-310FA1E3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D634FD-1689-AC66-63E4-04499DC5BD46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BAC2F9-FBAC-24BF-4226-800470F8FD8E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36B87B9-CEB3-CBD7-FF21-FA916623EA2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36B87B9-CEB3-CBD7-FF21-FA916623E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2E9155-ADD9-E379-462B-C8120DDDD8C5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2E9155-ADD9-E379-462B-C8120DDDD8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E8185D2-D6C7-B318-DCD6-CB0EAFC1AA6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E8185D2-D6C7-B318-DCD6-CB0EAFC1A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073A7F-AF93-1E77-495B-5C02F48F4C3D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073A7F-AF93-1E77-495B-5C02F48F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79F1E1-23F6-8A4D-7E94-63B1366716CF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79F1E1-23F6-8A4D-7E94-63B136671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8C74527-0F1A-590B-A1B7-C1711FA9B04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E81C68-50D5-6654-8A5B-37E986185051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203D5A7-EEB1-5469-9782-D602F94E7CF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203D5A7-EEB1-5469-9782-D602F94E7C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8FBB6D8-A7B0-67ED-F401-1DCD4C1A4F2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8FBB6D8-A7B0-67ED-F401-1DCD4C1A4F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EF0D27-36CC-6DA4-3BC9-100DD6AC22B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5DC2B2-4BCC-94D7-2AA2-D113E44FBBD9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D0DCC99-D63A-D6A6-4C3F-90C66B7E5B1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D0DCC99-D63A-D6A6-4C3F-90C66B7E5B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7603593-B5DE-51BF-E0AE-16904AE07A1F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7603593-B5DE-51BF-E0AE-16904AE07A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17D9933-0564-2D7E-B1ED-F3BD89D64E2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17D9933-0564-2D7E-B1ED-F3BD89D64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0E22E8-B054-5B32-11D2-44C72934567F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3C7C3B-E7C7-1B15-4B0D-A4075528637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3C7C3B-E7C7-1B15-4B0D-A40755286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2A1D9E2-DA73-8F0D-AA77-3A769D0FE14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2A1D9E2-DA73-8F0D-AA77-3A769D0FE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099CB2E-160D-A986-E30E-5685B573E17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099CB2E-160D-A986-E30E-5685B573E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1E4075-2B2A-9870-431F-88A0CDF863A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253EA42-4EFD-525E-8D51-4BCDD00B18E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253EA42-4EFD-525E-8D51-4BCDD00B1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26CEB20-7935-F6AE-0B30-FE3DD4E2792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26CEB20-7935-F6AE-0B30-FE3DD4E27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3CB2EA4-C84A-6FC7-3C34-5A8DA9C4201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3CB2EA4-C84A-6FC7-3C34-5A8DA9C420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240D6C-876A-9DCA-B9AB-81FDA31A7C3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4A1112E-79AC-063B-98D1-7F7CCCFC538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4A1112E-79AC-063B-98D1-7F7CCCFC53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2AA8B24-0893-5015-74D9-F5F27C04A92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2AA8B24-0893-5015-74D9-F5F27C04A9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C240DF-D2C3-0855-2D33-9E6ADCBE668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C240DF-D2C3-0855-2D33-9E6ADCBE66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78A627-9B08-9BBD-BC71-B97E3A826D0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91200E6-D566-FD0C-66DD-45FF1DB6F0A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91200E6-D566-FD0C-66DD-45FF1DB6F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5144E7B-2737-C47D-1F70-0B56D09E291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5144E7B-2737-C47D-1F70-0B56D09E2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BA9436F-D2E2-F3C2-25FB-A2EFBECAF42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BA9436F-D2E2-F3C2-25FB-A2EFBECAF4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834230-CA83-21D7-ED49-05622AB7C0B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125C24-245B-A38F-A4CE-448A4F0B8D5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125C24-245B-A38F-A4CE-448A4F0B8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D81E7E1-E7B1-0570-34E6-4525F1888E3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D81E7E1-E7B1-0570-34E6-4525F1888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75B8614-794B-1D1B-F51A-4BFE63E6FC0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75B8614-794B-1D1B-F51A-4BFE63E6FC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62DE00-F508-970E-5EBF-D2D0634C046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8F29A5B-650B-E88D-A21A-F19271A1961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8F29A5B-650B-E88D-A21A-F19271A196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64B575E-F4F7-5BD7-16D0-BF29B8C852A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64B575E-F4F7-5BD7-16D0-BF29B8C85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3C1B0C-7AE7-5851-96C8-919739B42D3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3C1B0C-7AE7-5851-96C8-919739B42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343440-3812-DBC9-F0F8-7F29618CFAEE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C8BCC13-FEF5-94B8-C980-412052138DC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C8BCC13-FEF5-94B8-C980-412052138D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7C499C2-F548-1D37-B658-FE52E4E3DE0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7C499C2-F548-1D37-B658-FE52E4E3D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5031E09-2AF3-DDDA-2454-14DB60B01E0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5031E09-2AF3-DDDA-2454-14DB60B01E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033C49-B529-DD1B-859A-641D37CA2BF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85FFC3-0D65-54C4-5AED-B727EE5D11C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85FFC3-0D65-54C4-5AED-B727EE5D11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99A89E1-CED9-DC02-70A1-25AE5C12636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99A89E1-CED9-DC02-70A1-25AE5C126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D5DF63-56A6-FB9A-8013-40860BD3B4E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D5DF63-56A6-FB9A-8013-40860BD3B4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8CC496C-BA45-DBA7-961F-E5F47074B97B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D41DF2-987C-7023-62DA-E0D201C1179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D41DF2-987C-7023-62DA-E0D201C117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DB09A8B-DD0E-173F-87F1-05649134216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DB09A8B-DD0E-173F-87F1-056491342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0AB1F3F-FFFC-21E1-DF6D-452D689F1E3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0AB1F3F-FFFC-21E1-DF6D-452D689F1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CFD17BD-37B9-6CEA-94FF-AF789A6CF640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786CDA9-1787-E918-E4C8-3B4DAC8059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786CDA9-1787-E918-E4C8-3B4DAC805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E5D0DCF-5DB7-5FA0-43D4-FAAED2150A1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E5D0DCF-5DB7-5FA0-43D4-FAAED2150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EEC0295-A146-AD0B-E1A5-3869FEFBC8B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EEC0295-A146-AD0B-E1A5-3869FEFBC8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201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753D1-BAD1-96C7-6640-BA3831E45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F22D3B-23AE-4E2B-509B-628ED9E9E5A8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3B83BB-E330-1943-2C70-5F38E3776188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A4B5B8-6CB4-7C61-8B4B-7B0D73CF515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A4B5B8-6CB4-7C61-8B4B-7B0D73CF51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5F549C9-8059-EE0D-8E9D-84EE8220572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5F549C9-8059-EE0D-8E9D-84EE822057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A9CC4CC-AEB2-34A3-A1C1-70448374284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A9CC4CC-AEB2-34A3-A1C1-7044837428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D3CD97-1D8C-2427-4B43-357E380FBE85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c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D3CD97-1D8C-2427-4B43-357E380FB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8D19BF-58DF-C79F-39A1-36FEFBEDF5F6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8D19BF-58DF-C79F-39A1-36FEFBED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FC5E4E2-0B91-ADAC-89C1-511809C3A18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95D90F-219D-4C06-8094-296540132BB1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0281887-A2CF-D6E0-EF9B-66882054F33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0281887-A2CF-D6E0-EF9B-66882054F3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5AE95DD-C07A-87F5-A6C5-7FF0240A5D0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5AE95DD-C07A-87F5-A6C5-7FF0240A5D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B11A3-29B0-ABFB-1868-D303E52D97A3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08712D-D639-5A4E-BA31-B7FF3918B1A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D43432-38E6-D7EE-EA4A-B405FDFB913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D43432-38E6-D7EE-EA4A-B405FDFB9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C942125-07D2-AA2B-7020-F7B320BB094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C942125-07D2-AA2B-7020-F7B320BB0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63F706F-4AF5-2239-F4DB-BCF47820888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63F706F-4AF5-2239-F4DB-BCF4782088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F0C37C-08F6-5AB5-7980-83544B0556B2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D34388-78C5-4E48-8E25-8F2BA0870F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D34388-78C5-4E48-8E25-8F2BA0870F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FD2DFEF-B12C-44CF-9309-106D117511D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FD2DFEF-B12C-44CF-9309-106D117511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2635C4-9719-7D0D-6B6B-643BCF28F1C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2635C4-9719-7D0D-6B6B-643BCF28F1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52A3BC-BDD1-E039-5C96-D4F9CB43FD2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09EA83-2265-A5F6-C833-CD81B81119C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09EA83-2265-A5F6-C833-CD81B81119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69982B6-57C4-A437-A132-BB19CC7D89C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69982B6-57C4-A437-A132-BB19CC7D89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583EF4-6F7C-7D65-CD42-0F5FC89A906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583EF4-6F7C-7D65-CD42-0F5FC89A9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C99D85-37EF-A883-00B0-D9302CB0B83E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AB5A50D-1BA9-3E43-9D20-EBD4BCFE839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AB5A50D-1BA9-3E43-9D20-EBD4BCFE8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F0362B1-C53A-1399-2042-00DE38D97E8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F0362B1-C53A-1399-2042-00DE38D97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75D8203-CAF3-651B-A41A-49CDF8B4C7C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75D8203-CAF3-651B-A41A-49CDF8B4C7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296D0C-07A8-7264-E37A-ADF2D4D2EE6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B1BD265-61AD-9FE3-CEE2-5F11B410338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B1BD265-61AD-9FE3-CEE2-5F11B4103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D6D8275-CA4A-B16A-F13C-BCDB6823FCC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D6D8275-CA4A-B16A-F13C-BCDB6823FC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0D213F9-8EB6-3EA1-5BE4-4E326FA2562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0D213F9-8EB6-3EA1-5BE4-4E326FA256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5533C5-D507-0B86-A46E-D23C94622BF5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4C04910-0C13-9FEC-CDEC-7BE0693C6FF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4C04910-0C13-9FEC-CDEC-7BE0693C6F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9F3A8AE-2F2F-DEDD-C7F4-D192F271042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9F3A8AE-2F2F-DEDD-C7F4-D192F2710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BB9A6B1-7DC0-D131-693A-33CE3878655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BB9A6B1-7DC0-D131-693A-33CE38786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BCC4CE-009F-764C-537E-ABC68F2F225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02D716B-272F-289A-82C5-2FFF25B8B1E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02D716B-272F-289A-82C5-2FFF25B8B1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A6E4C6E-A89F-F203-5923-BFE8598FE5F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A6E4C6E-A89F-F203-5923-BFE8598FE5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958F80C-BD1E-0010-3C9F-DCC17EEC155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958F80C-BD1E-0010-3C9F-DCC17EEC15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4CD295-7A39-48FC-5E10-0DF570566FB6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D0D045B-03A2-8DD5-A23F-21F75511A5E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D0D045B-03A2-8DD5-A23F-21F75511A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55C0DEA-4BEC-8BAB-1F36-D7B742F5696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55C0DEA-4BEC-8BAB-1F36-D7B742F56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CC0A61-5A88-2304-0278-1437107091B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CC0A61-5A88-2304-0278-1437107091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A4C129-7D3D-3FCA-4A6B-9DBBF9C6501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35FE6CE-13B6-2F02-311A-19A4E5AB14E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35FE6CE-13B6-2F02-311A-19A4E5AB1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4112009-0A66-3250-D8D3-D31D94EBEA9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4112009-0A66-3250-D8D3-D31D94EBEA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40E81F5-5C0A-EAF5-FC89-E43A5960D5C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40E81F5-5C0A-EAF5-FC89-E43A5960D5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B7909-0292-E07C-8236-31442002CF4D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5E1F109-A017-F4CC-7AB5-92E1F2F8596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5E1F109-A017-F4CC-7AB5-92E1F2F85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0A9F527-513B-AFB6-65D5-00E06B70D21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0A9F527-513B-AFB6-65D5-00E06B70D2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EFB092C-D481-79AD-E052-9F708A64F93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EFB092C-D481-79AD-E052-9F708A64F9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9355E0E-D708-B6F3-FEE3-D38CE6821F17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F492DD3-520B-1EA9-C73A-E8CE2FE6D6E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F492DD3-520B-1EA9-C73A-E8CE2FE6D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8089FD2-9E06-875B-49AF-7521F332F05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8089FD2-9E06-875B-49AF-7521F332F0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F723D6E-B8F3-7F83-4113-1B040434BCA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F723D6E-B8F3-7F83-4113-1B040434BC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58571F-D89C-45D4-B777-6011243FBD26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0FFA98-DE0E-F744-5231-0F987B753F12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0FFA98-DE0E-F744-5231-0F987B753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A5D5809-0378-D7F7-B98E-99204A5AB84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A5D5809-0378-D7F7-B98E-99204A5AB8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A44A6-4109-71B5-8654-64F48580700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A44A6-4109-71B5-8654-64F4858070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551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1FF1-3B30-2E3D-7904-FFEF2EDAF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8BD7D9E-BD58-176F-84A0-75C1A6752EE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3CE0C4-6D14-9160-5F4B-18D97B935B0B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76EFA73-A0DB-5EA6-551F-3ECCCB2783B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76EFA73-A0DB-5EA6-551F-3ECCCB278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479D54F-EFD1-19B5-4A1B-9EEB3C721148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479D54F-EFD1-19B5-4A1B-9EEB3C7211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2988FC0-72FD-ADFC-47F3-3FE794F1356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2988FC0-72FD-ADFC-47F3-3FE794F135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15789-B15A-D8A5-4A37-B450B73A1F6D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15789-B15A-D8A5-4A37-B450B73A1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DE7B8-162F-A221-60CE-2435F24B067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DE7B8-162F-A221-60CE-2435F24B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4BC3FA8-8B02-9B4E-5424-42AD8CF52B5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AA7D16-822C-7EE9-D53A-C9EA5C0AAB1F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D3F2731-D3ED-43A7-B55F-9D79DE09622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D3F2731-D3ED-43A7-B55F-9D79DE0962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D685B45-475C-78E7-4419-E278EF53751D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D685B45-475C-78E7-4419-E278EF537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46CF23-D1F3-18FF-82E6-4999FCF12F67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C1EFF9-AC9D-520F-CEE6-FB539A5BC6C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809980C-48C5-1E7F-5650-ABD999B94BC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809980C-48C5-1E7F-5650-ABD999B94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7FA21B1-E324-09D1-DD07-47641B8A947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7FA21B1-E324-09D1-DD07-47641B8A9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1F0500-37EE-93CA-4688-4EEEDAE0A41F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1F0500-37EE-93CA-4688-4EEEDAE0A4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DC969A-3F29-79FE-93DD-1CFBCEF6FA4D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1F728BB-415E-97C3-A652-B44505720E5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1F728BB-415E-97C3-A652-B44505720E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11662FD-B16D-1F2F-A6E8-C7A6F95D2FF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11662FD-B16D-1F2F-A6E8-C7A6F95D2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47CD83-EB30-E857-DD23-51C5790FC7C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47CD83-EB30-E857-DD23-51C5790FC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721A70-FABA-AE51-FBBD-E135A24293B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C0D54B-84AD-9393-2FC6-FF1C6E25337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C0D54B-84AD-9393-2FC6-FF1C6E253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080BBD6-6E44-E383-041F-BA4787A12ED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080BBD6-6E44-E383-041F-BA4787A12E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44C6ACD-4CDE-46A6-F069-F960905F79C2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44C6ACD-4CDE-46A6-F069-F960905F79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04AE74-11A6-DD91-90CF-A164100AD975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84FB922-2650-F1B9-A5D4-7C86BB0FC0D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84FB922-2650-F1B9-A5D4-7C86BB0FC0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64A8168-0283-D6DA-46C5-2149522845B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64A8168-0283-D6DA-46C5-214952284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EBE7F5B-8AA4-9550-E654-C23D97790E3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EBE7F5B-8AA4-9550-E654-C23D97790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04E0D-C977-667B-403F-B62A0C61542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2FBEE13-CC77-6996-2FE2-3D6EA932849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2FBEE13-CC77-6996-2FE2-3D6EA9328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9CA5DD2-3168-87DC-A2E0-E4BAB7BC4B8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9CA5DD2-3168-87DC-A2E0-E4BAB7BC4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FF363EA-5AE1-CA7A-5CCD-D47CFF782A0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FF363EA-5AE1-CA7A-5CCD-D47CFF782A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618E335-4C68-4264-E6D6-9089A1606B14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C30785C-578D-B709-6C0E-A7513E6599B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C30785C-578D-B709-6C0E-A7513E659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AAFC56D-5469-5274-C54B-2B848B6D32A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AAFC56D-5469-5274-C54B-2B848B6D3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9097140-6DA5-1BEF-09A6-85A0CFA00C6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9097140-6DA5-1BEF-09A6-85A0CFA00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234920-41DB-7E85-D3D7-30F0612B6E3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ED1C0C3-56C2-6836-3AF8-D048734AD1A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ED1C0C3-56C2-6836-3AF8-D048734AD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2B6C07-8529-8AB8-3610-C9711FAB243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2B6C07-8529-8AB8-3610-C9711FAB2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7FB10B6-AA0F-1F80-DDDA-C03CE0D4377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7FB10B6-AA0F-1F80-DDDA-C03CE0D437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B42E73-28A5-BACA-FDFA-0BE8ECCAF913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801B77E-29D6-EDAC-760A-C612FC01E17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801B77E-29D6-EDAC-760A-C612FC01E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4CCB86B-94FA-62A9-7F5F-DEC44093E1A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4CCB86B-94FA-62A9-7F5F-DEC44093E1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E4EF1E1-FA56-8E0C-C873-E45CA5F9A3C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E4EF1E1-FA56-8E0C-C873-E45CA5F9A3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8A28D2-AA95-CB66-C1B9-23E13B78601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7EBB90A-3F03-9754-89A7-40C586359D5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7EBB90A-3F03-9754-89A7-40C586359D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575D8F1-33E0-EBB0-F7F7-90A814AD8AB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575D8F1-33E0-EBB0-F7F7-90A814AD8A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736FA7F-977C-11DB-05F3-062EDBB7E36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736FA7F-977C-11DB-05F3-062EDBB7E3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156AE1-0BBD-9C19-B005-E44EA9DD94FB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E38D456-3A5C-50AA-E4C8-22608DEDFA3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E38D456-3A5C-50AA-E4C8-22608DEDFA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33B32E6-C511-019C-BCD1-4B1C3CA99ED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33B32E6-C511-019C-BCD1-4B1C3CA99E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2D298E4-270E-2058-B19E-9F3B3F09B0F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2D298E4-270E-2058-B19E-9F3B3F09B0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2133A9-6F40-A9D8-E050-BF9F2CFAB44D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8666FAA-F500-DC79-5DE7-1E0FEE7B189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8666FAA-F500-DC79-5DE7-1E0FEE7B1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57743E1-AE42-766A-77D0-889582C5A75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57743E1-AE42-766A-77D0-889582C5A7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F034AA-B670-D07A-73EF-785F47AEB39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F034AA-B670-D07A-73EF-785F47AEB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A2D80D8-C9AD-508E-C421-1DAAF47510A1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53CCE30-0EA1-59AD-288B-34001ECE545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53CCE30-0EA1-59AD-288B-34001ECE54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78F1B90-E8AB-8C25-29B6-9F0C0A393CC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78F1B90-E8AB-8C25-29B6-9F0C0A393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70C01B6-3D01-88C6-4B23-EDBF37756A2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70C01B6-3D01-88C6-4B23-EDBF37756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A5BDBC5-56C0-9631-357E-A40D0E554CDD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B97C30-1C51-67FC-F16E-5858A856555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B97C30-1C51-67FC-F16E-5858A8565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765B07B-29BD-5533-1261-618E52ED145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765B07B-29BD-5533-1261-618E52ED14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F7E42BA-4A18-076F-3055-628FCFE2D8B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F7E42BA-4A18-076F-3055-628FCFE2D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328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B999E-AA45-3C04-B691-863989F39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85F96DD-B7DA-DCD1-E68B-B39F67FF6FFF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1855BB-A69E-7E97-11E5-70C2AF9F4ADE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1095B04-DA6F-C30A-5AA7-4C8F027C30B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1095B04-DA6F-C30A-5AA7-4C8F027C3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2DA01E8-FCF0-0252-9B7D-183EEF30D4E8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2DA01E8-FCF0-0252-9B7D-183EEF30D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38897B4-386E-849D-F843-44D7ACBA345A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38897B4-386E-849D-F843-44D7ACBA3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10D006-BD63-BB39-25BE-25570FF71B9C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10D006-BD63-BB39-25BE-25570FF71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BADC38-C7CA-84FF-DDD8-CDA6931E87A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BADC38-C7CA-84FF-DDD8-CDA6931E8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666EB40-C404-A780-CFC3-100B36F2BBF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71075E-9FFE-0B3F-CE3D-5A2512831614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19590B-4DF4-E27B-0F48-C16326730DF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19590B-4DF4-E27B-0F48-C16326730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7AE7FCB-3AFE-0BA8-9D95-84E68A7F1C1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7AE7FCB-3AFE-0BA8-9D95-84E68A7F1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367AD-E46A-1A87-A554-1CA5B2809CC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085614-BD30-B993-9692-D3E96C31401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60EE1-B543-743B-D039-216DDC3BBA5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60EE1-B543-743B-D039-216DDC3BBA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2EC659-D51E-6B9F-28B2-A8B3E647ED7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2EC659-D51E-6B9F-28B2-A8B3E647E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23F94F1-C286-D791-2E18-0AA00CF580A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23F94F1-C286-D791-2E18-0AA00CF58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42F267-CA8E-F40A-CF5C-E2D9D1A06A14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6B89C11-BF8B-E344-F17F-0E3BBCC2D79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6B89C11-BF8B-E344-F17F-0E3BBCC2D7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465BD34-CBBB-BD30-E172-790EC695581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465BD34-CBBB-BD30-E172-790EC6955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2EC679-C05F-DCE2-B250-86898ADE564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2EC679-C05F-DCE2-B250-86898ADE56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D08C2C-8354-A735-1375-4D47AC34E3F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079506D-EEB1-8860-AFE9-155A2FC79FB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079506D-EEB1-8860-AFE9-155A2FC79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6E4CB6A-6A1D-F0FB-1141-D95BA0DF38B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6E4CB6A-6A1D-F0FB-1141-D95BA0DF3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7B9DEB6-42E4-BD47-DA48-B0F4CC7620F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7B9DEB6-42E4-BD47-DA48-B0F4CC7620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0C42C1-D9F1-13BB-4F27-C2D590B8390D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1D57A77-E9BD-5CA5-AA82-E39F002686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1D57A77-E9BD-5CA5-AA82-E39F00268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F3CDC44-2CB0-0312-7DAF-2F4225C5EB6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F3CDC44-2CB0-0312-7DAF-2F4225C5E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8869C92-32C0-6CFF-2EBA-7CBEA91D340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8869C92-32C0-6CFF-2EBA-7CBEA91D3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ECCF80-CA9A-C6C8-FA5A-237D5608344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AE6165-6746-96DA-580D-510472DE16D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AE6165-6746-96DA-580D-510472DE1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ACAD999-27C8-AAA4-EDBB-36115D6AF2E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ACAD999-27C8-AAA4-EDBB-36115D6AF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5BE726-8ADD-56A3-038C-12B17574DEE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5BE726-8ADD-56A3-038C-12B17574D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6F4BEA-4D87-E598-39C3-AEF54ED4CFA0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E136B02-D207-1E8A-B1E9-F6CC4603A53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E136B02-D207-1E8A-B1E9-F6CC4603A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E0BB877-F170-BE49-962C-88CB252D10A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E0BB877-F170-BE49-962C-88CB252D1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327DE71-0314-B07A-3122-D985E672A96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327DE71-0314-B07A-3122-D985E672A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864DD69-6491-C8E8-E7B9-E14C2F5C438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6E48834-E465-5A8A-6972-596200DF5B7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6E48834-E465-5A8A-6972-596200DF5B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D254FA-C0DF-D812-F197-2186B1B8A51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D254FA-C0DF-D812-F197-2186B1B8A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37C2ACE-BBFC-C3DA-0444-05160ECC29A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37C2ACE-BBFC-C3DA-0444-05160ECC29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F02C04-6257-F500-C1AE-45B87BFD46A0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2CF47F-B1CE-1CC0-E7A9-3A408624716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2CF47F-B1CE-1CC0-E7A9-3A4086247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4CDFBF6-4F84-1B5D-93E4-53F10A35A11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4CDFBF6-4F84-1B5D-93E4-53F10A35A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E607605-B13D-9F87-7CDD-4C95708FA77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E607605-B13D-9F87-7CDD-4C95708FA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43E3F8-9B05-EB74-18AC-F8FF1E973CC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92C90E7-B6AC-83CE-6AAE-458C367CE01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92C90E7-B6AC-83CE-6AAE-458C367CE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BD608F-278C-CFA7-93D1-B44F0022939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BD608F-278C-CFA7-93D1-B44F00229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A594756-3B62-01C7-C66A-FE07B31C2D1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A594756-3B62-01C7-C66A-FE07B31C2D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0A9329-9597-D6E0-0F6E-B97979F1E3F7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D42A94B-00CF-88CC-F3BE-DED748F2B97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D42A94B-00CF-88CC-F3BE-DED748F2B9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72E6055-EEAD-6085-97BE-11B743F276D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72E6055-EEAD-6085-97BE-11B743F27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B437807-EBAA-DEC0-B5A3-1951AE83492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B437807-EBAA-DEC0-B5A3-1951AE8349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B38382-107C-4A34-B736-D81806B98D17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62DA5F-8FD9-734C-38E7-53ACACD81C5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62DA5F-8FD9-734C-38E7-53ACACD81C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11A15FF-8F9D-CFA5-E1AA-CF7277242A2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11A15FF-8F9D-CFA5-E1AA-CF7277242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C2368F6-F203-4583-3A59-845CF217C53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C2368F6-F203-4583-3A59-845CF217C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5D5707-8070-7C94-9CC6-3EB1D58BA064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663B4F8-5309-4579-D445-661307AE15E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663B4F8-5309-4579-D445-661307AE15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256F41F-B95E-119A-B5BE-CAEC9A4672E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256F41F-B95E-119A-B5BE-CAEC9A467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9BCE79B-DA8A-7BDF-2272-63E3D8CAAB6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9BCE79B-DA8A-7BDF-2272-63E3D8CAA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8C3ECC-821E-8599-18EE-8E60C0A2833C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982141F-4E20-DF1F-26A9-3DB3BD0C25F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982141F-4E20-DF1F-26A9-3DB3BD0C25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276ED0B-479A-22FB-0CA9-956B43A56EE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276ED0B-479A-22FB-0CA9-956B43A56E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187420A-1D6B-EBF0-6760-B89AFCAA21F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187420A-1D6B-EBF0-6760-B89AFCAA21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9EEB5B3-5DD5-29E4-3404-3EC4C71665C5}"/>
              </a:ext>
            </a:extLst>
          </p:cNvPr>
          <p:cNvGrpSpPr/>
          <p:nvPr/>
        </p:nvGrpSpPr>
        <p:grpSpPr>
          <a:xfrm>
            <a:off x="771917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2B20A44-C32B-E102-CAF6-86187DE4EEA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2B20A44-C32B-E102-CAF6-86187DE4EE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6E98D6C-8445-3B40-3AC4-D7B1CAC8B7B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6E98D6C-8445-3B40-3AC4-D7B1CAC8B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36AEF0E-40B2-9AC9-5E28-B0F0E575E1D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36AEF0E-40B2-9AC9-5E28-B0F0E575E1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819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5E5C4-78F6-16AD-A7F8-2E01368D6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E731543-B69A-3BD3-FDEF-26B2949D8883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38BC7-DE95-236E-A9CB-325FA7FAD479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AC02C41-D111-5263-6DEF-49BB3DCADF9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AC02C41-D111-5263-6DEF-49BB3DCAD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CB77393-4AB9-4927-D48E-6FF5943DC446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CB77393-4AB9-4927-D48E-6FF5943DC4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5FE4D48-2889-49C3-255E-D37391455D6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5FE4D48-2889-49C3-255E-D37391455D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9F152-2988-54C9-773A-5DEE77D9863A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9F152-2988-54C9-773A-5DEE77D9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A9B62-2457-227A-5146-F56B7200CD1B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A9B62-2457-227A-5146-F56B7200C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7F80D1A-EF1F-B737-1BDE-7B0E7E2D9BA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ACD245-B41B-77AB-0921-8A94436B19F5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E7F3304-4EE2-ADA7-927B-F77E23D94DD7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E7F3304-4EE2-ADA7-927B-F77E23D94D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BFC78D-25CB-EFFE-92BD-7D360B5D5F4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BFC78D-25CB-EFFE-92BD-7D360B5D5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0CE074-0FEC-FC39-419D-63537E1FE68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926FA4-A68C-35E5-33DF-E456AC39FBC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FEE9B34-4764-2488-B27E-CFE1D8CB6B5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FEE9B34-4764-2488-B27E-CFE1D8CB6B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1E6CF1E-CAC7-2828-960D-9304DCB95162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1E6CF1E-CAC7-2828-960D-9304DCB95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7E38A9-5805-B531-4388-AA38814528C2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7E38A9-5805-B531-4388-AA3881452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69D064-CE71-72A3-84A2-CEB370C5603C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C364602-D99B-767F-5E53-AA53E0DAD02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C364602-D99B-767F-5E53-AA53E0DAD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8B6CBA-294C-EF7E-B066-38F948D0DA1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8B6CBA-294C-EF7E-B066-38F948D0D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395952A-B403-A544-450E-69EC6A671F0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395952A-B403-A544-450E-69EC6A671F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50C277-243F-C0B3-E1FB-CCBC5C100F2B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2E46989-C167-4CFD-0BC0-E92648867C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2E46989-C167-4CFD-0BC0-E92648867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4D5F9D-EB32-453E-6970-4F677571E2B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4D5F9D-EB32-453E-6970-4F677571E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386E60-7A6A-5972-FB0A-C158C671A06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386E60-7A6A-5972-FB0A-C158C671A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43B8C7-9328-DE37-8C7C-D81F294F7380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C995C58-AF48-36EB-9327-4DB6FF6BA6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C995C58-AF48-36EB-9327-4DB6FF6BA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F949C14-EEA4-FC85-1409-7C4A8F4CD94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F949C14-EEA4-FC85-1409-7C4A8F4CD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6359A65-F6DF-29A2-3482-D01D011AF6E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6359A65-F6DF-29A2-3482-D01D011AF6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D6C236-96CF-CF45-63B3-5184883AF6EB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C0132F5-2926-682C-900E-42465839774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C0132F5-2926-682C-900E-4246583977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4D79B54-02B4-FDE8-0E44-32F7439B743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4D79B54-02B4-FDE8-0E44-32F7439B7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1952CF3-4223-277C-C015-F8353B240C2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1952CF3-4223-277C-C015-F8353B240C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C789BE-5803-8738-68BD-DFBC771209F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C35A866-96BF-A76D-46C1-13A3C0EBD91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C35A866-96BF-A76D-46C1-13A3C0EBD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32811D-F0AF-694E-9262-0E5DDC0BD70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32811D-F0AF-694E-9262-0E5DDC0BD7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033224B-DE40-0DDB-C3BE-9F672265EF0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033224B-DE40-0DDB-C3BE-9F672265EF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536968-CFC0-A600-C66B-E80A77078FC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97020CE-9EFD-3BE7-68F9-6919BC62843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97020CE-9EFD-3BE7-68F9-6919BC6284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BB65B2D-5E8A-3DA4-D20B-E56FD57D664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BB65B2D-5E8A-3DA4-D20B-E56FD57D66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B1F73C4-18EA-854F-DD6C-942F16B61E0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B1F73C4-18EA-854F-DD6C-942F16B61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B61012-4DCE-5D40-1EC9-A5AF5797F711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07739FB-DD11-465C-3080-3BD30C7838E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07739FB-DD11-465C-3080-3BD30C783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C4213DF-82BF-2C41-885D-E319D1735B4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C4213DF-82BF-2C41-885D-E319D1735B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79B5DE-6C74-B57E-F353-DFFBE0294E4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79B5DE-6C74-B57E-F353-DFFBE0294E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F1F50-D320-C295-467E-A23F21CFFE1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89C984-9949-8A53-7A3A-28E7D046255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89C984-9949-8A53-7A3A-28E7D04625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996FF4A-EDA8-F24E-4E55-A609247F413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996FF4A-EDA8-F24E-4E55-A609247F4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67C34E-850D-9D5A-7E50-8A989E26B67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67C34E-850D-9D5A-7E50-8A989E26B6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218B2B-60F6-862C-D315-7C111AC3A789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D649DA1-B5A5-0AA1-8FE9-973A16EC0E6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D649DA1-B5A5-0AA1-8FE9-973A16EC0E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271DD50-F719-CF8B-E36C-92BE4A3A440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271DD50-F719-CF8B-E36C-92BE4A3A44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8F9984A-9AAB-CD2D-70DC-92FF2ACF3B0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8F9984A-9AAB-CD2D-70DC-92FF2ACF3B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5F9D67-6D70-FB12-DFEB-17B003DD47B9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CAE26B-0682-1C20-D816-2C60F868164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CAE26B-0682-1C20-D816-2C60F86816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0AFA3A6-95AB-0565-AD21-E8D97E6E23B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0AFA3A6-95AB-0565-AD21-E8D97E6E2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82CC58-7E1A-5D2F-2100-A5EF1D79456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82CC58-7E1A-5D2F-2100-A5EF1D7945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B57594-C7F4-BD4D-C965-06E66DC69D2D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958A82A-6509-F1B3-41A8-FDAED598F7B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958A82A-6509-F1B3-41A8-FDAED598F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4CBDEA5-B482-F5D8-DC1F-2A1613955DE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4CBDEA5-B482-F5D8-DC1F-2A1613955D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2E450AF-DC1A-AB36-E089-EABAD8A4D5F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2E450AF-DC1A-AB36-E089-EABAD8A4D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37AC58-30A8-B0D1-F600-57F661735AE4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2D5909-CEEA-FB8F-9A55-E6D5AE62A40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2D5909-CEEA-FB8F-9A55-E6D5AE62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379907-9E88-0119-8B32-AE650953BCF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379907-9E88-0119-8B32-AE650953BC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1BDBAE-6B04-B6C4-DAE9-2DAF71157EC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1BDBAE-6B04-B6C4-DAE9-2DAF71157E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36FF71-11A1-70C9-F9ED-4F7F362AE545}"/>
              </a:ext>
            </a:extLst>
          </p:cNvPr>
          <p:cNvGrpSpPr/>
          <p:nvPr/>
        </p:nvGrpSpPr>
        <p:grpSpPr>
          <a:xfrm>
            <a:off x="771917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043DF2F-23E0-78A1-C3ED-9AC3EACF899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043DF2F-23E0-78A1-C3ED-9AC3EACF89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281B059-1994-5B03-8B84-745E6A96C99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281B059-1994-5B03-8B84-745E6A96C9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D4835AF-8ADD-99D3-9E92-6E21E7E7D11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D4835AF-8ADD-99D3-9E92-6E21E7E7D1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9AE5FD9-5826-6A96-E33E-0C53C6BCBBA3}"/>
              </a:ext>
            </a:extLst>
          </p:cNvPr>
          <p:cNvGrpSpPr/>
          <p:nvPr/>
        </p:nvGrpSpPr>
        <p:grpSpPr>
          <a:xfrm>
            <a:off x="771917" y="19149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5046692-2E79-168D-B6F3-502EDE71321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5046692-2E79-168D-B6F3-502EDE713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F720B73-16DD-B11B-BBBA-0A642F5A7B9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F720B73-16DD-B11B-BBBA-0A642F5A7B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511A4EB-2C61-C8E2-1696-97F602B4538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511A4EB-2C61-C8E2-1696-97F602B45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60801FD-3C40-53D7-05B7-21202756F5D7}"/>
                  </a:ext>
                </a:extLst>
              </p:cNvPr>
              <p:cNvSpPr txBox="1"/>
              <p:nvPr/>
            </p:nvSpPr>
            <p:spPr>
              <a:xfrm>
                <a:off x="7671816" y="1249823"/>
                <a:ext cx="37482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𝑭𝑰𝑵𝑨𝑳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60801FD-3C40-53D7-05B7-21202756F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16" y="1249823"/>
                <a:ext cx="374826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9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648E5-9AFB-5E42-1B0D-DAC8BAD0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A38C9D-FDE7-8E1E-3104-2B2F41C4502C}"/>
              </a:ext>
            </a:extLst>
          </p:cNvPr>
          <p:cNvSpPr txBox="1"/>
          <p:nvPr/>
        </p:nvSpPr>
        <p:spPr>
          <a:xfrm>
            <a:off x="385806" y="225130"/>
            <a:ext cx="1154711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Codul NuSMV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806ED87-D03F-6B01-4417-BDF0AA3D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56" y="868083"/>
            <a:ext cx="2499576" cy="5776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94807B5-40A3-E86D-C3EA-E0BED6929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49" y="868083"/>
            <a:ext cx="2394269" cy="57888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C6E0EBA-F747-D5E1-5205-EB42BA50F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149" y="844061"/>
            <a:ext cx="3875045" cy="57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684C4-2CAA-8714-EEA0-B6AA3201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3" y="517582"/>
            <a:ext cx="5760000" cy="58228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852245-4624-C9D7-7514-C00AD059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98" y="706090"/>
            <a:ext cx="5760000" cy="54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0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85FD18-088B-CD3B-0178-A0712219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49" y="98021"/>
            <a:ext cx="7046302" cy="66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5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0176-AE5E-97C8-CF74-4772F8C2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Cuprins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DD1B-B811-DB64-8534-D4CE21A7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 System</a:t>
            </a:r>
          </a:p>
          <a:p>
            <a:r>
              <a:rPr lang="en-US" dirty="0" err="1"/>
              <a:t>NuSMV</a:t>
            </a:r>
            <a:endParaRPr lang="en-US" dirty="0"/>
          </a:p>
          <a:p>
            <a:r>
              <a:rPr lang="sv-SE" dirty="0"/>
              <a:t>O</a:t>
            </a:r>
            <a:r>
              <a:rPr lang="sv-SE" sz="2800" dirty="0"/>
              <a:t>pera</a:t>
            </a:r>
            <a:r>
              <a:rPr lang="ro-RO" sz="2800" dirty="0"/>
              <a:t>ți</a:t>
            </a:r>
            <a:r>
              <a:rPr lang="en-US" sz="2800" dirty="0"/>
              <a:t>a</a:t>
            </a:r>
            <a:r>
              <a:rPr lang="ro-RO" sz="2800" dirty="0"/>
              <a:t> de împărțire</a:t>
            </a:r>
            <a:endParaRPr lang="en-US" sz="2800" dirty="0"/>
          </a:p>
          <a:p>
            <a:r>
              <a:rPr lang="en-US" dirty="0" err="1"/>
              <a:t>Numerele</a:t>
            </a:r>
            <a:r>
              <a:rPr lang="en-US" dirty="0"/>
              <a:t> Fibonacci</a:t>
            </a:r>
          </a:p>
          <a:p>
            <a:r>
              <a:rPr lang="en-US" sz="2800" dirty="0" err="1"/>
              <a:t>Bibliografie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https://github.com/Andrei137/Proiect-MFIS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58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26CCD-B777-F2C0-D04F-3A9FE007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657580"/>
            <a:ext cx="10848975" cy="55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8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991D6-6555-C13C-2CC2-B00DBA6A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284446"/>
            <a:ext cx="11287125" cy="428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4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309DC-7D2A-1C70-1117-2C110285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5073"/>
            <a:ext cx="12192000" cy="2214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0B458-96CF-B4B6-B5BA-84640CBD4CEE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 err="1"/>
              <a:t>Rezultatul</a:t>
            </a:r>
            <a:r>
              <a:rPr lang="en-US" sz="3500" b="1" dirty="0"/>
              <a:t> </a:t>
            </a:r>
            <a:r>
              <a:rPr lang="en-US" sz="3500" b="1" dirty="0" err="1"/>
              <a:t>verific</a:t>
            </a:r>
            <a:r>
              <a:rPr lang="ro-RO" sz="3500" b="1" dirty="0" err="1"/>
              <a:t>ării</a:t>
            </a:r>
            <a:r>
              <a:rPr lang="ro-RO" sz="3500" b="1" dirty="0"/>
              <a:t> sistemului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3988980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DDFE3-5739-54B3-F24A-AEBCDFCE9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7910BA-AC54-56A7-A42A-7CCFF7CAB183}"/>
                  </a:ext>
                </a:extLst>
              </p:cNvPr>
              <p:cNvSpPr txBox="1"/>
              <p:nvPr/>
            </p:nvSpPr>
            <p:spPr>
              <a:xfrm>
                <a:off x="6874171" y="3429000"/>
                <a:ext cx="45346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1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→({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:endParaRPr lang="pt-BR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7910BA-AC54-56A7-A42A-7CCFF7CA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171" y="3429000"/>
                <a:ext cx="4534639" cy="1200329"/>
              </a:xfrm>
              <a:prstGeom prst="rect">
                <a:avLst/>
              </a:prstGeom>
              <a:blipFill>
                <a:blip r:embed="rId2"/>
                <a:stretch>
                  <a:fillRect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8B6CB4-D624-8EC8-D676-FDE90D26159C}"/>
                  </a:ext>
                </a:extLst>
              </p:cNvPr>
              <p:cNvSpPr txBox="1"/>
              <p:nvPr/>
            </p:nvSpPr>
            <p:spPr>
              <a:xfrm>
                <a:off x="385805" y="952864"/>
                <a:ext cx="8462919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v-SE" dirty="0"/>
                  <a:t>Alfabet: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en-US" dirty="0" err="1"/>
                  <a:t>Structura</a:t>
                </a:r>
                <a:r>
                  <a:rPr lang="en-US" dirty="0"/>
                  <a:t> </a:t>
                </a:r>
                <a:r>
                  <a:rPr lang="en-US" dirty="0" err="1"/>
                  <a:t>membranei</a:t>
                </a:r>
                <a:r>
                  <a:rPr lang="en-US" dirty="0"/>
                  <a:t>, </a:t>
                </a:r>
                <a:r>
                  <a:rPr lang="en-US" dirty="0" err="1"/>
                  <a:t>aranjamentul</a:t>
                </a:r>
                <a:r>
                  <a:rPr lang="en-US" dirty="0"/>
                  <a:t> </a:t>
                </a:r>
                <a:r>
                  <a:rPr lang="en-US" dirty="0" err="1"/>
                  <a:t>ierarhic</a:t>
                </a:r>
                <a:r>
                  <a:rPr lang="en-US" dirty="0"/>
                  <a:t> al </a:t>
                </a:r>
                <a:r>
                  <a:rPr lang="en-US" dirty="0" err="1"/>
                  <a:t>compartimentelor</a:t>
                </a:r>
                <a:r>
                  <a:rPr lang="en-US" dirty="0"/>
                  <a:t> (</a:t>
                </a:r>
                <a:r>
                  <a:rPr lang="en-US" dirty="0" err="1"/>
                  <a:t>regiunilor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en-US" dirty="0" err="1"/>
                  <a:t>Mulțimile</a:t>
                </a:r>
                <a:r>
                  <a:rPr lang="en-US" dirty="0"/>
                  <a:t> </a:t>
                </a:r>
                <a:r>
                  <a:rPr lang="en-US" dirty="0" err="1"/>
                  <a:t>inițiale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fiecare</a:t>
                </a:r>
                <a:r>
                  <a:rPr lang="en-US" dirty="0"/>
                  <a:t> </a:t>
                </a:r>
                <a:r>
                  <a:rPr lang="en-US" dirty="0" err="1"/>
                  <a:t>regiune</a:t>
                </a:r>
                <a:r>
                  <a:rPr lang="en-US" dirty="0"/>
                  <a:t>:</a:t>
                </a:r>
                <a:endParaRPr lang="ro-RO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8B6CB4-D624-8EC8-D676-FDE90D261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5" y="952864"/>
                <a:ext cx="8462919" cy="1754326"/>
              </a:xfrm>
              <a:prstGeom prst="rect">
                <a:avLst/>
              </a:prstGeom>
              <a:blipFill>
                <a:blip r:embed="rId3"/>
                <a:stretch>
                  <a:fillRect l="-576" t="-1736" b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68C7283-1A1B-67FA-8598-D7807828964D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/>
              <a:t>N</a:t>
            </a:r>
            <a:r>
              <a:rPr lang="sv-SE" sz="3500" b="1" dirty="0"/>
              <a:t>umerele Fibonacci</a:t>
            </a:r>
            <a:endParaRPr lang="en-US" sz="3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F1DABB-F317-F6A3-B41F-13E8197A6039}"/>
                  </a:ext>
                </a:extLst>
              </p:cNvPr>
              <p:cNvSpPr/>
              <p:nvPr/>
            </p:nvSpPr>
            <p:spPr>
              <a:xfrm>
                <a:off x="2228810" y="2892974"/>
                <a:ext cx="3600000" cy="3600000"/>
              </a:xfrm>
              <a:prstGeom prst="ellipse">
                <a:avLst/>
              </a:prstGeom>
              <a:solidFill>
                <a:srgbClr val="BED3C3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F1DABB-F317-F6A3-B41F-13E8197A6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810" y="2892974"/>
                <a:ext cx="3600000" cy="36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87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A3839-21A2-1F5A-D6E8-467B725B3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452EDB7-B37C-E4C6-9DEF-1863BAFC0CB5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numerele Fibonacci</a:t>
            </a:r>
            <a:endParaRPr lang="en-US" sz="3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66D08BF-940F-0C28-3A78-24130947159C}"/>
                  </a:ext>
                </a:extLst>
              </p:cNvPr>
              <p:cNvSpPr/>
              <p:nvPr/>
            </p:nvSpPr>
            <p:spPr>
              <a:xfrm>
                <a:off x="7671815" y="1835429"/>
                <a:ext cx="3600000" cy="3600000"/>
              </a:xfrm>
              <a:prstGeom prst="ellipse">
                <a:avLst/>
              </a:prstGeom>
              <a:solidFill>
                <a:srgbClr val="BED3C3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sv-SE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66D08BF-940F-0C28-3A78-241309471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15" y="1835429"/>
                <a:ext cx="3600000" cy="36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3ABF9E-98BF-56AD-218A-62CF80084DD3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3ABF9E-98BF-56AD-218A-62CF80084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A7816A-B03D-FAC1-CD59-D64CB86E4AF6}"/>
                  </a:ext>
                </a:extLst>
              </p:cNvPr>
              <p:cNvSpPr/>
              <p:nvPr/>
            </p:nvSpPr>
            <p:spPr>
              <a:xfrm>
                <a:off x="771918" y="1926873"/>
                <a:ext cx="3600000" cy="3600000"/>
              </a:xfrm>
              <a:prstGeom prst="ellipse">
                <a:avLst/>
              </a:prstGeom>
              <a:solidFill>
                <a:srgbClr val="BED3C3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A7816A-B03D-FAC1-CD59-D64CB86E4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8" y="1926873"/>
                <a:ext cx="3600000" cy="36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5583ABC3-D18A-ABEA-1A35-FE599C95A8F0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09848D-AEE9-AB65-239E-422D82C8188E}"/>
                  </a:ext>
                </a:extLst>
              </p:cNvPr>
              <p:cNvSpPr txBox="1"/>
              <p:nvPr/>
            </p:nvSpPr>
            <p:spPr>
              <a:xfrm>
                <a:off x="4114801" y="3924682"/>
                <a:ext cx="380047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h𝑒𝑟𝑒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de x1 ori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{ </m:t>
                    </m:r>
                    <m:r>
                      <m:rPr>
                        <m:nor/>
                      </m:rPr>
                      <a:rPr lang="en-US" b="0" i="0" dirty="0" smtClean="0"/>
                      <m:t>b</m:t>
                    </m:r>
                    <m:r>
                      <m:rPr>
                        <m:nor/>
                      </m:rPr>
                      <a:rPr lang="en-US" b="0" i="0" dirty="0" smtClean="0"/>
                      <m:t> 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{ </m:t>
                    </m:r>
                    <m:r>
                      <m:rPr>
                        <m:nor/>
                      </m:rPr>
                      <a:rPr lang="en-US" b="0" i="0" dirty="0" smtClean="0"/>
                      <m:t>a</m:t>
                    </m:r>
                    <m:r>
                      <m:rPr>
                        <m:nor/>
                      </m:rPr>
                      <a:rPr lang="en-US" b="0" i="0" dirty="0" smtClean="0"/>
                      <m:t>, </m:t>
                    </m:r>
                    <m:r>
                      <m:rPr>
                        <m:nor/>
                      </m:rPr>
                      <a:rPr lang="en-US" b="0" i="0" dirty="0" smtClean="0"/>
                      <m:t>b</m:t>
                    </m:r>
                    <m:r>
                      <m:rPr>
                        <m:nor/>
                      </m:rPr>
                      <a:rPr lang="en-US" b="0" i="0" dirty="0" smtClean="0"/>
                      <m:t> 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de x1 ori</a:t>
                </a:r>
              </a:p>
              <a:p>
                <a:pPr algn="ctr"/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09848D-AEE9-AB65-239E-422D82C81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1" y="3924682"/>
                <a:ext cx="3800474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801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4B3AB-6075-83BA-A5FF-3C9EC6D15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E85F9E9-7EE0-2BC6-0652-CB864798C00A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numerele Fibonacci</a:t>
            </a:r>
            <a:endParaRPr lang="en-US" sz="3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BDC5A8-C553-870D-3EC5-F704DE9A4E5E}"/>
                  </a:ext>
                </a:extLst>
              </p:cNvPr>
              <p:cNvSpPr/>
              <p:nvPr/>
            </p:nvSpPr>
            <p:spPr>
              <a:xfrm>
                <a:off x="7671815" y="1835429"/>
                <a:ext cx="3600000" cy="3600000"/>
              </a:xfrm>
              <a:prstGeom prst="ellipse">
                <a:avLst/>
              </a:prstGeom>
              <a:solidFill>
                <a:srgbClr val="BED3C3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sv-SE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2BDC5A8-C553-870D-3EC5-F704DE9A4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15" y="1835429"/>
                <a:ext cx="3600000" cy="36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C32CBD-5195-6CF9-B34D-B13CAAC36BCB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C32CBD-5195-6CF9-B34D-B13CAAC36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B6D8DA9-1302-3C6D-4BE2-1E566DA73792}"/>
                  </a:ext>
                </a:extLst>
              </p:cNvPr>
              <p:cNvSpPr/>
              <p:nvPr/>
            </p:nvSpPr>
            <p:spPr>
              <a:xfrm>
                <a:off x="771918" y="1926873"/>
                <a:ext cx="3600000" cy="3600000"/>
              </a:xfrm>
              <a:prstGeom prst="ellipse">
                <a:avLst/>
              </a:prstGeom>
              <a:solidFill>
                <a:srgbClr val="BED3C3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B6D8DA9-1302-3C6D-4BE2-1E566DA73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8" y="1926873"/>
                <a:ext cx="3600000" cy="36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CD931524-6F2A-98D7-1DE9-0369364E0CC1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925D7-49C0-2ACC-4BA8-B1D9509F48EF}"/>
                  </a:ext>
                </a:extLst>
              </p:cNvPr>
              <p:cNvSpPr txBox="1"/>
              <p:nvPr/>
            </p:nvSpPr>
            <p:spPr>
              <a:xfrm>
                <a:off x="4114801" y="3924682"/>
                <a:ext cx="380047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h𝑒𝑟𝑒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de x1 ori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{ </m:t>
                    </m:r>
                    <m:r>
                      <m:rPr>
                        <m:nor/>
                      </m:rPr>
                      <a:rPr lang="en-US" b="0" i="0" dirty="0" smtClean="0"/>
                      <m:t>b</m:t>
                    </m:r>
                    <m:r>
                      <m:rPr>
                        <m:nor/>
                      </m:rPr>
                      <a:rPr lang="en-US" b="0" i="0" dirty="0" smtClean="0"/>
                      <m:t> 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{ </m:t>
                    </m:r>
                    <m:r>
                      <m:rPr>
                        <m:nor/>
                      </m:rPr>
                      <a:rPr lang="en-US" b="0" i="0" dirty="0" smtClean="0"/>
                      <m:t>a</m:t>
                    </m:r>
                    <m:r>
                      <m:rPr>
                        <m:nor/>
                      </m:rPr>
                      <a:rPr lang="en-US" b="0" i="0" dirty="0" smtClean="0"/>
                      <m:t>, </m:t>
                    </m:r>
                    <m:r>
                      <m:rPr>
                        <m:nor/>
                      </m:rPr>
                      <a:rPr lang="en-US" b="0" i="0" dirty="0" smtClean="0"/>
                      <m:t>b</m:t>
                    </m:r>
                    <m:r>
                      <m:rPr>
                        <m:nor/>
                      </m:rPr>
                      <a:rPr lang="en-US" b="0" i="0" dirty="0" smtClean="0"/>
                      <m:t> 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de x2 ori</a:t>
                </a:r>
              </a:p>
              <a:p>
                <a:pPr algn="ctr"/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8925D7-49C0-2ACC-4BA8-B1D9509F4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1" y="3924682"/>
                <a:ext cx="3800474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133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0776D-296C-E17E-61D3-28FB74C3F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03AD152-3E8F-FDA0-C227-A0ECE727D70B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numerele Fibonacci</a:t>
            </a:r>
            <a:endParaRPr lang="en-US" sz="3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367F47D-77F0-D655-CC3F-B1081B9FBF8E}"/>
                  </a:ext>
                </a:extLst>
              </p:cNvPr>
              <p:cNvSpPr/>
              <p:nvPr/>
            </p:nvSpPr>
            <p:spPr>
              <a:xfrm>
                <a:off x="7671815" y="1835429"/>
                <a:ext cx="3600000" cy="3600000"/>
              </a:xfrm>
              <a:prstGeom prst="ellipse">
                <a:avLst/>
              </a:prstGeom>
              <a:solidFill>
                <a:srgbClr val="BED3C3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sv-SE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367F47D-77F0-D655-CC3F-B1081B9FBF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15" y="1835429"/>
                <a:ext cx="3600000" cy="36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77A3A1-E69A-7CC0-2546-0C0F27598BC4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77A3A1-E69A-7CC0-2546-0C0F27598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8192318-8CC7-9496-0405-C773B0BED150}"/>
                  </a:ext>
                </a:extLst>
              </p:cNvPr>
              <p:cNvSpPr/>
              <p:nvPr/>
            </p:nvSpPr>
            <p:spPr>
              <a:xfrm>
                <a:off x="771918" y="1926873"/>
                <a:ext cx="3600000" cy="3600000"/>
              </a:xfrm>
              <a:prstGeom prst="ellipse">
                <a:avLst/>
              </a:prstGeom>
              <a:solidFill>
                <a:srgbClr val="BED3C3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8192318-8CC7-9496-0405-C773B0BED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8" y="1926873"/>
                <a:ext cx="3600000" cy="36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EE0284D0-9B1C-1C96-C4E3-F083A60EF37C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17308D-D0A2-EEE6-E9B8-C293B062E76A}"/>
                  </a:ext>
                </a:extLst>
              </p:cNvPr>
              <p:cNvSpPr txBox="1"/>
              <p:nvPr/>
            </p:nvSpPr>
            <p:spPr>
              <a:xfrm>
                <a:off x="4114801" y="3924682"/>
                <a:ext cx="380047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h𝑒𝑟𝑒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de x2 ori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{ </m:t>
                    </m:r>
                    <m:r>
                      <m:rPr>
                        <m:nor/>
                      </m:rPr>
                      <a:rPr lang="en-US" b="0" i="0" dirty="0" smtClean="0"/>
                      <m:t>b</m:t>
                    </m:r>
                    <m:r>
                      <m:rPr>
                        <m:nor/>
                      </m:rPr>
                      <a:rPr lang="en-US" b="0" i="0" dirty="0" smtClean="0"/>
                      <m:t> 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{ </m:t>
                    </m:r>
                    <m:r>
                      <m:rPr>
                        <m:nor/>
                      </m:rPr>
                      <a:rPr lang="en-US" b="0" i="0" dirty="0" smtClean="0"/>
                      <m:t>a</m:t>
                    </m:r>
                    <m:r>
                      <m:rPr>
                        <m:nor/>
                      </m:rPr>
                      <a:rPr lang="en-US" b="0" i="0" dirty="0" smtClean="0"/>
                      <m:t>, </m:t>
                    </m:r>
                    <m:r>
                      <m:rPr>
                        <m:nor/>
                      </m:rPr>
                      <a:rPr lang="en-US" b="0" i="0" dirty="0" smtClean="0"/>
                      <m:t>b</m:t>
                    </m:r>
                    <m:r>
                      <m:rPr>
                        <m:nor/>
                      </m:rPr>
                      <a:rPr lang="en-US" b="0" i="0" dirty="0" smtClean="0"/>
                      <m:t> 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de x3 ori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17308D-D0A2-EEE6-E9B8-C293B062E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1" y="3924682"/>
                <a:ext cx="3800474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365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87A56-9F0C-3C3C-F793-A6E33CB2E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1B6FD82-FC7E-486E-D8F2-C87D58D1B8E0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numerele Fibonacci</a:t>
            </a:r>
            <a:endParaRPr lang="en-US" sz="3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3883111-DCC9-463C-4D8F-BE2F3FEB1AAB}"/>
                  </a:ext>
                </a:extLst>
              </p:cNvPr>
              <p:cNvSpPr/>
              <p:nvPr/>
            </p:nvSpPr>
            <p:spPr>
              <a:xfrm>
                <a:off x="7671815" y="1835429"/>
                <a:ext cx="3600000" cy="3600000"/>
              </a:xfrm>
              <a:prstGeom prst="ellipse">
                <a:avLst/>
              </a:prstGeom>
              <a:solidFill>
                <a:srgbClr val="BED3C3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sv-SE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3883111-DCC9-463C-4D8F-BE2F3FEB1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15" y="1835429"/>
                <a:ext cx="3600000" cy="36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12CB3D-5FB1-2D1C-B7A3-A3EF5777F3A8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12CB3D-5FB1-2D1C-B7A3-A3EF5777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991BEFC-0BE2-8160-3BA9-9A5C760E79D3}"/>
                  </a:ext>
                </a:extLst>
              </p:cNvPr>
              <p:cNvSpPr/>
              <p:nvPr/>
            </p:nvSpPr>
            <p:spPr>
              <a:xfrm>
                <a:off x="771918" y="1926873"/>
                <a:ext cx="3600000" cy="3600000"/>
              </a:xfrm>
              <a:prstGeom prst="ellipse">
                <a:avLst/>
              </a:prstGeom>
              <a:solidFill>
                <a:srgbClr val="BED3C3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991BEFC-0BE2-8160-3BA9-9A5C760E7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8" y="1926873"/>
                <a:ext cx="3600000" cy="36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1F3192F4-EE47-B7FF-FF00-3351B120E79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6E5133-D0E5-F9EE-9788-55BF7A0F2CEC}"/>
                  </a:ext>
                </a:extLst>
              </p:cNvPr>
              <p:cNvSpPr txBox="1"/>
              <p:nvPr/>
            </p:nvSpPr>
            <p:spPr>
              <a:xfrm>
                <a:off x="4114801" y="3924682"/>
                <a:ext cx="380047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h𝑒𝑟𝑒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de x3 ori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{ </m:t>
                    </m:r>
                    <m:r>
                      <m:rPr>
                        <m:nor/>
                      </m:rPr>
                      <a:rPr lang="en-US" b="0" i="0" dirty="0" smtClean="0"/>
                      <m:t>b</m:t>
                    </m:r>
                    <m:r>
                      <m:rPr>
                        <m:nor/>
                      </m:rPr>
                      <a:rPr lang="en-US" b="0" i="0" dirty="0" smtClean="0"/>
                      <m:t> 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{ </m:t>
                    </m:r>
                    <m:r>
                      <m:rPr>
                        <m:nor/>
                      </m:rPr>
                      <a:rPr lang="en-US" b="0" i="0" dirty="0" smtClean="0"/>
                      <m:t>a</m:t>
                    </m:r>
                    <m:r>
                      <m:rPr>
                        <m:nor/>
                      </m:rPr>
                      <a:rPr lang="en-US" b="0" i="0" dirty="0" smtClean="0"/>
                      <m:t>, </m:t>
                    </m:r>
                    <m:r>
                      <m:rPr>
                        <m:nor/>
                      </m:rPr>
                      <a:rPr lang="en-US" b="0" i="0" dirty="0" smtClean="0"/>
                      <m:t>b</m:t>
                    </m:r>
                    <m:r>
                      <m:rPr>
                        <m:nor/>
                      </m:rPr>
                      <a:rPr lang="en-US" b="0" i="0" dirty="0" smtClean="0"/>
                      <m:t> 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de x5 ori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6E5133-D0E5-F9EE-9788-55BF7A0F2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1" y="3924682"/>
                <a:ext cx="3800474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502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51350-E7AE-A76C-DFBF-EC708FC2C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8E1F092-F519-EAD1-91F3-68AC7956C960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numerele Fibonacci</a:t>
            </a:r>
            <a:endParaRPr lang="en-US" sz="3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DB6960C-A7DD-57C0-B5A9-E33343DDA4EE}"/>
                  </a:ext>
                </a:extLst>
              </p:cNvPr>
              <p:cNvSpPr/>
              <p:nvPr/>
            </p:nvSpPr>
            <p:spPr>
              <a:xfrm>
                <a:off x="7671815" y="1835429"/>
                <a:ext cx="3600000" cy="3600000"/>
              </a:xfrm>
              <a:prstGeom prst="ellipse">
                <a:avLst/>
              </a:prstGeom>
              <a:solidFill>
                <a:srgbClr val="BED3C3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sv-SE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DB6960C-A7DD-57C0-B5A9-E33343DDA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15" y="1835429"/>
                <a:ext cx="3600000" cy="36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B5EDAC-7984-359C-D4AB-8E176B3F46BA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B5EDAC-7984-359C-D4AB-8E176B3F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95F8A1-DE5D-29A3-EE5D-1FC911D33CD3}"/>
                  </a:ext>
                </a:extLst>
              </p:cNvPr>
              <p:cNvSpPr/>
              <p:nvPr/>
            </p:nvSpPr>
            <p:spPr>
              <a:xfrm>
                <a:off x="771918" y="1926873"/>
                <a:ext cx="3600000" cy="3600000"/>
              </a:xfrm>
              <a:prstGeom prst="ellipse">
                <a:avLst/>
              </a:prstGeom>
              <a:solidFill>
                <a:srgbClr val="BED3C3"/>
              </a:solidFill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E95F8A1-DE5D-29A3-EE5D-1FC911D33C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18" y="1926873"/>
                <a:ext cx="3600000" cy="36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184473EC-FC0B-0996-E98F-12AEAE29316E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E23FD0-0EB9-AEBB-3CAB-46F8A65230F6}"/>
                  </a:ext>
                </a:extLst>
              </p:cNvPr>
              <p:cNvSpPr txBox="1"/>
              <p:nvPr/>
            </p:nvSpPr>
            <p:spPr>
              <a:xfrm>
                <a:off x="4114801" y="3924682"/>
                <a:ext cx="380047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h𝑒𝑟𝑒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de x5 ori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{ </m:t>
                    </m:r>
                    <m:r>
                      <m:rPr>
                        <m:nor/>
                      </m:rPr>
                      <a:rPr lang="en-US" b="0" i="0" dirty="0" smtClean="0"/>
                      <m:t>b</m:t>
                    </m:r>
                    <m:r>
                      <m:rPr>
                        <m:nor/>
                      </m:rPr>
                      <a:rPr lang="en-US" b="0" i="0" dirty="0" smtClean="0"/>
                      <m:t> 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{ </m:t>
                    </m:r>
                    <m:r>
                      <m:rPr>
                        <m:nor/>
                      </m:rPr>
                      <a:rPr lang="en-US" b="0" i="0" dirty="0" smtClean="0"/>
                      <m:t>a</m:t>
                    </m:r>
                    <m:r>
                      <m:rPr>
                        <m:nor/>
                      </m:rPr>
                      <a:rPr lang="en-US" b="0" i="0" dirty="0" smtClean="0"/>
                      <m:t>, </m:t>
                    </m:r>
                    <m:r>
                      <m:rPr>
                        <m:nor/>
                      </m:rPr>
                      <a:rPr lang="en-US" b="0" i="0" dirty="0" smtClean="0"/>
                      <m:t>b</m:t>
                    </m:r>
                    <m:r>
                      <m:rPr>
                        <m:nor/>
                      </m:rPr>
                      <a:rPr lang="en-US" b="0" i="0" dirty="0" smtClean="0"/>
                      <m:t> }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de x8 ori</a:t>
                </a:r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E23FD0-0EB9-AEBB-3CAB-46F8A6523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1" y="3924682"/>
                <a:ext cx="3800474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596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71C3C-B5B8-3E1F-A2F2-6CE15CE03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2C8E7DA-08D6-D444-F231-74ECC9B28C7C}"/>
              </a:ext>
            </a:extLst>
          </p:cNvPr>
          <p:cNvSpPr txBox="1"/>
          <p:nvPr/>
        </p:nvSpPr>
        <p:spPr>
          <a:xfrm>
            <a:off x="385806" y="225130"/>
            <a:ext cx="1154711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Codul NuSMV pentru numerele Fibonacci</a:t>
            </a:r>
            <a:endParaRPr lang="en-US" sz="3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4157E-AB43-8596-D62C-AD7A833B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06" y="856072"/>
            <a:ext cx="3673804" cy="57767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B98975-CFC3-5917-E542-1FE5D7CA2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351" y="856072"/>
            <a:ext cx="8153249" cy="57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03139-2F89-C380-3A54-F0191B21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0D56-045F-ACDA-97AD-C6441353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ECD4-E9AC-E9C7-7A45-871557BF1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840" cy="4351338"/>
          </a:xfrm>
        </p:spPr>
        <p:txBody>
          <a:bodyPr>
            <a:normAutofit/>
          </a:bodyPr>
          <a:lstStyle/>
          <a:p>
            <a:r>
              <a:rPr lang="en-US" dirty="0"/>
              <a:t>Un model </a:t>
            </a:r>
            <a:r>
              <a:rPr lang="en-US" dirty="0" err="1"/>
              <a:t>computațional</a:t>
            </a:r>
            <a:r>
              <a:rPr lang="en-US" dirty="0"/>
              <a:t> </a:t>
            </a:r>
            <a:r>
              <a:rPr lang="en-US" dirty="0" err="1"/>
              <a:t>inspirat</a:t>
            </a:r>
            <a:r>
              <a:rPr lang="en-US" dirty="0"/>
              <a:t> de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funcționarea</a:t>
            </a:r>
            <a:r>
              <a:rPr lang="en-US" dirty="0"/>
              <a:t> </a:t>
            </a:r>
            <a:r>
              <a:rPr lang="en-US" dirty="0" err="1"/>
              <a:t>celulei</a:t>
            </a:r>
            <a:r>
              <a:rPr lang="en-US" dirty="0"/>
              <a:t> vii</a:t>
            </a:r>
          </a:p>
          <a:p>
            <a:r>
              <a:rPr lang="en-US" dirty="0" err="1"/>
              <a:t>Oferă</a:t>
            </a:r>
            <a:r>
              <a:rPr lang="en-US" dirty="0"/>
              <a:t> un </a:t>
            </a:r>
            <a:r>
              <a:rPr lang="en-US" dirty="0" err="1"/>
              <a:t>cadru</a:t>
            </a:r>
            <a:r>
              <a:rPr lang="en-US" dirty="0"/>
              <a:t> </a:t>
            </a:r>
            <a:r>
              <a:rPr lang="en-US" dirty="0" err="1"/>
              <a:t>puternic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flexibil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bio-inspirate</a:t>
            </a:r>
          </a:p>
          <a:p>
            <a:endParaRPr lang="en-US" dirty="0"/>
          </a:p>
          <a:p>
            <a:r>
              <a:rPr lang="it-IT" dirty="0"/>
              <a:t>Organizare ierarhică de compartimente separate prin membrane</a:t>
            </a:r>
            <a:br>
              <a:rPr lang="it-IT" dirty="0"/>
            </a:b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compartiment</a:t>
            </a:r>
            <a:r>
              <a:rPr lang="en-US" dirty="0"/>
              <a:t> </a:t>
            </a:r>
            <a:r>
              <a:rPr lang="en-US" dirty="0" err="1"/>
              <a:t>conține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 multiset </a:t>
            </a:r>
            <a:r>
              <a:rPr lang="en-US" dirty="0" err="1"/>
              <a:t>finit</a:t>
            </a:r>
            <a:r>
              <a:rPr lang="en-US" dirty="0"/>
              <a:t> de </a:t>
            </a:r>
            <a:r>
              <a:rPr lang="en-US" dirty="0" err="1"/>
              <a:t>obiecte</a:t>
            </a:r>
            <a:endParaRPr lang="en-US" dirty="0"/>
          </a:p>
          <a:p>
            <a:pPr lvl="1"/>
            <a:r>
              <a:rPr lang="en-US" dirty="0"/>
              <a:t>Un set </a:t>
            </a:r>
            <a:r>
              <a:rPr lang="en-US" dirty="0" err="1"/>
              <a:t>finit</a:t>
            </a:r>
            <a:r>
              <a:rPr lang="en-US" dirty="0"/>
              <a:t> de reguli</a:t>
            </a:r>
          </a:p>
          <a:p>
            <a:pPr lvl="1"/>
            <a:r>
              <a:rPr lang="en-US" dirty="0"/>
              <a:t>Alte </a:t>
            </a:r>
            <a:r>
              <a:rPr lang="en-US" dirty="0" err="1"/>
              <a:t>compartimente</a:t>
            </a:r>
            <a:r>
              <a:rPr lang="en-US" dirty="0"/>
              <a:t> (op</a:t>
            </a:r>
            <a:r>
              <a:rPr lang="ro-RO" dirty="0"/>
              <a:t>țional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12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0B461-06E4-CEE5-FDD3-E76C31A9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453"/>
          <a:stretch/>
        </p:blipFill>
        <p:spPr>
          <a:xfrm>
            <a:off x="6353796" y="1089000"/>
            <a:ext cx="5008624" cy="46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4FD557-65B4-42B5-03C8-FCD3216D7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40" y="1089000"/>
            <a:ext cx="4984666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96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852D22-4FF8-76A1-9429-95292340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844" y="1089000"/>
            <a:ext cx="5721081" cy="468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568340-978F-BEEE-3587-331B83BBF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089000"/>
            <a:ext cx="572108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03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4574A-9170-AA40-0D72-F51D807F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E6DEEB-39D2-DB67-2EE2-06E54670050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b="1" dirty="0" err="1"/>
              <a:t>Rezultatul</a:t>
            </a:r>
            <a:r>
              <a:rPr lang="en-US" sz="3500" b="1" dirty="0"/>
              <a:t> </a:t>
            </a:r>
            <a:r>
              <a:rPr lang="en-US" sz="3500" b="1" dirty="0" err="1"/>
              <a:t>verific</a:t>
            </a:r>
            <a:r>
              <a:rPr lang="ro-RO" sz="3500" b="1" dirty="0" err="1"/>
              <a:t>ării</a:t>
            </a:r>
            <a:r>
              <a:rPr lang="ro-RO" sz="3500" b="1" dirty="0"/>
              <a:t> sistemului</a:t>
            </a:r>
            <a:endParaRPr lang="en-US" sz="35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6FD0E-6CCA-B816-D6E9-23E635DF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184912"/>
            <a:ext cx="108394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36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46B70-D318-98AC-D065-A6594B8D5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999-934B-9E01-53D6-305F6099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Bibliografie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F425-B556-887C-C62B-BBF7EC8D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An integrated approach to P systems formal verification</a:t>
            </a:r>
            <a:endParaRPr lang="en-US" dirty="0"/>
          </a:p>
          <a:p>
            <a:r>
              <a:rPr lang="en-US" dirty="0">
                <a:hlinkClick r:id="rId3"/>
              </a:rPr>
              <a:t>https://nusmv.fbk.eu/</a:t>
            </a:r>
            <a:endParaRPr lang="en-US" u="sng" dirty="0">
              <a:solidFill>
                <a:srgbClr val="4BA7F8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0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316B6-0A75-6686-ACB8-F4C42BDC9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46E1-84D9-5ED8-CBAD-A6FA44B5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NuSMV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EB04-72E5-7EE3-CE55-CDC771AF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1003280" cy="51657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= New Symbolic Model Verifier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Este un </a:t>
            </a:r>
            <a:r>
              <a:rPr lang="en-US" dirty="0" err="1"/>
              <a:t>verificator</a:t>
            </a:r>
            <a:r>
              <a:rPr lang="en-US" dirty="0"/>
              <a:t> de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logică</a:t>
            </a:r>
            <a:r>
              <a:rPr lang="en-US" dirty="0"/>
              <a:t> </a:t>
            </a:r>
            <a:r>
              <a:rPr lang="en-US" dirty="0" err="1"/>
              <a:t>temporală</a:t>
            </a:r>
            <a:r>
              <a:rPr lang="en-US" dirty="0"/>
              <a:t>,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 a </a:t>
            </a:r>
            <a:r>
              <a:rPr lang="en-US" dirty="0" err="1"/>
              <a:t>proprietăților</a:t>
            </a:r>
            <a:r>
              <a:rPr lang="en-US" dirty="0"/>
              <a:t> </a:t>
            </a:r>
            <a:r>
              <a:rPr lang="en-US" dirty="0" err="1"/>
              <a:t>specificate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model </a:t>
            </a:r>
            <a:r>
              <a:rPr lang="en-US" dirty="0" err="1"/>
              <a:t>formalizat</a:t>
            </a:r>
            <a:r>
              <a:rPr lang="en-US" dirty="0"/>
              <a:t> al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 Systems pot fi </a:t>
            </a:r>
            <a:r>
              <a:rPr lang="en-US" dirty="0" err="1"/>
              <a:t>modelate</a:t>
            </a:r>
            <a:r>
              <a:rPr lang="en-US" dirty="0"/>
              <a:t> ca </a:t>
            </a:r>
            <a:r>
              <a:rPr lang="en-US" dirty="0" err="1"/>
              <a:t>structuri</a:t>
            </a:r>
            <a:r>
              <a:rPr lang="en-US" dirty="0"/>
              <a:t> de </a:t>
            </a:r>
            <a:r>
              <a:rPr lang="en-US" dirty="0" err="1"/>
              <a:t>tranziție</a:t>
            </a:r>
            <a:r>
              <a:rPr lang="en-US" dirty="0"/>
              <a:t> finite (Kripke structures)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formală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garanții</a:t>
            </a:r>
            <a:r>
              <a:rPr lang="en-US" dirty="0"/>
              <a:t> </a:t>
            </a:r>
            <a:r>
              <a:rPr lang="en-US" dirty="0" err="1"/>
              <a:t>riguroase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ro-RO" dirty="0"/>
              <a:t>și </a:t>
            </a:r>
            <a:r>
              <a:rPr lang="en-US" dirty="0" err="1"/>
              <a:t>consolidează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obținute</a:t>
            </a:r>
            <a:r>
              <a:rPr lang="en-US" dirty="0"/>
              <a:t> </a:t>
            </a:r>
            <a:r>
              <a:rPr lang="pt-BR" dirty="0"/>
              <a:t>printr-o analiză</a:t>
            </a:r>
            <a:r>
              <a:rPr lang="en-US" dirty="0"/>
              <a:t> </a:t>
            </a:r>
            <a:r>
              <a:rPr lang="en-US" dirty="0" err="1"/>
              <a:t>exhaustivă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Invarianți</a:t>
            </a:r>
            <a:r>
              <a:rPr lang="en-US" dirty="0"/>
              <a:t> (</a:t>
            </a:r>
            <a:r>
              <a:rPr lang="en-US" dirty="0" err="1"/>
              <a:t>proprietăți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mereu</a:t>
            </a:r>
            <a:r>
              <a:rPr lang="en-US" dirty="0"/>
              <a:t> </a:t>
            </a:r>
            <a:r>
              <a:rPr lang="en-US" dirty="0" err="1"/>
              <a:t>adevărate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Proprietăți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(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întâmplă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7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73532-BE70-EBDC-7A52-A8753D8833E5}"/>
                  </a:ext>
                </a:extLst>
              </p:cNvPr>
              <p:cNvSpPr txBox="1"/>
              <p:nvPr/>
            </p:nvSpPr>
            <p:spPr>
              <a:xfrm>
                <a:off x="7436146" y="952864"/>
                <a:ext cx="453463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1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→({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2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r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𝑁𝑎𝑁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c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ro-RO" dirty="0"/>
              </a:p>
              <a:p>
                <a:r>
                  <a:rPr lang="ro-RO" dirty="0"/>
                  <a:t>Priorități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08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73532-BE70-EBDC-7A52-A8753D88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146" y="952864"/>
                <a:ext cx="4534639" cy="5632311"/>
              </a:xfrm>
              <a:prstGeom prst="rect">
                <a:avLst/>
              </a:prstGeom>
              <a:blipFill>
                <a:blip r:embed="rId2"/>
                <a:stretch>
                  <a:fillRect l="-1210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B7CB1-6A34-2731-E9A1-E9F0222ED8FD}"/>
                  </a:ext>
                </a:extLst>
              </p:cNvPr>
              <p:cNvSpPr txBox="1"/>
              <p:nvPr/>
            </p:nvSpPr>
            <p:spPr>
              <a:xfrm>
                <a:off x="385806" y="952864"/>
                <a:ext cx="6094476" cy="2687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v-SE" dirty="0"/>
                  <a:t>Alfabet: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nor/>
                      </m:rPr>
                      <a:rPr lang="el-GR" dirty="0" smtClean="0"/>
                      <m:t>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𝑁𝑎𝑁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en-US" dirty="0" err="1"/>
                  <a:t>Structura</a:t>
                </a:r>
                <a:r>
                  <a:rPr lang="en-US" dirty="0"/>
                  <a:t> </a:t>
                </a:r>
                <a:r>
                  <a:rPr lang="en-US" dirty="0" err="1"/>
                  <a:t>membranei</a:t>
                </a:r>
                <a:r>
                  <a:rPr lang="en-US" dirty="0"/>
                  <a:t>, </a:t>
                </a:r>
                <a:r>
                  <a:rPr lang="en-US" dirty="0" err="1"/>
                  <a:t>aranjamentul</a:t>
                </a:r>
                <a:r>
                  <a:rPr lang="en-US" dirty="0"/>
                  <a:t> </a:t>
                </a:r>
                <a:r>
                  <a:rPr lang="en-US" dirty="0" err="1"/>
                  <a:t>ierarhic</a:t>
                </a:r>
                <a:r>
                  <a:rPr lang="en-US" dirty="0"/>
                  <a:t> al </a:t>
                </a:r>
                <a:r>
                  <a:rPr lang="en-US" dirty="0" err="1"/>
                  <a:t>celor</a:t>
                </a:r>
                <a:r>
                  <a:rPr lang="en-US" dirty="0"/>
                  <a:t> 3 </a:t>
                </a:r>
                <a:r>
                  <a:rPr lang="en-US" dirty="0" err="1"/>
                  <a:t>compartimente</a:t>
                </a:r>
                <a:r>
                  <a:rPr lang="en-US" dirty="0"/>
                  <a:t> (</a:t>
                </a:r>
                <a:r>
                  <a:rPr lang="en-US" dirty="0" err="1"/>
                  <a:t>regiuni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en-US" dirty="0" err="1"/>
                  <a:t>Mulțimile</a:t>
                </a:r>
                <a:r>
                  <a:rPr lang="en-US" dirty="0"/>
                  <a:t> </a:t>
                </a:r>
                <a:r>
                  <a:rPr lang="en-US" dirty="0" err="1"/>
                  <a:t>inițiale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fiecare</a:t>
                </a:r>
                <a:r>
                  <a:rPr lang="en-US" dirty="0"/>
                  <a:t> </a:t>
                </a:r>
                <a:r>
                  <a:rPr lang="en-US" dirty="0" err="1"/>
                  <a:t>regiune</a:t>
                </a:r>
                <a:r>
                  <a:rPr lang="en-US" dirty="0"/>
                  <a:t>:</a:t>
                </a:r>
                <a:endParaRPr lang="ro-RO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sv-S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={ 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B7CB1-6A34-2731-E9A1-E9F0222ED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6" y="952864"/>
                <a:ext cx="6094476" cy="2687787"/>
              </a:xfrm>
              <a:prstGeom prst="rect">
                <a:avLst/>
              </a:prstGeom>
              <a:blipFill>
                <a:blip r:embed="rId3"/>
                <a:stretch>
                  <a:fillRect l="-800" t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84ABCAC-7E5D-7234-3B44-A0676D13939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Reprezentarea opera</a:t>
            </a:r>
            <a:r>
              <a:rPr lang="ro-RO" sz="3500" b="1" dirty="0"/>
              <a:t>ții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1183F8-6E6A-BBE8-6756-A1109EDD651A}"/>
              </a:ext>
            </a:extLst>
          </p:cNvPr>
          <p:cNvGrpSpPr/>
          <p:nvPr/>
        </p:nvGrpSpPr>
        <p:grpSpPr>
          <a:xfrm>
            <a:off x="2228810" y="2892974"/>
            <a:ext cx="3600000" cy="3600000"/>
            <a:chOff x="1865376" y="2801534"/>
            <a:chExt cx="3600000" cy="360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D8E3DA-ED74-67C5-A65C-D70C1703CFE3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AB0F087-7D54-9C23-F8B2-48585AD5F24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AB0F087-7D54-9C23-F8B2-48585AD5F2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7611DE8-C039-C133-13BF-DDA2F7B5C26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7611DE8-C039-C133-13BF-DDA2F7B5C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095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C52F1-3DE8-4382-7B41-3F6535824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49A13F-22BB-B506-B2D0-5A5DEF5E60BE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F13678-208C-09EA-F820-0716EE8A4941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0B6D8C-DE48-6C5C-4577-4301C258721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0B6D8C-DE48-6C5C-4577-4301C2587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E5140C-F9A6-9F28-8958-D3B7447DBE7A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E5140C-F9A6-9F28-8958-D3B7447DBE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627CEE9-9106-7C28-C2CA-BE3CA5E2B55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627CEE9-9106-7C28-C2CA-BE3CA5E2B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6935B0-9968-3ADB-69C2-95F9173FC88D}"/>
                  </a:ext>
                </a:extLst>
              </p:cNvPr>
              <p:cNvSpPr txBox="1"/>
              <p:nvPr/>
            </p:nvSpPr>
            <p:spPr>
              <a:xfrm>
                <a:off x="4672584" y="3924682"/>
                <a:ext cx="2699130" cy="1162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Alegem</a:t>
                </a:r>
                <a:r>
                  <a:rPr lang="en-US" dirty="0"/>
                  <a:t>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m</m:t>
                      </m:r>
                      <m:r>
                        <m:rPr>
                          <m:nor/>
                        </m:rPr>
                        <a:rPr lang="en-US" b="0" i="0" dirty="0" smtClean="0"/>
                        <m:t> = 3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b="0" i="0" dirty="0" smtClean="0"/>
                        <m:t> =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6935B0-9968-3ADB-69C2-95F9173F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4" y="3924682"/>
                <a:ext cx="2699130" cy="1162369"/>
              </a:xfrm>
              <a:prstGeom prst="rect">
                <a:avLst/>
              </a:prstGeom>
              <a:blipFill>
                <a:blip r:embed="rId5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8983B1-97BF-FC73-2DA8-58689DBBB1CC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8983B1-97BF-FC73-2DA8-58689DBBB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8F7A35-B824-8AAF-82B7-07A05764017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141002-3B00-6C72-A9DA-F9A04BC36570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C00028-A61A-5A13-D9A3-71AA2F19AB23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C00028-A61A-5A13-D9A3-71AA2F19A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C8A67CA-9AF2-8630-00E0-7472DD4FD16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C8A67CA-9AF2-8630-00E0-7472DD4FD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6EAF15-8768-E3AF-4A6D-66C7BFB3D72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2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4341B-38D9-F393-AB65-7F9E1F12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C804F29-2CFF-032C-E7DD-204FA211AFBA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BCA823-4D01-439A-0455-F21745B732F0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9A17ECE-EC99-428C-C285-61BC16B44D7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9A17ECE-EC99-428C-C285-61BC16B44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8E73244-F5C4-E76D-98A9-A7C0F756BE5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8E73244-F5C4-E76D-98A9-A7C0F756B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C8B7BC8-DC21-B78E-CFD4-9DA7DAE831F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C8B7BC8-DC21-B78E-CFD4-9DA7DAE83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5DABF-051A-4943-38DB-C93907C65FBA}"/>
                  </a:ext>
                </a:extLst>
              </p:cNvPr>
              <p:cNvSpPr txBox="1"/>
              <p:nvPr/>
            </p:nvSpPr>
            <p:spPr>
              <a:xfrm>
                <a:off x="4672584" y="3924682"/>
                <a:ext cx="269913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→({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</m:d>
                    </m:oMath>
                  </m:oMathPara>
                </a14:m>
                <a:endParaRPr lang="ro-R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5DABF-051A-4943-38DB-C93907C6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4" y="3924682"/>
                <a:ext cx="2699130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FAFE98-62E2-F883-A645-883398F66AB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FAFE98-62E2-F883-A645-883398F6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61AC143-AE67-B609-E63B-AD993DA3E0E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60743B5-58D8-7961-6FCB-DA34B1CA736C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BD3A0CE-7509-6DEC-1AB0-9030ACE8364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BD3A0CE-7509-6DEC-1AB0-9030ACE83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0C06296-A379-1422-D0AE-AF800C4B9C3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0C06296-A379-1422-D0AE-AF800C4B9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54E74A-BE61-CC21-CEBD-70F5445BE715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F7B64-5389-6277-8AFF-EC71D568FFF1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C6532B0-A40F-6E39-8F62-DC311C3B738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C6532B0-A40F-6E39-8F62-DC311C3B7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8931E9-52EE-49B1-A583-A35901B436B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8931E9-52EE-49B1-A583-A35901B43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095DCAB-2809-D9FC-0969-19F3F5F911E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095DCAB-2809-D9FC-0969-19F3F5F911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CD5D35-6BF5-DD08-42B5-AFBE8823A049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402F2A-E2E9-FBB2-57B0-E0422DD9DB3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402F2A-E2E9-FBB2-57B0-E0422DD9D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D0B9343-58CE-15AA-DA33-C7309D417DE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D0B9343-58CE-15AA-DA33-C7309D417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8643E32-6AD9-E642-174A-0E46D27600E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8643E32-6AD9-E642-174A-0E46D27600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381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FE61-7441-0415-7751-BF81C8B9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BD7DFD8-C61F-7DA2-22B3-A9405F255C7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8684D0-C5C1-88FD-8858-9DCD4CE20BDF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B5C48A9-0DF2-3680-4CC2-030F5187E4C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B5C48A9-0DF2-3680-4CC2-030F5187E4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2B068FF-CAB6-0ABA-DFFE-AB0CF09C95E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2B068FF-CAB6-0ABA-DFFE-AB0CF09C95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F4F8E52-911D-F223-45C7-5E4C83A9678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F4F8E52-911D-F223-45C7-5E4C83A967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865C3C-78E5-843E-C36C-E8D718FDF187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865C3C-78E5-843E-C36C-E8D718FDF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E2501D-6509-145D-C97A-13981A83F3AD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E2501D-6509-145D-C97A-13981A83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D500455-CB82-4397-3A08-5223CF9865D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8E4E47-DA66-269D-6D6C-26D042E702E9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357A17B-21BC-927F-7F2E-CE751730D84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357A17B-21BC-927F-7F2E-CE751730D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A8D269E-6590-5868-054E-2CABFBD95B5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A8D269E-6590-5868-054E-2CABFBD95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23EDD4-D455-50CC-9529-6E5C9A018841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DD1226-9578-92D7-247D-A3D57C50547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3D8E307-5C43-FFE6-F380-6C35409457D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3D8E307-5C43-FFE6-F380-6C3540945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8F6CE44-9708-478C-517F-872C4203A3E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8F6CE44-9708-478C-517F-872C4203A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9EC1A8A-A276-CB66-19CF-0F0B7057A3E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9EC1A8A-A276-CB66-19CF-0F0B7057A3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F18AB8-D0A8-E756-3EA6-61F7DB8FE51C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DAF88B5-CEB3-9F7B-5815-DA24EFD4FA52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DAF88B5-CEB3-9F7B-5815-DA24EFD4FA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4684987-4FB5-69E8-8703-84C1280F957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4684987-4FB5-69E8-8703-84C1280F95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522B0CE-674C-10A4-869C-3DBFCED6557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522B0CE-674C-10A4-869C-3DBFCED655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3283DD-C064-B25B-FDEC-61A431DA9C5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70B7E88-CF76-2179-0539-E4002D6D6E0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70B7E88-CF76-2179-0539-E4002D6D6E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35A6F6-CFC6-6D75-39FC-36CDAFE300E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35A6F6-CFC6-6D75-39FC-36CDAFE30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F94298-97AC-F073-3C0C-A5699738C11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F94298-97AC-F073-3C0C-A5699738C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FD4EBF-76A5-E6A3-5C17-5D6A8780D313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8E23928-FC0C-0DF3-40B6-EF9D88CACB6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8E23928-FC0C-0DF3-40B6-EF9D88CAC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CCD2277-E032-DDDC-4DF6-524DBE8CA45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CCD2277-E032-DDDC-4DF6-524DBE8CA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F03E15-0A4B-1424-75D8-CCFE6A26CA1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F03E15-0A4B-1424-75D8-CCFE6A26CA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564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63318-3ECF-06E2-8EFC-6051DE57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7D065A-A34C-031C-9BC2-88F0546ED832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F9DB5A-508D-BD39-5010-E0E1D8A18AA1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D08293C-506C-6043-881C-3C59C4B6BE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D08293C-506C-6043-881C-3C59C4B6B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BC85D9C-45BA-955D-0246-28FB6E186ED0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BC85D9C-45BA-955D-0246-28FB6E186E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C95B0F3-9F48-1FE3-EE20-5052F515873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C95B0F3-9F48-1FE3-EE20-5052F5158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9D564-AC4C-0EAB-F7A6-97EF486A501E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9D564-AC4C-0EAB-F7A6-97EF486A5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FC8492-6021-D714-E35B-EF250D8A5169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FC8492-6021-D714-E35B-EF250D8A5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3307D5C-BB96-FE56-B4AE-EDB60CE4B5DF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0632F9-1FB8-8BAF-4277-FFECD2CD431B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81BC54E-5C1C-C112-E003-095641CE2F1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81BC54E-5C1C-C112-E003-095641CE2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7C5F7A1-8070-DDCF-2755-C9DBB60E583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7C5F7A1-8070-DDCF-2755-C9DBB60E58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1AAB7F-9F23-004B-CB21-954E0CFF2A0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9238A0-E78D-DAD6-3B52-0E17C49C78F7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145BF00-E5C3-B728-E379-E82F444A411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145BF00-E5C3-B728-E379-E82F444A4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EA0BA55-5F63-2635-9A4E-F794D0BC0736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EA0BA55-5F63-2635-9A4E-F794D0BC07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32CE9C3-E0D8-68AF-1FFC-817396F9BBC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32CE9C3-E0D8-68AF-1FFC-817396F9BB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1C8BC1-71FF-4CA4-0039-2917968E8C97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FBEE60C-89FF-28A0-3BD9-21100AF652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FBEE60C-89FF-28A0-3BD9-21100AF65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756D2D2-920A-C2AF-598D-684600E53F8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756D2D2-920A-C2AF-598D-684600E53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F5178D1-9346-24F0-79C1-018B899C65A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F5178D1-9346-24F0-79C1-018B899C6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C7622D-9322-BE9F-7AA7-5D279650736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83BBE3-83FE-9D18-DFD3-687C2A000E8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83BBE3-83FE-9D18-DFD3-687C2A000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C331201-CB0F-5ED7-7112-687DB8ECE7A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C331201-CB0F-5ED7-7112-687DB8ECE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8EBFDD8-ABE5-F829-1C1C-D1A718EFD0F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8EBFDD8-ABE5-F829-1C1C-D1A718EFD0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5FA69-C987-BD6B-B59F-597DFE69D16F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3B4AF69-AF69-E564-8C1D-1FCF60FE0F6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3B4AF69-AF69-E564-8C1D-1FCF60FE0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CF3775A-963D-30AB-3F8B-55C177A735D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CF3775A-963D-30AB-3F8B-55C177A73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A67BC93-D454-1F8B-A8B5-1F97A4B077C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A67BC93-D454-1F8B-A8B5-1F97A4B07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205A68-4F8B-AD40-DC10-1BC4CCE82BF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EAF10F0-D9CE-9B67-9260-FC08FB98FDC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EAF10F0-D9CE-9B67-9260-FC08FB98FD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FE27770-35CC-69B0-20A0-45D82DA69AB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FE27770-35CC-69B0-20A0-45D82DA69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EB0DA57-82A7-FF1C-29B7-5A0697F3B16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EB0DA57-82A7-FF1C-29B7-5A0697F3B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572F8B-2B58-0977-5323-7484E105AC0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B34AA5-62BF-004D-F312-41E900A2E88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B34AA5-62BF-004D-F312-41E900A2E8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7D1F10C-E6C8-1F9F-E52B-3428F465DCA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7D1F10C-E6C8-1F9F-E52B-3428F465D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666F1F2-3BC6-5471-95B3-B909B3337BF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666F1F2-3BC6-5471-95B3-B909B3337B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275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2145</Words>
  <Application>Microsoft Office PowerPoint</Application>
  <PresentationFormat>Widescreen</PresentationFormat>
  <Paragraphs>533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Cambria Math</vt:lpstr>
      <vt:lpstr>Office Theme</vt:lpstr>
      <vt:lpstr>Formal verification of  P Systems Using NuSMV </vt:lpstr>
      <vt:lpstr>Cuprins</vt:lpstr>
      <vt:lpstr>P System</vt:lpstr>
      <vt:lpstr>NuSMV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Sebastian-Ștefan Mihalache</dc:creator>
  <cp:lastModifiedBy>Sebastian-Ștefan Mihalache</cp:lastModifiedBy>
  <cp:revision>44</cp:revision>
  <dcterms:created xsi:type="dcterms:W3CDTF">2025-04-10T13:28:16Z</dcterms:created>
  <dcterms:modified xsi:type="dcterms:W3CDTF">2025-04-14T14:48:40Z</dcterms:modified>
</cp:coreProperties>
</file>