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3.xml" ContentType="application/inkml+xml"/>
  <Override PartName="/ppt/ink/ink4.xml" ContentType="application/inkml+xml"/>
  <Override PartName="/ppt/notesSlides/notesSlide16.xml" ContentType="application/vnd.openxmlformats-officedocument.presentationml.notesSlide+xml"/>
  <Override PartName="/ppt/ink/ink5.xml" ContentType="application/inkml+xml"/>
  <Override PartName="/ppt/ink/ink6.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7.xml" ContentType="application/inkml+xml"/>
  <Override PartName="/ppt/notesSlides/notesSlide20.xml" ContentType="application/vnd.openxmlformats-officedocument.presentationml.notesSlide+xml"/>
  <Override PartName="/ppt/ink/ink8.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1122" r:id="rId3"/>
    <p:sldId id="972" r:id="rId4"/>
    <p:sldId id="988" r:id="rId5"/>
    <p:sldId id="1139" r:id="rId6"/>
    <p:sldId id="1123" r:id="rId7"/>
    <p:sldId id="1124" r:id="rId8"/>
    <p:sldId id="1125" r:id="rId9"/>
    <p:sldId id="1127" r:id="rId10"/>
    <p:sldId id="1140" r:id="rId11"/>
    <p:sldId id="1128" r:id="rId12"/>
    <p:sldId id="1130" r:id="rId13"/>
    <p:sldId id="1131" r:id="rId14"/>
    <p:sldId id="1133" r:id="rId15"/>
    <p:sldId id="1134" r:id="rId16"/>
    <p:sldId id="1132" r:id="rId17"/>
    <p:sldId id="1136" r:id="rId18"/>
    <p:sldId id="1135" r:id="rId19"/>
    <p:sldId id="1141" r:id="rId20"/>
    <p:sldId id="1142" r:id="rId21"/>
    <p:sldId id="1137" r:id="rId22"/>
    <p:sldId id="1138" r:id="rId23"/>
    <p:sldId id="1116" r:id="rId24"/>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7"/>
    <p:restoredTop sz="85281"/>
  </p:normalViewPr>
  <p:slideViewPr>
    <p:cSldViewPr snapToGrid="0" snapToObjects="1">
      <p:cViewPr varScale="1">
        <p:scale>
          <a:sx n="68" d="100"/>
          <a:sy n="68" d="100"/>
        </p:scale>
        <p:origin x="2170"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9T09:42:26.594"/>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2413 1,'-63'9,"0"1,0 4,0 3,-5 3,2 0,15 1,4-1,-15 12,26-9,2 3,-4 6,-9 7,-6 9,-2 0,1 2,1-4,7-6,5-3,7-6,2 4,-8 5,-8 10,-10 8,-4 1,2 1,3-8,3-3,2-5,5-3,8-6,7-4,2-2,-2 6,-4 8,-5 4,5-3,4-7,4-2,0 4,-2 7,-7 7,-5 14,-3 11,21-34,-1 1,2 4,-1 0,2-2,0 0,2-1,1 0,-17 42,7-2,6 4,3 2,11-41,1 0,-1-1,0 0,-8 44,0-12,6-21,4-10,4-9,3-3,0 4,0 10,0 15,4 10,8 2,8-7,10-10,10-9,9-3,13 2,8-4,10 0,6-5,7-7,-40-18,1-1,5-1,0 0,4 1,-1-1,-2-2,-1-2,-6-2,-2-2,36 3,-7-8,6 0,6-4,-40 0,2 0,2 0,0 0,-2 0,-1 0,-2 0,-2 0,39 0,-8 0,7 0,3 0,7 0,0 0,-45-1,-1-1,2-1,-1-2,-2 0,0-1,47-9,-10-1,-5 0,9-1,4-3,-42 8,0-1,3-2,0 0,-1-2,0 0,0 2,-1 0,-1 0,-1 1,-3 1,-1 1,36-11,-11 1,-11 0,-2-2,0 0,0 0,-4 3,-4 4,-6-2,5-1,4-1,-3-1,-1 2,-5 4,-4 0,1 2,3-2,0-3,5-4,3-2,3-3,2 0,1-1,-1-1,-2-1,-2 1,-1-2,0-1,-3 0,-1-3,0 0,-3-3,2-4,1-4,1-4,3-3,-3-1,-3-5,-6-5,-2-5,-4-4,-2-2,-4 5,-10 6,-5 9,-6 5,-4 5,-2 3,-3 2,0-1,0-1,0 0,0 5,0 4,0 0,0 3,0 1,-3 5,-6 2,-5-3,-5 0,-6-5,-8-1,-8-3,-12-7,-13-9,-8-8,34 26,-1-2,-2-3,-2 0,0 1,0-1,-1 1,1 1,0 1,0 2,-36-25,8 10,3 7,0 5,-1 2,-10-1,-8-4,37 17,-3 1,-7-2,-3 1,-5-1,-1 0,-1 2,-1 1,2 2,1-1,2 1,1 0,1 1,0 0,1 1,-1 1,0 1,-1 1,-1 1,1 0,0 2,0 0,1 1,1 0,6 0,1 0,5 3,0 0,1-1,0 0,-1 3,-1 0,-1 1,-1 0,-2 1,0 0,2 2,1 0,3 0,-1 0,2 0,0 0,-42 0,7 3,4 1,8-1,10 0,8-3,7 3,1 1,-4 2,0 1,9-3,18-2,12-2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9T09:42:26.594"/>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2413 1,'-63'9,"0"1,0 4,0 3,-5 3,2 0,15 1,4-1,-15 12,26-9,2 3,-4 6,-9 7,-6 9,-2 0,1 2,1-4,7-6,5-3,7-6,2 4,-8 5,-8 10,-10 8,-4 1,2 1,3-8,3-3,2-5,5-3,8-6,7-4,2-2,-2 6,-4 8,-5 4,5-3,4-7,4-2,0 4,-2 7,-7 7,-5 14,-3 11,21-34,-1 1,2 4,-1 0,2-2,0 0,2-1,1 0,-17 42,7-2,6 4,3 2,11-41,1 0,-1-1,0 0,-8 44,0-12,6-21,4-10,4-9,3-3,0 4,0 10,0 15,4 10,8 2,8-7,10-10,10-9,9-3,13 2,8-4,10 0,6-5,7-7,-40-18,1-1,5-1,0 0,4 1,-1-1,-2-2,-1-2,-6-2,-2-2,36 3,-7-8,6 0,6-4,-40 0,2 0,2 0,0 0,-2 0,-1 0,-2 0,-2 0,39 0,-8 0,7 0,3 0,7 0,0 0,-45-1,-1-1,2-1,-1-2,-2 0,0-1,47-9,-10-1,-5 0,9-1,4-3,-42 8,0-1,3-2,0 0,-1-2,0 0,0 2,-1 0,-1 0,-1 1,-3 1,-1 1,36-11,-11 1,-11 0,-2-2,0 0,0 0,-4 3,-4 4,-6-2,5-1,4-1,-3-1,-1 2,-5 4,-4 0,1 2,3-2,0-3,5-4,3-2,3-3,2 0,1-1,-1-1,-2-1,-2 1,-1-2,0-1,-3 0,-1-3,0 0,-3-3,2-4,1-4,1-4,3-3,-3-1,-3-5,-6-5,-2-5,-4-4,-2-2,-4 5,-10 6,-5 9,-6 5,-4 5,-2 3,-3 2,0-1,0-1,0 0,0 5,0 4,0 0,0 3,0 1,-3 5,-6 2,-5-3,-5 0,-6-5,-8-1,-8-3,-12-7,-13-9,-8-8,34 26,-1-2,-2-3,-2 0,0 1,0-1,-1 1,1 1,0 1,0 2,-36-25,8 10,3 7,0 5,-1 2,-10-1,-8-4,37 17,-3 1,-7-2,-3 1,-5-1,-1 0,-1 2,-1 1,2 2,1-1,2 1,1 0,1 1,0 0,1 1,-1 1,0 1,-1 1,-1 1,1 0,0 2,0 0,1 1,1 0,6 0,1 0,5 3,0 0,1-1,0 0,-1 3,-1 0,-1 1,-1 0,-2 1,0 0,2 2,1 0,3 0,-1 0,2 0,0 0,-42 0,7 3,4 1,8-1,10 0,8-3,7 3,1 1,-4 2,0 1,9-3,18-2,12-2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9T09:54:29.562"/>
    </inkml:context>
    <inkml:brush xml:id="br0">
      <inkml:brushProperty name="width" value="0.2" units="cm"/>
      <inkml:brushProperty name="height" value="0.4" units="cm"/>
      <inkml:brushProperty name="color" value="#0069AF"/>
      <inkml:brushProperty name="tip" value="rectangle"/>
      <inkml:brushProperty name="rasterOp" value="maskPen"/>
    </inkml:brush>
  </inkml:definitions>
  <inkml:trace contextRef="#ctx0" brushRef="#br0">0 1,'0'54,"0"0,0 4,0 3,0 10,0 1,0-7,0-2,0-12,0-2,1 27,2-21,5-5,2-4,2-4,0-2,-3-3,1 1,1 5,-1 2,0-3,1-7,-3-7,1-5,-1 2,0 5,-1 4,-1 7,-1 4,-1 5,2 0,0-7,-3-10,-1-10,1-7,0-2,0-2,-1-1,0-2,1 2,0 4,0 3,-3 1,1 0,2 2,3 6,-1 3,1 0,-1-3,-2-5,0 0,-2-3,2-1,-1 0,3-1,-2 2,0-4,0-1,0-1,0 1,2-1,-2 1,2-1,-1 1,-1 0,1-4,1-2,3-3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9T09:54:32.028"/>
    </inkml:context>
    <inkml:brush xml:id="br0">
      <inkml:brushProperty name="width" value="0.2" units="cm"/>
      <inkml:brushProperty name="height" value="0.4" units="cm"/>
      <inkml:brushProperty name="color" value="#0069AF"/>
      <inkml:brushProperty name="tip" value="rectangle"/>
      <inkml:brushProperty name="rasterOp" value="maskPen"/>
    </inkml:brush>
  </inkml:definitions>
  <inkml:trace contextRef="#ctx0" brushRef="#br0">987 0,'-22'93,"-4"2,-8-13,0-5,9-17,4-17,6-13,6-10,4-3,0-1,-2 4,-2 6,-3 5,0-1,3-8,2-7,2-3,1 0,0-2,-1 2,0-3,-3 0,2-1,-2-1,-2-2,1-1,-3-2,-1-2,-1 0,-1 0,1-1,1-5,0-6,1-5,-1-4,1-1,-2 0,-5 0,-4-1,-4 0,-3 0,2 0,2 1,3 2,1 3,0 4,3 2,0 2,0 2,0 1,-3 1,0-1,-4 1,0-1,0 1,4-2,4 1,2-1,2 0,0 0,4 0,2 2,2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9T09:54:29.562"/>
    </inkml:context>
    <inkml:brush xml:id="br0">
      <inkml:brushProperty name="width" value="0.2" units="cm"/>
      <inkml:brushProperty name="height" value="0.4" units="cm"/>
      <inkml:brushProperty name="color" value="#0069AF"/>
      <inkml:brushProperty name="tip" value="rectangle"/>
      <inkml:brushProperty name="rasterOp" value="maskPen"/>
    </inkml:brush>
  </inkml:definitions>
  <inkml:trace contextRef="#ctx0" brushRef="#br0">0 1,'0'54,"0"0,0 4,0 3,0 10,0 1,0-7,0-2,0-12,0-2,1 27,2-21,5-5,2-4,2-4,0-2,-3-3,1 1,1 5,-1 2,0-3,1-7,-3-7,1-5,-1 2,0 5,-1 4,-1 7,-1 4,-1 5,2 0,0-7,-3-10,-1-10,1-7,0-2,0-2,-1-1,0-2,1 2,0 4,0 3,-3 1,1 0,2 2,3 6,-1 3,1 0,-1-3,-2-5,0 0,-2-3,2-1,-1 0,3-1,-2 2,0-4,0-1,0-1,0 1,2-1,-2 1,2-1,-1 1,-1 0,1-4,1-2,3-3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9T09:54:32.028"/>
    </inkml:context>
    <inkml:brush xml:id="br0">
      <inkml:brushProperty name="width" value="0.2" units="cm"/>
      <inkml:brushProperty name="height" value="0.4" units="cm"/>
      <inkml:brushProperty name="color" value="#0069AF"/>
      <inkml:brushProperty name="tip" value="rectangle"/>
      <inkml:brushProperty name="rasterOp" value="maskPen"/>
    </inkml:brush>
  </inkml:definitions>
  <inkml:trace contextRef="#ctx0" brushRef="#br0">987 0,'-22'93,"-4"2,-8-13,0-5,9-17,4-17,6-13,6-10,4-3,0-1,-2 4,-2 6,-3 5,0-1,3-8,2-7,2-3,1 0,0-2,-1 2,0-3,-3 0,2-1,-2-1,-2-2,1-1,-3-2,-1-2,-1 0,-1 0,1-1,1-5,0-6,1-5,-1-4,1-1,-2 0,-5 0,-4-1,-4 0,-3 0,2 0,2 1,3 2,1 3,0 4,3 2,0 2,0 2,0 1,-3 1,0-1,-4 1,0-1,0 1,4-2,4 1,2-1,2 0,0 0,4 0,2 2,2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9T15:34:44.551"/>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1282 1,'-34'5,"1"0,-1 3,1 1,-3 1,1 1,8 0,2 0,-8 6,14-5,1 2,-2 3,-5 3,-4 6,0-1,1 2,-1-3,5-3,2-1,4-3,1 1,-4 3,-5 6,-4 4,-3 0,1 1,2-4,1-2,1-3,3-1,5-4,3-1,1-2,-1 4,-2 4,-3 2,3-2,2-3,2-2,0 3,-1 3,-4 4,-2 8,-2 5,11-17,0 0,1 2,-1 0,2-1,-1 0,1-1,1 0,-9 23,4-1,2 2,3 0,5-20,1-1,-1-1,0 1,-4 23,0-7,3-10,3-6,1-5,2-1,0 2,0 5,0 8,2 5,4 2,5-5,5-4,5-5,5-2,7 1,4-2,6 0,3-3,3-3,-21-10,1-1,2 1,0-1,3 0,-1 0,-1-1,-1-1,-3-1,-1-1,19 1,-3-4,3 0,2-2,-20 0,1 0,0 0,1 0,-1 0,-1 0,-1 0,-1 0,21 0,-5 0,4 0,2 0,4 0,-1 0,-23 0,-1-1,1-1,0-1,-2 1,1-1,24-5,-4-1,-4 1,5-1,3-2,-23 5,0-1,2-1,0 0,-1-1,0 0,0 1,0 0,-1 0,0 0,-2 1,-1 1,20-6,-6 0,-7 1,0-2,0 0,0 0,-2 2,-3 2,-2-1,2-1,2 0,-1 0,-1 0,-3 2,-1 1,-1 1,3-2,-1-1,3-2,2-2,1 0,2-1,-1-1,1 0,-2 0,-1 0,0-1,0-1,-2 1,-1-2,1 0,-2-2,1-2,0-2,1-2,2-2,-2 0,-1-3,-4-2,-1-3,-2-3,-1 0,-2 2,-5 4,-3 4,-3 3,-3 3,0 1,-2 1,0 0,0-1,0 0,0 3,0 2,0 0,0 1,0 1,-2 3,-3 1,-2-2,-3 0,-3-2,-5-1,-4-2,-6-3,-7-5,-4-5,18 15,-1-2,-1-1,-1 0,0 0,0 0,0 1,0-1,0 2,0 0,-19-12,4 4,2 4,0 3,-1 1,-5 0,-4-3,20 9,-3 1,-3-1,-1 0,-3 0,-1 0,0 1,-1 0,1 1,1 0,1 1,0-1,1 1,0 0,1 1,-1 0,0 0,-1 1,0 1,1 0,-1 0,0 1,1 0,1 0,2 1,2-1,2 2,-1-1,2 1,-1-1,0 2,-1 0,0 0,-1 1,0-1,-1 1,1 1,1 0,1 0,0 0,1 0,0 0,-22 0,3 2,2 0,5 0,5-1,4-1,4 2,1 0,-3 1,1 1,4-2,10-1,6-1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9T15:35:00.683"/>
    </inkml:context>
    <inkml:brush xml:id="br0">
      <inkml:brushProperty name="width" value="0.3" units="cm"/>
      <inkml:brushProperty name="height" value="0.6" units="cm"/>
      <inkml:brushProperty name="color" value="#00B44B"/>
      <inkml:brushProperty name="tip" value="rectangle"/>
      <inkml:brushProperty name="rasterOp" value="maskPen"/>
    </inkml:brush>
  </inkml:definitions>
  <inkml:trace contextRef="#ctx0" brushRef="#br0">3440 1,'-90'6,"0"0,0 3,0 2,-7 2,3-1,22 2,5-2,-22 9,38-7,2 3,-5 3,-13 5,-8 6,-4-1,2 2,2-3,9-3,8-3,9-3,4 3,-12 2,-12 7,-14 5,-5 0,3 2,3-6,5-2,3-3,7-2,12-4,9-2,3-2,-2 5,-7 4,-6 3,6-2,7-4,5-2,0 3,-3 4,-10 5,-6 8,-6 8,31-22,-1 1,2 2,-1 0,2-1,1 0,2-1,2 1,-24 26,10-2,8 4,4 0,16-25,2-1,-2 0,0 0,-11 28,0-8,8-13,6-7,6-5,4-2,0 2,0 7,0 9,6 7,11 1,11-5,15-6,14-5,13-3,18 2,12-3,14 0,9-3,9-4,-56-12,1 0,7-2,0 1,6 1,-2-1,-2-2,-2-1,-8-1,-4-1,52 2,-10-6,9 1,8-3,-57 0,3 0,3 0,0 0,-3 0,-2 0,-2 0,-3 0,56 0,-12 0,10 0,4 0,10 0,0 0,-63-1,-3 0,4-1,-2-1,-3 0,1-1,66-6,-14 0,-7 0,13-1,5-2,-59 6,-1-2,5 0,0-1,-2-1,1 1,-1 0,-1 1,-1-1,-2 1,-4 1,-2 0,52-6,-16 0,-16 0,-2-2,-1 1,1 0,-6 1,-6 3,-9-1,8 0,5-2,-3 0,-3 2,-6 1,-6 1,1 1,5-1,-1-2,8-3,4-1,4-1,3-1,2-1,-2 0,-3-1,-2 1,-2-1,0-1,-5 0,0-2,-1 0,-4-2,3-2,1-3,2-3,4-1,-5-1,-3-3,-9-4,-3-2,-6-3,-2-2,-7 4,-13 4,-8 5,-8 4,-6 2,-3 3,-4 1,0-1,0 0,0-1,0 4,0 3,0-1,0 2,0 1,-4 3,-9 1,-7-1,-7-1,-8-2,-12-2,-12-1,-16-5,-20-5,-10-6,48 17,-1-1,-4-2,-2 0,0 0,0 0,-2 0,2 1,0 1,0 1,-52-16,12 6,4 5,1 3,-3 2,-13-1,-12-3,53 11,-5 0,-9 0,-5 0,-6-1,-3 0,0 2,-2 0,2 2,3-1,2 0,1 1,2 0,0 0,1 1,-1 0,0 1,-1 1,-2 1,1-1,1 2,-1-1,2 1,1 1,9-1,2 0,6 2,0 1,2-2,0 1,-1 1,-2 1,-2 0,-1 0,-2 1,-1-1,3 2,2 0,4 0,-2 0,3 0,1 0,-61 0,10 2,7 1,10-1,15 0,11-2,10 1,2 2,-6 1,-1 0,14-1,25-2,18-1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EA3D0-6A53-4C48-8746-D987A7CEE377}" type="datetimeFigureOut">
              <a:rPr lang="en-PL" smtClean="0"/>
              <a:t>01/07/2025</a:t>
            </a:fld>
            <a:endParaRPr lang="en-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0B341-E9ED-C045-B05A-308DBBE07645}" type="slidenum">
              <a:rPr lang="en-PL" smtClean="0"/>
              <a:t>‹#›</a:t>
            </a:fld>
            <a:endParaRPr lang="en-PL"/>
          </a:p>
        </p:txBody>
      </p:sp>
    </p:spTree>
    <p:extLst>
      <p:ext uri="{BB962C8B-B14F-4D97-AF65-F5344CB8AC3E}">
        <p14:creationId xmlns:p14="http://schemas.microsoft.com/office/powerpoint/2010/main" val="288430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Hello </a:t>
            </a:r>
            <a:r>
              <a:rPr lang="pl-PL" dirty="0" err="1"/>
              <a:t>distributed</a:t>
            </a:r>
            <a:r>
              <a:rPr lang="pl-PL" dirty="0"/>
              <a:t> </a:t>
            </a:r>
            <a:r>
              <a:rPr lang="pl-PL" dirty="0" err="1"/>
              <a:t>humans</a:t>
            </a:r>
            <a:r>
              <a:rPr lang="pl-PL" dirty="0"/>
              <a:t>, </a:t>
            </a:r>
            <a:r>
              <a:rPr lang="pl-PL" dirty="0" err="1"/>
              <a:t>I’m</a:t>
            </a:r>
            <a:r>
              <a:rPr lang="pl-PL" dirty="0"/>
              <a:t> Kobi and </a:t>
            </a:r>
            <a:r>
              <a:rPr lang="pl-PL" dirty="0" err="1"/>
              <a:t>you’re</a:t>
            </a:r>
            <a:r>
              <a:rPr lang="pl-PL" dirty="0"/>
              <a:t> </a:t>
            </a:r>
            <a:r>
              <a:rPr lang="pl-PL" dirty="0" err="1"/>
              <a:t>watching</a:t>
            </a:r>
            <a:r>
              <a:rPr lang="pl-PL" dirty="0"/>
              <a:t> </a:t>
            </a:r>
            <a:r>
              <a:rPr lang="pl-PL" dirty="0" err="1"/>
              <a:t>Kobi’s</a:t>
            </a:r>
            <a:r>
              <a:rPr lang="pl-PL" dirty="0"/>
              <a:t> </a:t>
            </a:r>
            <a:r>
              <a:rPr lang="pl-PL" dirty="0" err="1"/>
              <a:t>clocks</a:t>
            </a:r>
            <a:r>
              <a:rPr lang="pl-PL" dirty="0"/>
              <a:t>.</a:t>
            </a:r>
            <a:endParaRPr lang="en-PL" dirty="0"/>
          </a:p>
        </p:txBody>
      </p:sp>
      <p:sp>
        <p:nvSpPr>
          <p:cNvPr id="4" name="Slide Number Placeholder 3"/>
          <p:cNvSpPr>
            <a:spLocks noGrp="1"/>
          </p:cNvSpPr>
          <p:nvPr>
            <p:ph type="sldNum" sz="quarter" idx="5"/>
          </p:nvPr>
        </p:nvSpPr>
        <p:spPr/>
        <p:txBody>
          <a:bodyPr/>
          <a:lstStyle/>
          <a:p>
            <a:fld id="{82F0B341-E9ED-C045-B05A-308DBBE07645}" type="slidenum">
              <a:rPr lang="en-PL" smtClean="0"/>
              <a:t>1</a:t>
            </a:fld>
            <a:endParaRPr lang="en-PL"/>
          </a:p>
        </p:txBody>
      </p:sp>
    </p:spTree>
    <p:extLst>
      <p:ext uri="{BB962C8B-B14F-4D97-AF65-F5344CB8AC3E}">
        <p14:creationId xmlns:p14="http://schemas.microsoft.com/office/powerpoint/2010/main" val="302490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some algorithm working in the Unknown Delta model. Suppose we’re actually in the GST model though and the devil specifies some GST.</a:t>
            </a:r>
          </a:p>
        </p:txBody>
      </p:sp>
      <p:sp>
        <p:nvSpPr>
          <p:cNvPr id="4" name="Slide Number Placeholder 3"/>
          <p:cNvSpPr>
            <a:spLocks noGrp="1"/>
          </p:cNvSpPr>
          <p:nvPr>
            <p:ph type="sldNum" sz="quarter" idx="5"/>
          </p:nvPr>
        </p:nvSpPr>
        <p:spPr/>
        <p:txBody>
          <a:bodyPr/>
          <a:lstStyle/>
          <a:p>
            <a:fld id="{82F0B341-E9ED-C045-B05A-308DBBE07645}" type="slidenum">
              <a:rPr lang="en-PL" smtClean="0"/>
              <a:t>10</a:t>
            </a:fld>
            <a:endParaRPr lang="en-PL"/>
          </a:p>
        </p:txBody>
      </p:sp>
    </p:spTree>
    <p:extLst>
      <p:ext uri="{BB962C8B-B14F-4D97-AF65-F5344CB8AC3E}">
        <p14:creationId xmlns:p14="http://schemas.microsoft.com/office/powerpoint/2010/main" val="3675784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the unknown Delta is equal to this GST from the other model</a:t>
            </a:r>
          </a:p>
        </p:txBody>
      </p:sp>
      <p:sp>
        <p:nvSpPr>
          <p:cNvPr id="4" name="Slide Number Placeholder 3"/>
          <p:cNvSpPr>
            <a:spLocks noGrp="1"/>
          </p:cNvSpPr>
          <p:nvPr>
            <p:ph type="sldNum" sz="quarter" idx="5"/>
          </p:nvPr>
        </p:nvSpPr>
        <p:spPr/>
        <p:txBody>
          <a:bodyPr/>
          <a:lstStyle/>
          <a:p>
            <a:fld id="{82F0B341-E9ED-C045-B05A-308DBBE07645}" type="slidenum">
              <a:rPr lang="en-PL" smtClean="0"/>
              <a:t>11</a:t>
            </a:fld>
            <a:endParaRPr lang="en-PL"/>
          </a:p>
        </p:txBody>
      </p:sp>
    </p:spTree>
    <p:extLst>
      <p:ext uri="{BB962C8B-B14F-4D97-AF65-F5344CB8AC3E}">
        <p14:creationId xmlns:p14="http://schemas.microsoft.com/office/powerpoint/2010/main" val="3214999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note our protocol has to be good as well for the GST model. That’s a bit cheesy, but means if we can do something time-agnostic in here, we can do it in here as well.</a:t>
            </a:r>
          </a:p>
        </p:txBody>
      </p:sp>
      <p:sp>
        <p:nvSpPr>
          <p:cNvPr id="4" name="Slide Number Placeholder 3"/>
          <p:cNvSpPr>
            <a:spLocks noGrp="1"/>
          </p:cNvSpPr>
          <p:nvPr>
            <p:ph type="sldNum" sz="quarter" idx="5"/>
          </p:nvPr>
        </p:nvSpPr>
        <p:spPr/>
        <p:txBody>
          <a:bodyPr/>
          <a:lstStyle/>
          <a:p>
            <a:fld id="{82F0B341-E9ED-C045-B05A-308DBBE07645}" type="slidenum">
              <a:rPr lang="en-PL" smtClean="0"/>
              <a:t>12</a:t>
            </a:fld>
            <a:endParaRPr lang="en-PL"/>
          </a:p>
        </p:txBody>
      </p:sp>
    </p:spTree>
    <p:extLst>
      <p:ext uri="{BB962C8B-B14F-4D97-AF65-F5344CB8AC3E}">
        <p14:creationId xmlns:p14="http://schemas.microsoft.com/office/powerpoint/2010/main" val="1748438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Is</a:t>
            </a:r>
            <a:r>
              <a:rPr lang="pl-PL" dirty="0"/>
              <a:t> </a:t>
            </a:r>
            <a:r>
              <a:rPr lang="pl-PL" dirty="0" err="1"/>
              <a:t>it</a:t>
            </a:r>
            <a:r>
              <a:rPr lang="pl-PL" dirty="0"/>
              <a:t> the </a:t>
            </a:r>
            <a:r>
              <a:rPr lang="pl-PL" dirty="0" err="1"/>
              <a:t>other</a:t>
            </a:r>
            <a:r>
              <a:rPr lang="pl-PL" dirty="0"/>
              <a:t> </a:t>
            </a:r>
            <a:r>
              <a:rPr lang="pl-PL" dirty="0" err="1"/>
              <a:t>way</a:t>
            </a:r>
            <a:r>
              <a:rPr lang="pl-PL" dirty="0"/>
              <a:t> </a:t>
            </a:r>
            <a:r>
              <a:rPr lang="pl-PL" dirty="0" err="1"/>
              <a:t>around</a:t>
            </a:r>
            <a:r>
              <a:rPr lang="pl-PL" dirty="0"/>
              <a:t> </a:t>
            </a:r>
            <a:r>
              <a:rPr lang="pl-PL" dirty="0" err="1"/>
              <a:t>then</a:t>
            </a:r>
            <a:r>
              <a:rPr lang="pl-PL" dirty="0"/>
              <a:t>? </a:t>
            </a:r>
            <a:r>
              <a:rPr lang="pl-PL" dirty="0" err="1"/>
              <a:t>Is</a:t>
            </a:r>
            <a:r>
              <a:rPr lang="pl-PL" dirty="0"/>
              <a:t> </a:t>
            </a:r>
            <a:r>
              <a:rPr lang="pl-PL" dirty="0" err="1"/>
              <a:t>Unknown</a:t>
            </a:r>
            <a:r>
              <a:rPr lang="pl-PL" dirty="0"/>
              <a:t> Delta </a:t>
            </a:r>
            <a:r>
              <a:rPr lang="pl-PL" dirty="0" err="1"/>
              <a:t>harder</a:t>
            </a:r>
            <a:r>
              <a:rPr lang="pl-PL" dirty="0"/>
              <a:t> </a:t>
            </a:r>
            <a:r>
              <a:rPr lang="pl-PL" dirty="0" err="1"/>
              <a:t>than</a:t>
            </a:r>
            <a:r>
              <a:rPr lang="pl-PL" dirty="0"/>
              <a:t> GST?</a:t>
            </a:r>
            <a:endParaRPr lang="en-CH" dirty="0"/>
          </a:p>
        </p:txBody>
      </p:sp>
      <p:sp>
        <p:nvSpPr>
          <p:cNvPr id="4" name="Slide Number Placeholder 3"/>
          <p:cNvSpPr>
            <a:spLocks noGrp="1"/>
          </p:cNvSpPr>
          <p:nvPr>
            <p:ph type="sldNum" sz="quarter" idx="5"/>
          </p:nvPr>
        </p:nvSpPr>
        <p:spPr/>
        <p:txBody>
          <a:bodyPr/>
          <a:lstStyle/>
          <a:p>
            <a:fld id="{82F0B341-E9ED-C045-B05A-308DBBE07645}" type="slidenum">
              <a:rPr lang="en-PL" smtClean="0"/>
              <a:t>13</a:t>
            </a:fld>
            <a:endParaRPr lang="en-PL"/>
          </a:p>
        </p:txBody>
      </p:sp>
    </p:spTree>
    <p:extLst>
      <p:ext uri="{BB962C8B-B14F-4D97-AF65-F5344CB8AC3E}">
        <p14:creationId xmlns:p14="http://schemas.microsoft.com/office/powerpoint/2010/main" val="126943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if we can make a protocol for Unknown Delta given a protocol for GST.</a:t>
            </a:r>
          </a:p>
        </p:txBody>
      </p:sp>
      <p:sp>
        <p:nvSpPr>
          <p:cNvPr id="4" name="Slide Number Placeholder 3"/>
          <p:cNvSpPr>
            <a:spLocks noGrp="1"/>
          </p:cNvSpPr>
          <p:nvPr>
            <p:ph type="sldNum" sz="quarter" idx="5"/>
          </p:nvPr>
        </p:nvSpPr>
        <p:spPr/>
        <p:txBody>
          <a:bodyPr/>
          <a:lstStyle/>
          <a:p>
            <a:fld id="{82F0B341-E9ED-C045-B05A-308DBBE07645}" type="slidenum">
              <a:rPr lang="en-PL" smtClean="0"/>
              <a:t>14</a:t>
            </a:fld>
            <a:endParaRPr lang="en-PL"/>
          </a:p>
        </p:txBody>
      </p:sp>
    </p:spTree>
    <p:extLst>
      <p:ext uri="{BB962C8B-B14F-4D97-AF65-F5344CB8AC3E}">
        <p14:creationId xmlns:p14="http://schemas.microsoft.com/office/powerpoint/2010/main" val="23968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popular technique is to increase some timeout thing in our protocol if things are not working out.</a:t>
            </a:r>
          </a:p>
        </p:txBody>
      </p:sp>
      <p:sp>
        <p:nvSpPr>
          <p:cNvPr id="4" name="Slide Number Placeholder 3"/>
          <p:cNvSpPr>
            <a:spLocks noGrp="1"/>
          </p:cNvSpPr>
          <p:nvPr>
            <p:ph type="sldNum" sz="quarter" idx="5"/>
          </p:nvPr>
        </p:nvSpPr>
        <p:spPr/>
        <p:txBody>
          <a:bodyPr/>
          <a:lstStyle/>
          <a:p>
            <a:fld id="{82F0B341-E9ED-C045-B05A-308DBBE07645}" type="slidenum">
              <a:rPr lang="en-PL" smtClean="0"/>
              <a:t>15</a:t>
            </a:fld>
            <a:endParaRPr lang="en-PL"/>
          </a:p>
        </p:txBody>
      </p:sp>
    </p:spTree>
    <p:extLst>
      <p:ext uri="{BB962C8B-B14F-4D97-AF65-F5344CB8AC3E}">
        <p14:creationId xmlns:p14="http://schemas.microsoft.com/office/powerpoint/2010/main" val="149863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uncle used this technique many times and it worked, but in general we cannot assume that in every protocol there is some sanitized point in time where we can increase the Delta parameter and things don’t explode.</a:t>
            </a:r>
          </a:p>
        </p:txBody>
      </p:sp>
      <p:sp>
        <p:nvSpPr>
          <p:cNvPr id="4" name="Slide Number Placeholder 3"/>
          <p:cNvSpPr>
            <a:spLocks noGrp="1"/>
          </p:cNvSpPr>
          <p:nvPr>
            <p:ph type="sldNum" sz="quarter" idx="5"/>
          </p:nvPr>
        </p:nvSpPr>
        <p:spPr/>
        <p:txBody>
          <a:bodyPr/>
          <a:lstStyle/>
          <a:p>
            <a:fld id="{82F0B341-E9ED-C045-B05A-308DBBE07645}" type="slidenum">
              <a:rPr lang="en-PL" smtClean="0"/>
              <a:t>16</a:t>
            </a:fld>
            <a:endParaRPr lang="en-PL"/>
          </a:p>
        </p:txBody>
      </p:sp>
    </p:spTree>
    <p:extLst>
      <p:ext uri="{BB962C8B-B14F-4D97-AF65-F5344CB8AC3E}">
        <p14:creationId xmlns:p14="http://schemas.microsoft.com/office/powerpoint/2010/main" val="3988565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we come in.</a:t>
            </a:r>
          </a:p>
        </p:txBody>
      </p:sp>
      <p:sp>
        <p:nvSpPr>
          <p:cNvPr id="4" name="Slide Number Placeholder 3"/>
          <p:cNvSpPr>
            <a:spLocks noGrp="1"/>
          </p:cNvSpPr>
          <p:nvPr>
            <p:ph type="sldNum" sz="quarter" idx="5"/>
          </p:nvPr>
        </p:nvSpPr>
        <p:spPr/>
        <p:txBody>
          <a:bodyPr/>
          <a:lstStyle/>
          <a:p>
            <a:fld id="{82F0B341-E9ED-C045-B05A-308DBBE07645}" type="slidenum">
              <a:rPr lang="en-PL" smtClean="0"/>
              <a:t>17</a:t>
            </a:fld>
            <a:endParaRPr lang="en-PL"/>
          </a:p>
        </p:txBody>
      </p:sp>
    </p:spTree>
    <p:extLst>
      <p:ext uri="{BB962C8B-B14F-4D97-AF65-F5344CB8AC3E}">
        <p14:creationId xmlns:p14="http://schemas.microsoft.com/office/powerpoint/2010/main" val="111880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can do in a way that is agnostic to any protocol, is to transform the clock inputs before they are used by the algorithm. We’ll just continuously slow down the clock.</a:t>
            </a:r>
          </a:p>
        </p:txBody>
      </p:sp>
      <p:sp>
        <p:nvSpPr>
          <p:cNvPr id="4" name="Slide Number Placeholder 3"/>
          <p:cNvSpPr>
            <a:spLocks noGrp="1"/>
          </p:cNvSpPr>
          <p:nvPr>
            <p:ph type="sldNum" sz="quarter" idx="5"/>
          </p:nvPr>
        </p:nvSpPr>
        <p:spPr/>
        <p:txBody>
          <a:bodyPr/>
          <a:lstStyle/>
          <a:p>
            <a:fld id="{82F0B341-E9ED-C045-B05A-308DBBE07645}" type="slidenum">
              <a:rPr lang="en-PL" smtClean="0"/>
              <a:t>18</a:t>
            </a:fld>
            <a:endParaRPr lang="en-PL"/>
          </a:p>
        </p:txBody>
      </p:sp>
    </p:spTree>
    <p:extLst>
      <p:ext uri="{BB962C8B-B14F-4D97-AF65-F5344CB8AC3E}">
        <p14:creationId xmlns:p14="http://schemas.microsoft.com/office/powerpoint/2010/main" val="73251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will think it uses the Delta parameter from the beginning forever,</a:t>
            </a:r>
          </a:p>
        </p:txBody>
      </p:sp>
      <p:sp>
        <p:nvSpPr>
          <p:cNvPr id="4" name="Slide Number Placeholder 3"/>
          <p:cNvSpPr>
            <a:spLocks noGrp="1"/>
          </p:cNvSpPr>
          <p:nvPr>
            <p:ph type="sldNum" sz="quarter" idx="5"/>
          </p:nvPr>
        </p:nvSpPr>
        <p:spPr/>
        <p:txBody>
          <a:bodyPr/>
          <a:lstStyle/>
          <a:p>
            <a:fld id="{82F0B341-E9ED-C045-B05A-308DBBE07645}" type="slidenum">
              <a:rPr lang="en-PL" smtClean="0"/>
              <a:t>19</a:t>
            </a:fld>
            <a:endParaRPr lang="en-PL"/>
          </a:p>
        </p:txBody>
      </p:sp>
    </p:spTree>
    <p:extLst>
      <p:ext uri="{BB962C8B-B14F-4D97-AF65-F5344CB8AC3E}">
        <p14:creationId xmlns:p14="http://schemas.microsoft.com/office/powerpoint/2010/main" val="401261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Partial</a:t>
            </a:r>
            <a:r>
              <a:rPr lang="pl-PL" dirty="0"/>
              <a:t> Synchrony </a:t>
            </a:r>
            <a:r>
              <a:rPr lang="pl-PL" dirty="0" err="1"/>
              <a:t>is</a:t>
            </a:r>
            <a:r>
              <a:rPr lang="pl-PL" dirty="0"/>
              <a:t> </a:t>
            </a:r>
            <a:r>
              <a:rPr lang="pl-PL" dirty="0" err="1"/>
              <a:t>everywhere</a:t>
            </a:r>
            <a:r>
              <a:rPr lang="pl-PL" dirty="0"/>
              <a:t>. It is all around </a:t>
            </a:r>
            <a:r>
              <a:rPr lang="en-US" dirty="0"/>
              <a:t>us</a:t>
            </a:r>
            <a:r>
              <a:rPr lang="pl-PL" dirty="0"/>
              <a:t>. </a:t>
            </a:r>
            <a:r>
              <a:rPr lang="pl-PL" dirty="0" err="1"/>
              <a:t>Even</a:t>
            </a:r>
            <a:r>
              <a:rPr lang="pl-PL" dirty="0"/>
              <a:t> </a:t>
            </a:r>
            <a:r>
              <a:rPr lang="pl-PL" dirty="0" err="1"/>
              <a:t>now</a:t>
            </a:r>
            <a:r>
              <a:rPr lang="pl-PL" dirty="0"/>
              <a:t>, in </a:t>
            </a:r>
            <a:r>
              <a:rPr lang="pl-PL" dirty="0" err="1"/>
              <a:t>this</a:t>
            </a:r>
            <a:r>
              <a:rPr lang="pl-PL" dirty="0"/>
              <a:t> </a:t>
            </a:r>
            <a:r>
              <a:rPr lang="pl-PL" dirty="0" err="1"/>
              <a:t>very</a:t>
            </a:r>
            <a:r>
              <a:rPr lang="pl-PL" dirty="0"/>
              <a:t> </a:t>
            </a:r>
            <a:r>
              <a:rPr lang="pl-PL" dirty="0" err="1"/>
              <a:t>room</a:t>
            </a:r>
            <a:r>
              <a:rPr lang="pl-PL" dirty="0"/>
              <a:t>.</a:t>
            </a:r>
            <a:endParaRPr lang="en-CH" dirty="0"/>
          </a:p>
        </p:txBody>
      </p:sp>
      <p:sp>
        <p:nvSpPr>
          <p:cNvPr id="4" name="Slide Number Placeholder 3"/>
          <p:cNvSpPr>
            <a:spLocks noGrp="1"/>
          </p:cNvSpPr>
          <p:nvPr>
            <p:ph type="sldNum" sz="quarter" idx="5"/>
          </p:nvPr>
        </p:nvSpPr>
        <p:spPr/>
        <p:txBody>
          <a:bodyPr/>
          <a:lstStyle/>
          <a:p>
            <a:fld id="{82F0B341-E9ED-C045-B05A-308DBBE07645}" type="slidenum">
              <a:rPr lang="en-PL" smtClean="0"/>
              <a:t>2</a:t>
            </a:fld>
            <a:endParaRPr lang="en-PL"/>
          </a:p>
        </p:txBody>
      </p:sp>
    </p:spTree>
    <p:extLst>
      <p:ext uri="{BB962C8B-B14F-4D97-AF65-F5344CB8AC3E}">
        <p14:creationId xmlns:p14="http://schemas.microsoft.com/office/powerpoint/2010/main" val="186404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actually the effective needed Delta will get bigger and bigger.</a:t>
            </a:r>
          </a:p>
        </p:txBody>
      </p:sp>
      <p:sp>
        <p:nvSpPr>
          <p:cNvPr id="4" name="Slide Number Placeholder 3"/>
          <p:cNvSpPr>
            <a:spLocks noGrp="1"/>
          </p:cNvSpPr>
          <p:nvPr>
            <p:ph type="sldNum" sz="quarter" idx="5"/>
          </p:nvPr>
        </p:nvSpPr>
        <p:spPr/>
        <p:txBody>
          <a:bodyPr/>
          <a:lstStyle/>
          <a:p>
            <a:fld id="{82F0B341-E9ED-C045-B05A-308DBBE07645}" type="slidenum">
              <a:rPr lang="en-PL" smtClean="0"/>
              <a:t>20</a:t>
            </a:fld>
            <a:endParaRPr lang="en-PL"/>
          </a:p>
        </p:txBody>
      </p:sp>
    </p:spTree>
    <p:extLst>
      <p:ext uri="{BB962C8B-B14F-4D97-AF65-F5344CB8AC3E}">
        <p14:creationId xmlns:p14="http://schemas.microsoft.com/office/powerpoint/2010/main" val="397337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the effective Delta has to overtake the Unknown Delta that the devil specified in the other model.</a:t>
            </a:r>
          </a:p>
        </p:txBody>
      </p:sp>
      <p:sp>
        <p:nvSpPr>
          <p:cNvPr id="4" name="Slide Number Placeholder 3"/>
          <p:cNvSpPr>
            <a:spLocks noGrp="1"/>
          </p:cNvSpPr>
          <p:nvPr>
            <p:ph type="sldNum" sz="quarter" idx="5"/>
          </p:nvPr>
        </p:nvSpPr>
        <p:spPr/>
        <p:txBody>
          <a:bodyPr/>
          <a:lstStyle/>
          <a:p>
            <a:fld id="{82F0B341-E9ED-C045-B05A-308DBBE07645}" type="slidenum">
              <a:rPr lang="en-PL" smtClean="0"/>
              <a:t>21</a:t>
            </a:fld>
            <a:endParaRPr lang="en-PL"/>
          </a:p>
        </p:txBody>
      </p:sp>
    </p:spTree>
    <p:extLst>
      <p:ext uri="{BB962C8B-B14F-4D97-AF65-F5344CB8AC3E}">
        <p14:creationId xmlns:p14="http://schemas.microsoft.com/office/powerpoint/2010/main" val="1719849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I’m happy to say that the long separated models are unified.</a:t>
            </a:r>
          </a:p>
        </p:txBody>
      </p:sp>
      <p:sp>
        <p:nvSpPr>
          <p:cNvPr id="4" name="Slide Number Placeholder 3"/>
          <p:cNvSpPr>
            <a:spLocks noGrp="1"/>
          </p:cNvSpPr>
          <p:nvPr>
            <p:ph type="sldNum" sz="quarter" idx="5"/>
          </p:nvPr>
        </p:nvSpPr>
        <p:spPr/>
        <p:txBody>
          <a:bodyPr/>
          <a:lstStyle/>
          <a:p>
            <a:fld id="{82F0B341-E9ED-C045-B05A-308DBBE07645}" type="slidenum">
              <a:rPr lang="en-PL" smtClean="0"/>
              <a:t>22</a:t>
            </a:fld>
            <a:endParaRPr lang="en-PL"/>
          </a:p>
        </p:txBody>
      </p:sp>
    </p:spTree>
    <p:extLst>
      <p:ext uri="{BB962C8B-B14F-4D97-AF65-F5344CB8AC3E}">
        <p14:creationId xmlns:p14="http://schemas.microsoft.com/office/powerpoint/2010/main" val="294624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5"/>
          </p:nvPr>
        </p:nvSpPr>
        <p:spPr/>
        <p:txBody>
          <a:bodyPr/>
          <a:lstStyle/>
          <a:p>
            <a:fld id="{82F0B341-E9ED-C045-B05A-308DBBE07645}" type="slidenum">
              <a:rPr lang="en-PL" smtClean="0"/>
              <a:t>23</a:t>
            </a:fld>
            <a:endParaRPr lang="en-PL"/>
          </a:p>
        </p:txBody>
      </p:sp>
    </p:spTree>
    <p:extLst>
      <p:ext uri="{BB962C8B-B14F-4D97-AF65-F5344CB8AC3E}">
        <p14:creationId xmlns:p14="http://schemas.microsoft.com/office/powerpoint/2010/main" val="167680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How </a:t>
            </a:r>
            <a:r>
              <a:rPr lang="pl-PL" dirty="0" err="1"/>
              <a:t>is</a:t>
            </a:r>
            <a:r>
              <a:rPr lang="pl-PL" dirty="0"/>
              <a:t> </a:t>
            </a:r>
            <a:r>
              <a:rPr lang="pl-PL" dirty="0" err="1"/>
              <a:t>it</a:t>
            </a:r>
            <a:r>
              <a:rPr lang="pl-PL" dirty="0"/>
              <a:t> </a:t>
            </a:r>
            <a:r>
              <a:rPr lang="pl-PL" dirty="0" err="1"/>
              <a:t>so</a:t>
            </a:r>
            <a:r>
              <a:rPr lang="pl-PL" dirty="0"/>
              <a:t> </a:t>
            </a:r>
            <a:r>
              <a:rPr lang="pl-PL" dirty="0" err="1"/>
              <a:t>omnipresent</a:t>
            </a:r>
            <a:r>
              <a:rPr lang="pl-PL" dirty="0"/>
              <a:t>? One </a:t>
            </a:r>
            <a:r>
              <a:rPr lang="pl-PL" dirty="0" err="1"/>
              <a:t>can</a:t>
            </a:r>
            <a:r>
              <a:rPr lang="pl-PL" dirty="0"/>
              <a:t> </a:t>
            </a:r>
            <a:r>
              <a:rPr lang="pl-PL" dirty="0" err="1"/>
              <a:t>say</a:t>
            </a:r>
            <a:r>
              <a:rPr lang="pl-PL" dirty="0"/>
              <a:t> </a:t>
            </a:r>
            <a:r>
              <a:rPr lang="pl-PL" dirty="0" err="1"/>
              <a:t>that</a:t>
            </a:r>
            <a:r>
              <a:rPr lang="pl-PL" dirty="0"/>
              <a:t> </a:t>
            </a:r>
            <a:r>
              <a:rPr lang="pl-PL" dirty="0" err="1"/>
              <a:t>partial</a:t>
            </a:r>
            <a:r>
              <a:rPr lang="pl-PL" dirty="0"/>
              <a:t> synchrony </a:t>
            </a:r>
            <a:r>
              <a:rPr lang="pl-PL" dirty="0" err="1"/>
              <a:t>is</a:t>
            </a:r>
            <a:r>
              <a:rPr lang="pl-PL" dirty="0"/>
              <a:t> </a:t>
            </a:r>
            <a:r>
              <a:rPr lang="pl-PL" dirty="0" err="1"/>
              <a:t>where</a:t>
            </a:r>
            <a:r>
              <a:rPr lang="pl-PL" dirty="0"/>
              <a:t> we </a:t>
            </a:r>
            <a:r>
              <a:rPr lang="pl-PL" dirty="0" err="1"/>
              <a:t>actually</a:t>
            </a:r>
            <a:r>
              <a:rPr lang="pl-PL" dirty="0"/>
              <a:t> live - </a:t>
            </a:r>
            <a:r>
              <a:rPr lang="pl-PL" dirty="0" err="1"/>
              <a:t>somewhere</a:t>
            </a:r>
            <a:r>
              <a:rPr lang="pl-PL" dirty="0"/>
              <a:t> </a:t>
            </a:r>
            <a:r>
              <a:rPr lang="pl-PL" dirty="0" err="1"/>
              <a:t>between</a:t>
            </a:r>
            <a:r>
              <a:rPr lang="pl-PL" dirty="0"/>
              <a:t> the utopia of synchrony and the warzone of </a:t>
            </a:r>
            <a:r>
              <a:rPr lang="pl-PL" dirty="0" err="1"/>
              <a:t>asynchrony</a:t>
            </a:r>
            <a:r>
              <a:rPr lang="pl-PL" dirty="0"/>
              <a:t>.</a:t>
            </a:r>
            <a:endParaRPr lang="en-CH" dirty="0"/>
          </a:p>
        </p:txBody>
      </p:sp>
      <p:sp>
        <p:nvSpPr>
          <p:cNvPr id="4" name="Slide Number Placeholder 3"/>
          <p:cNvSpPr>
            <a:spLocks noGrp="1"/>
          </p:cNvSpPr>
          <p:nvPr>
            <p:ph type="sldNum" sz="quarter" idx="5"/>
          </p:nvPr>
        </p:nvSpPr>
        <p:spPr/>
        <p:txBody>
          <a:bodyPr/>
          <a:lstStyle/>
          <a:p>
            <a:fld id="{82F0B341-E9ED-C045-B05A-308DBBE07645}" type="slidenum">
              <a:rPr lang="en-PL" smtClean="0"/>
              <a:t>3</a:t>
            </a:fld>
            <a:endParaRPr lang="en-PL"/>
          </a:p>
        </p:txBody>
      </p:sp>
    </p:spTree>
    <p:extLst>
      <p:ext uri="{BB962C8B-B14F-4D97-AF65-F5344CB8AC3E}">
        <p14:creationId xmlns:p14="http://schemas.microsoft.com/office/powerpoint/2010/main" val="282966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But </a:t>
            </a:r>
            <a:r>
              <a:rPr lang="pl-PL" dirty="0" err="1"/>
              <a:t>what</a:t>
            </a:r>
            <a:r>
              <a:rPr lang="pl-PL" dirty="0"/>
              <a:t> do </a:t>
            </a:r>
            <a:r>
              <a:rPr lang="pl-PL" dirty="0" err="1"/>
              <a:t>you</a:t>
            </a:r>
            <a:r>
              <a:rPr lang="pl-PL" dirty="0"/>
              <a:t> </a:t>
            </a:r>
            <a:r>
              <a:rPr lang="pl-PL" dirty="0" err="1"/>
              <a:t>even</a:t>
            </a:r>
            <a:r>
              <a:rPr lang="pl-PL" dirty="0"/>
              <a:t> </a:t>
            </a:r>
            <a:r>
              <a:rPr lang="pl-PL" dirty="0" err="1"/>
              <a:t>mean</a:t>
            </a:r>
            <a:r>
              <a:rPr lang="pl-PL" dirty="0"/>
              <a:t> by </a:t>
            </a:r>
            <a:r>
              <a:rPr lang="pl-PL" dirty="0" err="1"/>
              <a:t>partial</a:t>
            </a:r>
            <a:r>
              <a:rPr lang="pl-PL" dirty="0"/>
              <a:t> synchrony Kobi? </a:t>
            </a:r>
            <a:r>
              <a:rPr lang="pl-PL" dirty="0" err="1"/>
              <a:t>There</a:t>
            </a:r>
            <a:r>
              <a:rPr lang="pl-PL" dirty="0"/>
              <a:t> </a:t>
            </a:r>
            <a:r>
              <a:rPr lang="pl-PL" dirty="0" err="1"/>
              <a:t>have</a:t>
            </a:r>
            <a:r>
              <a:rPr lang="pl-PL" dirty="0"/>
              <a:t> </a:t>
            </a:r>
            <a:r>
              <a:rPr lang="pl-PL" dirty="0" err="1"/>
              <a:t>been</a:t>
            </a:r>
            <a:r>
              <a:rPr lang="pl-PL" dirty="0"/>
              <a:t> </a:t>
            </a:r>
            <a:r>
              <a:rPr lang="pl-PL" dirty="0" err="1"/>
              <a:t>two</a:t>
            </a:r>
            <a:r>
              <a:rPr lang="pl-PL" dirty="0"/>
              <a:t> </a:t>
            </a:r>
            <a:r>
              <a:rPr lang="pl-PL" dirty="0" err="1"/>
              <a:t>models</a:t>
            </a:r>
            <a:r>
              <a:rPr lang="pl-PL" dirty="0"/>
              <a:t> of </a:t>
            </a:r>
            <a:r>
              <a:rPr lang="pl-PL" dirty="0" err="1"/>
              <a:t>partial</a:t>
            </a:r>
            <a:r>
              <a:rPr lang="pl-PL" dirty="0"/>
              <a:t> synchrony, </a:t>
            </a:r>
            <a:r>
              <a:rPr lang="pl-PL" dirty="0" err="1"/>
              <a:t>separated</a:t>
            </a:r>
            <a:r>
              <a:rPr lang="pl-PL" dirty="0"/>
              <a:t> </a:t>
            </a:r>
            <a:r>
              <a:rPr lang="pl-PL" dirty="0" err="1"/>
              <a:t>at</a:t>
            </a:r>
            <a:r>
              <a:rPr lang="pl-PL" dirty="0"/>
              <a:t> </a:t>
            </a:r>
            <a:r>
              <a:rPr lang="pl-PL" dirty="0" err="1"/>
              <a:t>birth</a:t>
            </a:r>
            <a:r>
              <a:rPr lang="pl-PL" dirty="0"/>
              <a:t> in the </a:t>
            </a:r>
            <a:r>
              <a:rPr lang="pl-PL" dirty="0" err="1"/>
              <a:t>original</a:t>
            </a:r>
            <a:r>
              <a:rPr lang="pl-PL" dirty="0"/>
              <a:t> </a:t>
            </a:r>
            <a:r>
              <a:rPr lang="pl-PL" dirty="0" err="1"/>
              <a:t>paper</a:t>
            </a:r>
            <a:r>
              <a:rPr lang="pl-PL" dirty="0"/>
              <a:t>.</a:t>
            </a:r>
            <a:endParaRPr lang="en-CH" dirty="0"/>
          </a:p>
        </p:txBody>
      </p:sp>
      <p:sp>
        <p:nvSpPr>
          <p:cNvPr id="4" name="Slide Number Placeholder 3"/>
          <p:cNvSpPr>
            <a:spLocks noGrp="1"/>
          </p:cNvSpPr>
          <p:nvPr>
            <p:ph type="sldNum" sz="quarter" idx="5"/>
          </p:nvPr>
        </p:nvSpPr>
        <p:spPr/>
        <p:txBody>
          <a:bodyPr/>
          <a:lstStyle/>
          <a:p>
            <a:fld id="{82F0B341-E9ED-C045-B05A-308DBBE07645}" type="slidenum">
              <a:rPr lang="en-PL" smtClean="0"/>
              <a:t>4</a:t>
            </a:fld>
            <a:endParaRPr lang="en-PL"/>
          </a:p>
        </p:txBody>
      </p:sp>
    </p:spTree>
    <p:extLst>
      <p:ext uri="{BB962C8B-B14F-4D97-AF65-F5344CB8AC3E}">
        <p14:creationId xmlns:p14="http://schemas.microsoft.com/office/powerpoint/2010/main" val="2588581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they? The model of Global Stabilization Time assumes we need to be able to survive the warzone of asynchrony, and at some point we can enjoy synchrony.</a:t>
            </a:r>
          </a:p>
        </p:txBody>
      </p:sp>
      <p:sp>
        <p:nvSpPr>
          <p:cNvPr id="4" name="Slide Number Placeholder 3"/>
          <p:cNvSpPr>
            <a:spLocks noGrp="1"/>
          </p:cNvSpPr>
          <p:nvPr>
            <p:ph type="sldNum" sz="quarter" idx="5"/>
          </p:nvPr>
        </p:nvSpPr>
        <p:spPr/>
        <p:txBody>
          <a:bodyPr/>
          <a:lstStyle/>
          <a:p>
            <a:fld id="{82F0B341-E9ED-C045-B05A-308DBBE07645}" type="slidenum">
              <a:rPr lang="en-PL" smtClean="0"/>
              <a:t>5</a:t>
            </a:fld>
            <a:endParaRPr lang="en-PL"/>
          </a:p>
        </p:txBody>
      </p:sp>
    </p:spTree>
    <p:extLst>
      <p:ext uri="{BB962C8B-B14F-4D97-AF65-F5344CB8AC3E}">
        <p14:creationId xmlns:p14="http://schemas.microsoft.com/office/powerpoint/2010/main" val="348965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the Unknown Delta model says there is an ever-present bound on the message delay, but we don’t know it (it can be anything).</a:t>
            </a:r>
          </a:p>
        </p:txBody>
      </p:sp>
      <p:sp>
        <p:nvSpPr>
          <p:cNvPr id="4" name="Slide Number Placeholder 3"/>
          <p:cNvSpPr>
            <a:spLocks noGrp="1"/>
          </p:cNvSpPr>
          <p:nvPr>
            <p:ph type="sldNum" sz="quarter" idx="5"/>
          </p:nvPr>
        </p:nvSpPr>
        <p:spPr/>
        <p:txBody>
          <a:bodyPr/>
          <a:lstStyle/>
          <a:p>
            <a:fld id="{82F0B341-E9ED-C045-B05A-308DBBE07645}" type="slidenum">
              <a:rPr lang="en-PL" smtClean="0"/>
              <a:t>6</a:t>
            </a:fld>
            <a:endParaRPr lang="en-PL"/>
          </a:p>
        </p:txBody>
      </p:sp>
    </p:spTree>
    <p:extLst>
      <p:ext uri="{BB962C8B-B14F-4D97-AF65-F5344CB8AC3E}">
        <p14:creationId xmlns:p14="http://schemas.microsoft.com/office/powerpoint/2010/main" val="44696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So</a:t>
            </a:r>
            <a:r>
              <a:rPr lang="pl-PL" dirty="0"/>
              <a:t> </a:t>
            </a:r>
            <a:r>
              <a:rPr lang="pl-PL" dirty="0" err="1"/>
              <a:t>it’s</a:t>
            </a:r>
            <a:r>
              <a:rPr lang="pl-PL" dirty="0"/>
              <a:t> </a:t>
            </a:r>
            <a:r>
              <a:rPr lang="pl-PL" dirty="0" err="1"/>
              <a:t>two</a:t>
            </a:r>
            <a:r>
              <a:rPr lang="pl-PL" dirty="0"/>
              <a:t> </a:t>
            </a:r>
            <a:r>
              <a:rPr lang="pl-PL" dirty="0" err="1"/>
              <a:t>models</a:t>
            </a:r>
            <a:r>
              <a:rPr lang="pl-PL" dirty="0"/>
              <a:t>. </a:t>
            </a:r>
            <a:r>
              <a:rPr lang="pl-PL" dirty="0" err="1"/>
              <a:t>Is</a:t>
            </a:r>
            <a:r>
              <a:rPr lang="pl-PL" dirty="0"/>
              <a:t> one </a:t>
            </a:r>
            <a:r>
              <a:rPr lang="pl-PL" dirty="0" err="1"/>
              <a:t>stronger</a:t>
            </a:r>
            <a:r>
              <a:rPr lang="pl-PL" dirty="0"/>
              <a:t> </a:t>
            </a:r>
            <a:r>
              <a:rPr lang="pl-PL" dirty="0" err="1"/>
              <a:t>than</a:t>
            </a:r>
            <a:r>
              <a:rPr lang="pl-PL" dirty="0"/>
              <a:t> the </a:t>
            </a:r>
            <a:r>
              <a:rPr lang="pl-PL" dirty="0" err="1"/>
              <a:t>other</a:t>
            </a:r>
            <a:r>
              <a:rPr lang="pl-PL" dirty="0"/>
              <a:t> in </a:t>
            </a:r>
            <a:r>
              <a:rPr lang="pl-PL" dirty="0" err="1"/>
              <a:t>its</a:t>
            </a:r>
            <a:r>
              <a:rPr lang="pl-PL" dirty="0"/>
              <a:t> </a:t>
            </a:r>
            <a:r>
              <a:rPr lang="pl-PL" dirty="0" err="1"/>
              <a:t>assumptions</a:t>
            </a:r>
            <a:r>
              <a:rPr lang="pl-PL" dirty="0"/>
              <a:t>? </a:t>
            </a:r>
            <a:r>
              <a:rPr lang="pl-PL" dirty="0" err="1"/>
              <a:t>Is</a:t>
            </a:r>
            <a:r>
              <a:rPr lang="pl-PL" dirty="0"/>
              <a:t> the </a:t>
            </a:r>
            <a:r>
              <a:rPr lang="pl-PL" dirty="0" err="1"/>
              <a:t>Unknown</a:t>
            </a:r>
            <a:r>
              <a:rPr lang="pl-PL" dirty="0"/>
              <a:t> Delta </a:t>
            </a:r>
            <a:r>
              <a:rPr lang="pl-PL" dirty="0" err="1"/>
              <a:t>harder</a:t>
            </a:r>
            <a:r>
              <a:rPr lang="pl-PL" dirty="0"/>
              <a:t> to </a:t>
            </a:r>
            <a:r>
              <a:rPr lang="pl-PL" dirty="0" err="1"/>
              <a:t>make</a:t>
            </a:r>
            <a:r>
              <a:rPr lang="pl-PL" dirty="0"/>
              <a:t> a </a:t>
            </a:r>
            <a:r>
              <a:rPr lang="pl-PL" dirty="0" err="1"/>
              <a:t>protocol</a:t>
            </a:r>
            <a:r>
              <a:rPr lang="pl-PL" dirty="0"/>
              <a:t> for </a:t>
            </a:r>
            <a:r>
              <a:rPr lang="pl-PL" dirty="0" err="1"/>
              <a:t>than</a:t>
            </a:r>
            <a:r>
              <a:rPr lang="pl-PL" dirty="0"/>
              <a:t> GST?</a:t>
            </a:r>
            <a:endParaRPr lang="en-CH" dirty="0"/>
          </a:p>
        </p:txBody>
      </p:sp>
      <p:sp>
        <p:nvSpPr>
          <p:cNvPr id="4" name="Slide Number Placeholder 3"/>
          <p:cNvSpPr>
            <a:spLocks noGrp="1"/>
          </p:cNvSpPr>
          <p:nvPr>
            <p:ph type="sldNum" sz="quarter" idx="5"/>
          </p:nvPr>
        </p:nvSpPr>
        <p:spPr/>
        <p:txBody>
          <a:bodyPr/>
          <a:lstStyle/>
          <a:p>
            <a:fld id="{82F0B341-E9ED-C045-B05A-308DBBE07645}" type="slidenum">
              <a:rPr lang="en-PL" smtClean="0"/>
              <a:t>7</a:t>
            </a:fld>
            <a:endParaRPr lang="en-PL"/>
          </a:p>
        </p:txBody>
      </p:sp>
    </p:spTree>
    <p:extLst>
      <p:ext uri="{BB962C8B-B14F-4D97-AF65-F5344CB8AC3E}">
        <p14:creationId xmlns:p14="http://schemas.microsoft.com/office/powerpoint/2010/main" val="147419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Or </a:t>
            </a:r>
            <a:r>
              <a:rPr lang="pl-PL" dirty="0" err="1"/>
              <a:t>is</a:t>
            </a:r>
            <a:r>
              <a:rPr lang="pl-PL" dirty="0"/>
              <a:t> GST </a:t>
            </a:r>
            <a:r>
              <a:rPr lang="pl-PL" dirty="0" err="1"/>
              <a:t>harder</a:t>
            </a:r>
            <a:r>
              <a:rPr lang="pl-PL" dirty="0"/>
              <a:t>?</a:t>
            </a:r>
            <a:endParaRPr lang="en-CH" dirty="0"/>
          </a:p>
        </p:txBody>
      </p:sp>
      <p:sp>
        <p:nvSpPr>
          <p:cNvPr id="4" name="Slide Number Placeholder 3"/>
          <p:cNvSpPr>
            <a:spLocks noGrp="1"/>
          </p:cNvSpPr>
          <p:nvPr>
            <p:ph type="sldNum" sz="quarter" idx="5"/>
          </p:nvPr>
        </p:nvSpPr>
        <p:spPr/>
        <p:txBody>
          <a:bodyPr/>
          <a:lstStyle/>
          <a:p>
            <a:fld id="{82F0B341-E9ED-C045-B05A-308DBBE07645}" type="slidenum">
              <a:rPr lang="en-PL" smtClean="0"/>
              <a:t>8</a:t>
            </a:fld>
            <a:endParaRPr lang="en-PL"/>
          </a:p>
        </p:txBody>
      </p:sp>
    </p:spTree>
    <p:extLst>
      <p:ext uri="{BB962C8B-B14F-4D97-AF65-F5344CB8AC3E}">
        <p14:creationId xmlns:p14="http://schemas.microsoft.com/office/powerpoint/2010/main" val="3829637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We </a:t>
            </a:r>
            <a:r>
              <a:rPr lang="pl-PL" dirty="0" err="1"/>
              <a:t>can</a:t>
            </a:r>
            <a:r>
              <a:rPr lang="pl-PL" dirty="0"/>
              <a:t> </a:t>
            </a:r>
            <a:r>
              <a:rPr lang="pl-PL" dirty="0" err="1"/>
              <a:t>quickly</a:t>
            </a:r>
            <a:r>
              <a:rPr lang="pl-PL" dirty="0"/>
              <a:t> </a:t>
            </a:r>
            <a:r>
              <a:rPr lang="pl-PL" dirty="0" err="1"/>
              <a:t>note</a:t>
            </a:r>
            <a:r>
              <a:rPr lang="pl-PL" dirty="0"/>
              <a:t> the </a:t>
            </a:r>
            <a:r>
              <a:rPr lang="pl-PL" dirty="0" err="1"/>
              <a:t>latter</a:t>
            </a:r>
            <a:r>
              <a:rPr lang="pl-PL" dirty="0"/>
              <a:t> </a:t>
            </a:r>
            <a:r>
              <a:rPr lang="pl-PL" dirty="0" err="1"/>
              <a:t>cannot</a:t>
            </a:r>
            <a:r>
              <a:rPr lang="pl-PL" dirty="0"/>
              <a:t> be.</a:t>
            </a:r>
            <a:endParaRPr lang="en-CH" dirty="0"/>
          </a:p>
        </p:txBody>
      </p:sp>
      <p:sp>
        <p:nvSpPr>
          <p:cNvPr id="4" name="Slide Number Placeholder 3"/>
          <p:cNvSpPr>
            <a:spLocks noGrp="1"/>
          </p:cNvSpPr>
          <p:nvPr>
            <p:ph type="sldNum" sz="quarter" idx="5"/>
          </p:nvPr>
        </p:nvSpPr>
        <p:spPr/>
        <p:txBody>
          <a:bodyPr/>
          <a:lstStyle/>
          <a:p>
            <a:fld id="{82F0B341-E9ED-C045-B05A-308DBBE07645}" type="slidenum">
              <a:rPr lang="en-PL" smtClean="0"/>
              <a:t>9</a:t>
            </a:fld>
            <a:endParaRPr lang="en-PL"/>
          </a:p>
        </p:txBody>
      </p:sp>
    </p:spTree>
    <p:extLst>
      <p:ext uri="{BB962C8B-B14F-4D97-AF65-F5344CB8AC3E}">
        <p14:creationId xmlns:p14="http://schemas.microsoft.com/office/powerpoint/2010/main" val="247343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653C-12BD-7E46-80CD-DA3920293C9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A45468F7-878A-174A-97BC-55665D43E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57E00177-262F-DB40-BBEA-F4CB34BACA03}"/>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5" name="Footer Placeholder 4">
            <a:extLst>
              <a:ext uri="{FF2B5EF4-FFF2-40B4-BE49-F238E27FC236}">
                <a16:creationId xmlns:a16="http://schemas.microsoft.com/office/drawing/2014/main" id="{5004FAD6-AF06-6248-BE4C-36A0225035A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0D65BEDE-B7D4-D042-B11E-B8D4C5D84388}"/>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125809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3F07-1744-5E47-85B0-54DA248D1E86}"/>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51CD90AC-2AC6-DA4A-8D7B-EAB2EE2A79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9270967A-D614-FD40-9795-28A23393BB8B}"/>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5" name="Footer Placeholder 4">
            <a:extLst>
              <a:ext uri="{FF2B5EF4-FFF2-40B4-BE49-F238E27FC236}">
                <a16:creationId xmlns:a16="http://schemas.microsoft.com/office/drawing/2014/main" id="{E1A1D799-7E84-A340-BE8B-C2DB3FC16AF9}"/>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7D70038-1D7F-7D4F-B656-E53833E30D06}"/>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164422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D824A-8178-8143-9022-ECC4B28A56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77B8207C-0838-ED48-B9FA-356309B525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3DFDC30A-8E7F-3742-AB72-BE5638B3C239}"/>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5" name="Footer Placeholder 4">
            <a:extLst>
              <a:ext uri="{FF2B5EF4-FFF2-40B4-BE49-F238E27FC236}">
                <a16:creationId xmlns:a16="http://schemas.microsoft.com/office/drawing/2014/main" id="{5E71E7F4-A405-754C-A1EC-C8261DD8194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96C06429-D8D5-1942-A7A9-631C0C9B9082}"/>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98603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A25B-F7BC-C143-90D5-89195425DD7B}"/>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B46B389A-C162-174D-A729-65A9C27432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3E33FCDA-B00A-5240-BA9A-E975105279E8}"/>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5" name="Footer Placeholder 4">
            <a:extLst>
              <a:ext uri="{FF2B5EF4-FFF2-40B4-BE49-F238E27FC236}">
                <a16:creationId xmlns:a16="http://schemas.microsoft.com/office/drawing/2014/main" id="{74188158-6064-694E-A915-939AB2053D01}"/>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238B6CE-80A0-5946-B7D4-CA2CB6221BB5}"/>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242797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23E5-E5D0-7448-9044-2515EE682FE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027A50C9-3F0B-9849-9A44-484E107BB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A2FE14-DBA3-DE4B-90CB-0B453438CD52}"/>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5" name="Footer Placeholder 4">
            <a:extLst>
              <a:ext uri="{FF2B5EF4-FFF2-40B4-BE49-F238E27FC236}">
                <a16:creationId xmlns:a16="http://schemas.microsoft.com/office/drawing/2014/main" id="{DA83D204-2033-CB47-BEEC-EB502A4EB86A}"/>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1730C02F-419B-C841-A55D-4C3D1DE31E07}"/>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215826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F6BE-8B83-B14A-9584-B15AC11AF5A4}"/>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0650D2C0-05D8-CD49-9D6D-490FB53CFC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91B145CA-AD9F-574D-8E94-DB13716FC6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403163A6-6FB1-0F48-B964-1BAA4862CE0D}"/>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6" name="Footer Placeholder 5">
            <a:extLst>
              <a:ext uri="{FF2B5EF4-FFF2-40B4-BE49-F238E27FC236}">
                <a16:creationId xmlns:a16="http://schemas.microsoft.com/office/drawing/2014/main" id="{E649C4BE-42C7-0D45-8EEE-86E67744FD87}"/>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E0367571-7483-374B-AC43-E65484067D19}"/>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349020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CED0-00F5-DB4E-85AD-E224AC1CC0ED}"/>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CFFEBE71-0028-0648-B68A-AEAA56231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26F76B-419A-2941-A25F-E4542AAC2D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EF5AFB63-1E1B-BF44-83CA-795FCBB20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9B1CB7-B3DE-C444-B3A9-DCB7A061563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2E5568D8-D981-0045-8B5F-0381F11B7E8C}"/>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8" name="Footer Placeholder 7">
            <a:extLst>
              <a:ext uri="{FF2B5EF4-FFF2-40B4-BE49-F238E27FC236}">
                <a16:creationId xmlns:a16="http://schemas.microsoft.com/office/drawing/2014/main" id="{A1A649D3-5D83-C640-90EB-44401B520D6F}"/>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B5BADF5F-5F85-3E41-A85B-1010215F7C5C}"/>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191791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DAE6-F656-3647-AFC4-40B25431D6D2}"/>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2A46C752-7C7A-B749-972E-55E4DAF23F03}"/>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4" name="Footer Placeholder 3">
            <a:extLst>
              <a:ext uri="{FF2B5EF4-FFF2-40B4-BE49-F238E27FC236}">
                <a16:creationId xmlns:a16="http://schemas.microsoft.com/office/drawing/2014/main" id="{40CB903F-A419-A143-9B01-177AEBD7B590}"/>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F8C5793F-CBC5-734B-9D4C-269276AA39BC}"/>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134452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D32081-5E56-AC4A-9147-C6331048B52E}"/>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3" name="Footer Placeholder 2">
            <a:extLst>
              <a:ext uri="{FF2B5EF4-FFF2-40B4-BE49-F238E27FC236}">
                <a16:creationId xmlns:a16="http://schemas.microsoft.com/office/drawing/2014/main" id="{D58F0E3A-3252-ED41-8433-BA71D7D0E9D2}"/>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67BFFA89-92FA-6F4A-AF6B-FE0BAA152003}"/>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86525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E5A7-1243-9D49-AC4F-33D65D2498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E9D90ACB-F31C-C64E-B8CE-1586FAB42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D3792573-413D-F84B-991F-A0DA5E138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52FE-0715-8740-BAE4-39B1F95D49B7}"/>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6" name="Footer Placeholder 5">
            <a:extLst>
              <a:ext uri="{FF2B5EF4-FFF2-40B4-BE49-F238E27FC236}">
                <a16:creationId xmlns:a16="http://schemas.microsoft.com/office/drawing/2014/main" id="{FC298075-3D35-D249-BC93-2E08BA086CD3}"/>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65B9D825-59AB-1A41-92D1-D2C4AD5749F8}"/>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155192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4514-6297-EC4E-93DF-EDEFF116FE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D9598D56-77F9-CF47-BC09-46A084139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302BC6DA-1152-F345-81A0-79CD8643D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936E03-83AB-6341-9615-E815340B67FC}"/>
              </a:ext>
            </a:extLst>
          </p:cNvPr>
          <p:cNvSpPr>
            <a:spLocks noGrp="1"/>
          </p:cNvSpPr>
          <p:nvPr>
            <p:ph type="dt" sz="half" idx="10"/>
          </p:nvPr>
        </p:nvSpPr>
        <p:spPr/>
        <p:txBody>
          <a:bodyPr/>
          <a:lstStyle/>
          <a:p>
            <a:fld id="{0E24A764-A49A-264A-ABA6-9AA8E0F50451}" type="datetimeFigureOut">
              <a:rPr lang="en-PL" smtClean="0"/>
              <a:t>01/07/2025</a:t>
            </a:fld>
            <a:endParaRPr lang="en-PL"/>
          </a:p>
        </p:txBody>
      </p:sp>
      <p:sp>
        <p:nvSpPr>
          <p:cNvPr id="6" name="Footer Placeholder 5">
            <a:extLst>
              <a:ext uri="{FF2B5EF4-FFF2-40B4-BE49-F238E27FC236}">
                <a16:creationId xmlns:a16="http://schemas.microsoft.com/office/drawing/2014/main" id="{0E4672B5-70AF-1241-9D54-C25528EEC383}"/>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BD478FD4-6008-8B49-B88E-47FF3F723129}"/>
              </a:ext>
            </a:extLst>
          </p:cNvPr>
          <p:cNvSpPr>
            <a:spLocks noGrp="1"/>
          </p:cNvSpPr>
          <p:nvPr>
            <p:ph type="sldNum" sz="quarter" idx="12"/>
          </p:nvPr>
        </p:nvSpPr>
        <p:spPr/>
        <p:txBody>
          <a:bodyPr/>
          <a:lstStyle/>
          <a:p>
            <a:fld id="{00D99DBD-3094-E64D-90A4-CC50F39DEA56}" type="slidenum">
              <a:rPr lang="en-PL" smtClean="0"/>
              <a:t>‹#›</a:t>
            </a:fld>
            <a:endParaRPr lang="en-PL"/>
          </a:p>
        </p:txBody>
      </p:sp>
    </p:spTree>
    <p:extLst>
      <p:ext uri="{BB962C8B-B14F-4D97-AF65-F5344CB8AC3E}">
        <p14:creationId xmlns:p14="http://schemas.microsoft.com/office/powerpoint/2010/main" val="18689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868F4-0A75-1C44-BE97-347209D5B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82BBB07F-56F8-E449-864E-609AA0C98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5395F528-0BCF-6544-A275-69CC7A985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4A764-A49A-264A-ABA6-9AA8E0F50451}" type="datetimeFigureOut">
              <a:rPr lang="en-PL" smtClean="0"/>
              <a:t>01/07/2025</a:t>
            </a:fld>
            <a:endParaRPr lang="en-PL"/>
          </a:p>
        </p:txBody>
      </p:sp>
      <p:sp>
        <p:nvSpPr>
          <p:cNvPr id="5" name="Footer Placeholder 4">
            <a:extLst>
              <a:ext uri="{FF2B5EF4-FFF2-40B4-BE49-F238E27FC236}">
                <a16:creationId xmlns:a16="http://schemas.microsoft.com/office/drawing/2014/main" id="{BD26C4CA-EF82-144C-97CB-CEABB84A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F38E7265-87A6-2149-B20F-3E547BAC2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99DBD-3094-E64D-90A4-CC50F39DEA56}" type="slidenum">
              <a:rPr lang="en-PL" smtClean="0"/>
              <a:t>‹#›</a:t>
            </a:fld>
            <a:endParaRPr lang="en-PL"/>
          </a:p>
        </p:txBody>
      </p:sp>
    </p:spTree>
    <p:extLst>
      <p:ext uri="{BB962C8B-B14F-4D97-AF65-F5344CB8AC3E}">
        <p14:creationId xmlns:p14="http://schemas.microsoft.com/office/powerpoint/2010/main" val="2682825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50.png"/></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50.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7.png"/><Relationship Id="rId4" Type="http://schemas.openxmlformats.org/officeDocument/2006/relationships/customXml" Target="../ink/ink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sco_title1.jpg">
            <a:extLst>
              <a:ext uri="{FF2B5EF4-FFF2-40B4-BE49-F238E27FC236}">
                <a16:creationId xmlns:a16="http://schemas.microsoft.com/office/drawing/2014/main" id="{99824786-0A42-9C47-803D-3C21EAF7E309}"/>
              </a:ext>
            </a:extLst>
          </p:cNvPr>
          <p:cNvPicPr>
            <a:picLocks noChangeAspect="1"/>
          </p:cNvPicPr>
          <p:nvPr/>
        </p:nvPicPr>
        <p:blipFill>
          <a:blip r:embed="rId3" cstate="print"/>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3FF7FCF-83FD-FA4A-A84F-FD2811940062}"/>
              </a:ext>
            </a:extLst>
          </p:cNvPr>
          <p:cNvSpPr txBox="1"/>
          <p:nvPr/>
        </p:nvSpPr>
        <p:spPr>
          <a:xfrm>
            <a:off x="1050966" y="1365662"/>
            <a:ext cx="10588831" cy="646331"/>
          </a:xfrm>
          <a:prstGeom prst="rect">
            <a:avLst/>
          </a:prstGeom>
          <a:noFill/>
        </p:spPr>
        <p:txBody>
          <a:bodyPr wrap="square" rtlCol="0">
            <a:spAutoFit/>
          </a:bodyPr>
          <a:lstStyle/>
          <a:p>
            <a:pPr algn="r"/>
            <a:r>
              <a:rPr lang="en-GB" sz="3600" dirty="0">
                <a:solidFill>
                  <a:schemeClr val="bg1"/>
                </a:solidFill>
                <a:latin typeface="Arial" panose="020B0604020202020204" pitchFamily="34" charset="0"/>
                <a:cs typeface="Arial" panose="020B0604020202020204" pitchFamily="34" charset="0"/>
              </a:rPr>
              <a:t>Unifying Partial Synchrony</a:t>
            </a:r>
            <a:endParaRPr lang="en-PL" sz="3600" dirty="0">
              <a:solidFill>
                <a:schemeClr val="bg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8A43C04B-6572-324A-ADBA-9CF23A2FD2E9}"/>
              </a:ext>
            </a:extLst>
          </p:cNvPr>
          <p:cNvSpPr txBox="1">
            <a:spLocks/>
          </p:cNvSpPr>
          <p:nvPr/>
        </p:nvSpPr>
        <p:spPr bwMode="auto">
          <a:xfrm>
            <a:off x="3867397" y="5044235"/>
            <a:ext cx="7772400" cy="1102518"/>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lgn="r">
              <a:defRPr sz="4000">
                <a:solidFill>
                  <a:schemeClr val="bg1"/>
                </a:solidFill>
              </a:defRPr>
            </a:lvl1pPr>
          </a:lstStyle>
          <a:p>
            <a:pPr marL="0" marR="0" lvl="0" indent="0" algn="r" defTabSz="685758" rtl="0" eaLnBrk="1" fontAlgn="base" latinLnBrk="0" hangingPunct="1">
              <a:lnSpc>
                <a:spcPct val="100000"/>
              </a:lnSpc>
              <a:spcBef>
                <a:spcPct val="0"/>
              </a:spcBef>
              <a:spcAft>
                <a:spcPct val="0"/>
              </a:spcAft>
              <a:buClrTx/>
              <a:buSzTx/>
              <a:buFontTx/>
              <a:buNone/>
              <a:tabLst/>
              <a:defRPr/>
            </a:pPr>
            <a:r>
              <a:rPr lang="en-US" sz="1600" i="1" kern="0" dirty="0">
                <a:latin typeface="Calibri" pitchFamily="34" charset="0"/>
                <a:cs typeface="Calibri" pitchFamily="34" charset="0"/>
              </a:rPr>
              <a:t>Andrei Constantinescu</a:t>
            </a:r>
            <a:endParaRPr kumimoji="0" lang="en-US" sz="1600" i="1" u="none" strike="noStrike" kern="0" cap="none" spc="0" normalizeH="0" baseline="0" noProof="0" dirty="0">
              <a:ln>
                <a:noFill/>
              </a:ln>
              <a:solidFill>
                <a:schemeClr val="bg1"/>
              </a:solidFill>
              <a:effectLst/>
              <a:uLnTx/>
              <a:uFillTx/>
              <a:latin typeface="Calibri" pitchFamily="34" charset="0"/>
              <a:ea typeface="+mn-ea"/>
              <a:cs typeface="Calibri" pitchFamily="34" charset="0"/>
            </a:endParaRPr>
          </a:p>
          <a:p>
            <a:pPr defTabSz="685758" fontAlgn="base">
              <a:spcBef>
                <a:spcPct val="0"/>
              </a:spcBef>
              <a:spcAft>
                <a:spcPct val="0"/>
              </a:spcAft>
              <a:defRPr/>
            </a:pPr>
            <a:r>
              <a:rPr lang="en-US" sz="1600" i="1" kern="0" dirty="0">
                <a:latin typeface="Calibri" pitchFamily="34" charset="0"/>
                <a:cs typeface="Calibri" pitchFamily="34" charset="0"/>
              </a:rPr>
              <a:t>Diana </a:t>
            </a:r>
            <a:r>
              <a:rPr lang="en-US" sz="1600" i="1" kern="0" dirty="0" err="1">
                <a:latin typeface="Calibri" pitchFamily="34" charset="0"/>
                <a:cs typeface="Calibri" pitchFamily="34" charset="0"/>
              </a:rPr>
              <a:t>Ghinea</a:t>
            </a:r>
            <a:endParaRPr kumimoji="0" lang="en-US" sz="1600" i="1" u="none" strike="noStrike" kern="0" cap="none" spc="0" normalizeH="0" baseline="0" noProof="0" dirty="0">
              <a:ln>
                <a:noFill/>
              </a:ln>
              <a:solidFill>
                <a:schemeClr val="bg1"/>
              </a:solidFill>
              <a:effectLst/>
              <a:uLnTx/>
              <a:uFillTx/>
              <a:latin typeface="Calibri" pitchFamily="34" charset="0"/>
              <a:ea typeface="+mn-ea"/>
              <a:cs typeface="Calibri" pitchFamily="34" charset="0"/>
            </a:endParaRPr>
          </a:p>
          <a:p>
            <a:pPr marL="0" marR="0" lvl="0" indent="0" algn="r" defTabSz="685758" rtl="0" eaLnBrk="1" fontAlgn="base" latinLnBrk="0" hangingPunct="1">
              <a:lnSpc>
                <a:spcPct val="100000"/>
              </a:lnSpc>
              <a:spcBef>
                <a:spcPct val="0"/>
              </a:spcBef>
              <a:spcAft>
                <a:spcPct val="0"/>
              </a:spcAft>
              <a:buClrTx/>
              <a:buSzTx/>
              <a:buFontTx/>
              <a:buNone/>
              <a:tabLst/>
              <a:defRPr/>
            </a:pPr>
            <a:r>
              <a:rPr kumimoji="0" lang="en-US" sz="1600" b="1" i="1" u="none" strike="noStrike" kern="0" cap="none" spc="0" normalizeH="0" baseline="0" noProof="0" dirty="0">
                <a:ln>
                  <a:noFill/>
                </a:ln>
                <a:solidFill>
                  <a:schemeClr val="bg1"/>
                </a:solidFill>
                <a:effectLst/>
                <a:uLnTx/>
                <a:uFillTx/>
                <a:latin typeface="Calibri" pitchFamily="34" charset="0"/>
                <a:ea typeface="+mn-ea"/>
                <a:cs typeface="Calibri" pitchFamily="34" charset="0"/>
              </a:rPr>
              <a:t>JAKUB SLIWINSKI</a:t>
            </a:r>
          </a:p>
          <a:p>
            <a:pPr marL="0" marR="0" lvl="0" indent="0" algn="r" defTabSz="685758" rtl="0" eaLnBrk="1" fontAlgn="base" latinLnBrk="0" hangingPunct="1">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chemeClr val="bg1"/>
                </a:solidFill>
                <a:effectLst/>
                <a:uLnTx/>
                <a:uFillTx/>
                <a:latin typeface="Calibri" pitchFamily="34" charset="0"/>
                <a:ea typeface="+mn-ea"/>
                <a:cs typeface="Calibri" pitchFamily="34" charset="0"/>
              </a:rPr>
              <a:t>Roger </a:t>
            </a:r>
            <a:r>
              <a:rPr kumimoji="0" lang="en-US" sz="1600" b="0" i="1" u="none" strike="noStrike" kern="0" cap="none" spc="0" normalizeH="0" baseline="0" noProof="0" dirty="0" err="1">
                <a:ln>
                  <a:noFill/>
                </a:ln>
                <a:solidFill>
                  <a:schemeClr val="bg1"/>
                </a:solidFill>
                <a:effectLst/>
                <a:uLnTx/>
                <a:uFillTx/>
                <a:latin typeface="Calibri" pitchFamily="34" charset="0"/>
                <a:ea typeface="+mn-ea"/>
                <a:cs typeface="Calibri" pitchFamily="34" charset="0"/>
              </a:rPr>
              <a:t>Wattenhofer</a:t>
            </a:r>
            <a:endParaRPr kumimoji="0" lang="en-US" sz="1600" b="0" i="1" u="none" strike="noStrike" kern="0" cap="none" spc="0" normalizeH="0" baseline="0" noProof="0" dirty="0">
              <a:ln>
                <a:noFill/>
              </a:ln>
              <a:solidFill>
                <a:schemeClr val="bg1"/>
              </a:solidFill>
              <a:effectLst/>
              <a:uLnTx/>
              <a:uFillTx/>
              <a:latin typeface="Calibri" pitchFamily="34" charset="0"/>
              <a:ea typeface="+mn-ea"/>
              <a:cs typeface="Calibri" pitchFamily="34" charset="0"/>
            </a:endParaRPr>
          </a:p>
        </p:txBody>
      </p:sp>
      <p:sp>
        <p:nvSpPr>
          <p:cNvPr id="8" name="TextBox 7">
            <a:extLst>
              <a:ext uri="{FF2B5EF4-FFF2-40B4-BE49-F238E27FC236}">
                <a16:creationId xmlns:a16="http://schemas.microsoft.com/office/drawing/2014/main" id="{600B0780-9A64-AC41-B887-7D524E9D6DF4}"/>
              </a:ext>
            </a:extLst>
          </p:cNvPr>
          <p:cNvSpPr txBox="1"/>
          <p:nvPr/>
        </p:nvSpPr>
        <p:spPr>
          <a:xfrm>
            <a:off x="2495797" y="6218643"/>
            <a:ext cx="9144000" cy="369332"/>
          </a:xfrm>
          <a:prstGeom prst="rect">
            <a:avLst/>
          </a:prstGeom>
          <a:noFill/>
        </p:spPr>
        <p:txBody>
          <a:bodyPr wrap="square" rtlCol="0">
            <a:spAutoFit/>
          </a:bodyPr>
          <a:lstStyle/>
          <a:p>
            <a:pPr algn="r"/>
            <a:r>
              <a:rPr lang="de-CH" i="1" dirty="0">
                <a:solidFill>
                  <a:schemeClr val="bg1"/>
                </a:solidFill>
                <a:latin typeface="Calibri" pitchFamily="34" charset="0"/>
                <a:cs typeface="Calibri" pitchFamily="34" charset="0"/>
              </a:rPr>
              <a:t>ETH Zürich –</a:t>
            </a:r>
            <a:r>
              <a:rPr lang="de-CH" i="1" baseline="0" dirty="0">
                <a:solidFill>
                  <a:schemeClr val="bg1"/>
                </a:solidFill>
                <a:latin typeface="Calibri" pitchFamily="34" charset="0"/>
                <a:cs typeface="Calibri" pitchFamily="34" charset="0"/>
              </a:rPr>
              <a:t> </a:t>
            </a:r>
            <a:r>
              <a:rPr lang="de-CH" i="1" dirty="0">
                <a:solidFill>
                  <a:schemeClr val="bg1"/>
                </a:solidFill>
                <a:latin typeface="Calibri" pitchFamily="34" charset="0"/>
                <a:cs typeface="Calibri" pitchFamily="34" charset="0"/>
              </a:rPr>
              <a:t>Distributed Computing</a:t>
            </a:r>
          </a:p>
        </p:txBody>
      </p:sp>
      <p:sp>
        <p:nvSpPr>
          <p:cNvPr id="9" name="Title 1">
            <a:extLst>
              <a:ext uri="{FF2B5EF4-FFF2-40B4-BE49-F238E27FC236}">
                <a16:creationId xmlns:a16="http://schemas.microsoft.com/office/drawing/2014/main" id="{58B98D0A-8FA8-424A-8CB9-6E621EE95016}"/>
              </a:ext>
            </a:extLst>
          </p:cNvPr>
          <p:cNvSpPr txBox="1">
            <a:spLocks/>
          </p:cNvSpPr>
          <p:nvPr/>
        </p:nvSpPr>
        <p:spPr bwMode="auto">
          <a:xfrm>
            <a:off x="-7257573" y="-253221"/>
            <a:ext cx="9711357" cy="16188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rtl="0" fontAlgn="base">
              <a:spcBef>
                <a:spcPct val="0"/>
              </a:spcBef>
              <a:spcAft>
                <a:spcPct val="0"/>
              </a:spcAft>
              <a:defRPr sz="4406" i="1">
                <a:solidFill>
                  <a:schemeClr val="bg1"/>
                </a:solidFill>
                <a:latin typeface="Calibri" pitchFamily="34" charset="0"/>
                <a:ea typeface="+mj-ea"/>
                <a:cs typeface="Calibri" pitchFamily="34" charset="0"/>
              </a:defRPr>
            </a:lvl1pPr>
            <a:lvl2pPr algn="l" rtl="0" fontAlgn="base">
              <a:spcBef>
                <a:spcPct val="0"/>
              </a:spcBef>
              <a:spcAft>
                <a:spcPct val="0"/>
              </a:spcAft>
              <a:defRPr sz="2642">
                <a:solidFill>
                  <a:schemeClr val="tx2"/>
                </a:solidFill>
                <a:latin typeface="Arial" charset="0"/>
              </a:defRPr>
            </a:lvl2pPr>
            <a:lvl3pPr algn="l" rtl="0" fontAlgn="base">
              <a:spcBef>
                <a:spcPct val="0"/>
              </a:spcBef>
              <a:spcAft>
                <a:spcPct val="0"/>
              </a:spcAft>
              <a:defRPr sz="2642">
                <a:solidFill>
                  <a:schemeClr val="tx2"/>
                </a:solidFill>
                <a:latin typeface="Arial" charset="0"/>
              </a:defRPr>
            </a:lvl3pPr>
            <a:lvl4pPr algn="l" rtl="0" fontAlgn="base">
              <a:spcBef>
                <a:spcPct val="0"/>
              </a:spcBef>
              <a:spcAft>
                <a:spcPct val="0"/>
              </a:spcAft>
              <a:defRPr sz="2642">
                <a:solidFill>
                  <a:schemeClr val="tx2"/>
                </a:solidFill>
                <a:latin typeface="Arial" charset="0"/>
              </a:defRPr>
            </a:lvl4pPr>
            <a:lvl5pPr algn="l" rtl="0" fontAlgn="base">
              <a:spcBef>
                <a:spcPct val="0"/>
              </a:spcBef>
              <a:spcAft>
                <a:spcPct val="0"/>
              </a:spcAft>
              <a:defRPr sz="2642">
                <a:solidFill>
                  <a:schemeClr val="tx2"/>
                </a:solidFill>
                <a:latin typeface="Arial" charset="0"/>
              </a:defRPr>
            </a:lvl5pPr>
            <a:lvl6pPr marL="503456" algn="l" rtl="0" fontAlgn="base">
              <a:spcBef>
                <a:spcPct val="0"/>
              </a:spcBef>
              <a:spcAft>
                <a:spcPct val="0"/>
              </a:spcAft>
              <a:defRPr sz="2642">
                <a:solidFill>
                  <a:schemeClr val="tx2"/>
                </a:solidFill>
                <a:latin typeface="Arial" charset="0"/>
              </a:defRPr>
            </a:lvl6pPr>
            <a:lvl7pPr marL="1006912" algn="l" rtl="0" fontAlgn="base">
              <a:spcBef>
                <a:spcPct val="0"/>
              </a:spcBef>
              <a:spcAft>
                <a:spcPct val="0"/>
              </a:spcAft>
              <a:defRPr sz="2642">
                <a:solidFill>
                  <a:schemeClr val="tx2"/>
                </a:solidFill>
                <a:latin typeface="Arial" charset="0"/>
              </a:defRPr>
            </a:lvl7pPr>
            <a:lvl8pPr marL="1510368" algn="l" rtl="0" fontAlgn="base">
              <a:spcBef>
                <a:spcPct val="0"/>
              </a:spcBef>
              <a:spcAft>
                <a:spcPct val="0"/>
              </a:spcAft>
              <a:defRPr sz="2642">
                <a:solidFill>
                  <a:schemeClr val="tx2"/>
                </a:solidFill>
                <a:latin typeface="Arial" charset="0"/>
              </a:defRPr>
            </a:lvl8pPr>
            <a:lvl9pPr marL="2013824" algn="l" rtl="0" fontAlgn="base">
              <a:spcBef>
                <a:spcPct val="0"/>
              </a:spcBef>
              <a:spcAft>
                <a:spcPct val="0"/>
              </a:spcAft>
              <a:defRPr sz="2642">
                <a:solidFill>
                  <a:schemeClr val="tx2"/>
                </a:solidFill>
                <a:latin typeface="Arial" charset="0"/>
              </a:defRPr>
            </a:lvl9pPr>
          </a:lstStyle>
          <a:p>
            <a:pPr hangingPunct="1"/>
            <a:r>
              <a:rPr lang="en-GB" sz="3200" b="1" i="0" dirty="0"/>
              <a:t>DISC 2024</a:t>
            </a:r>
            <a:endParaRPr lang="en-US" sz="3200" b="1" i="0" dirty="0"/>
          </a:p>
        </p:txBody>
      </p:sp>
      <p:pic>
        <p:nvPicPr>
          <p:cNvPr id="3" name="Picture 2" descr="A person with green hair and glasses smiling&#10;&#10;Description automatically generated">
            <a:extLst>
              <a:ext uri="{FF2B5EF4-FFF2-40B4-BE49-F238E27FC236}">
                <a16:creationId xmlns:a16="http://schemas.microsoft.com/office/drawing/2014/main" id="{40EE6FC8-A0CD-089E-E8C2-A5A8344B0C97}"/>
              </a:ext>
            </a:extLst>
          </p:cNvPr>
          <p:cNvPicPr>
            <a:picLocks noChangeAspect="1"/>
          </p:cNvPicPr>
          <p:nvPr/>
        </p:nvPicPr>
        <p:blipFill rotWithShape="1">
          <a:blip r:embed="rId4"/>
          <a:srcRect l="13075" b="13390"/>
          <a:stretch/>
        </p:blipFill>
        <p:spPr>
          <a:xfrm>
            <a:off x="1641054" y="4659809"/>
            <a:ext cx="1108684" cy="1472889"/>
          </a:xfrm>
          <a:prstGeom prst="rect">
            <a:avLst/>
          </a:prstGeom>
        </p:spPr>
      </p:pic>
      <p:pic>
        <p:nvPicPr>
          <p:cNvPr id="4" name="Google Shape;50;p12">
            <a:extLst>
              <a:ext uri="{FF2B5EF4-FFF2-40B4-BE49-F238E27FC236}">
                <a16:creationId xmlns:a16="http://schemas.microsoft.com/office/drawing/2014/main" id="{BA7934E1-C93D-9429-ED15-1081D7FA1A58}"/>
              </a:ext>
            </a:extLst>
          </p:cNvPr>
          <p:cNvPicPr preferRelativeResize="0"/>
          <p:nvPr/>
        </p:nvPicPr>
        <p:blipFill rotWithShape="1">
          <a:blip r:embed="rId5">
            <a:alphaModFix/>
          </a:blip>
          <a:srcRect l="8328" r="4746" b="13074"/>
          <a:stretch/>
        </p:blipFill>
        <p:spPr>
          <a:xfrm>
            <a:off x="4342866" y="4662435"/>
            <a:ext cx="1108684" cy="1478245"/>
          </a:xfrm>
          <a:prstGeom prst="rect">
            <a:avLst/>
          </a:prstGeom>
          <a:noFill/>
          <a:ln>
            <a:noFill/>
          </a:ln>
        </p:spPr>
      </p:pic>
      <p:pic>
        <p:nvPicPr>
          <p:cNvPr id="10" name="Picture 9" descr="A person standing in front of a chalkboard&#10;&#10;Description automatically generated">
            <a:extLst>
              <a:ext uri="{FF2B5EF4-FFF2-40B4-BE49-F238E27FC236}">
                <a16:creationId xmlns:a16="http://schemas.microsoft.com/office/drawing/2014/main" id="{286618BC-FE0F-3831-1B50-D32D8E1843F7}"/>
              </a:ext>
            </a:extLst>
          </p:cNvPr>
          <p:cNvPicPr>
            <a:picLocks noChangeAspect="1"/>
          </p:cNvPicPr>
          <p:nvPr/>
        </p:nvPicPr>
        <p:blipFill rotWithShape="1">
          <a:blip r:embed="rId6"/>
          <a:srcRect l="18563" t="-595" r="16086" b="13313"/>
          <a:stretch/>
        </p:blipFill>
        <p:spPr>
          <a:xfrm>
            <a:off x="290148" y="4656362"/>
            <a:ext cx="1108684" cy="1484318"/>
          </a:xfrm>
          <a:prstGeom prst="rect">
            <a:avLst/>
          </a:prstGeom>
        </p:spPr>
      </p:pic>
      <p:pic>
        <p:nvPicPr>
          <p:cNvPr id="20482" name="Picture 2" descr="Jakub Sliwinski">
            <a:extLst>
              <a:ext uri="{FF2B5EF4-FFF2-40B4-BE49-F238E27FC236}">
                <a16:creationId xmlns:a16="http://schemas.microsoft.com/office/drawing/2014/main" id="{F890CD9F-ED24-8C86-4F13-080A74C16C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1960" y="4662436"/>
            <a:ext cx="1108684" cy="147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9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4" y="3628776"/>
            <a:ext cx="2038081"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5AA0F1D-52D7-BD36-C2CA-94358C892824}"/>
              </a:ext>
            </a:extLst>
          </p:cNvPr>
          <p:cNvPicPr>
            <a:picLocks noChangeAspect="1"/>
          </p:cNvPicPr>
          <p:nvPr/>
        </p:nvPicPr>
        <p:blipFill>
          <a:blip r:embed="rId3"/>
          <a:stretch>
            <a:fillRect/>
          </a:stretch>
        </p:blipFill>
        <p:spPr>
          <a:xfrm>
            <a:off x="7503416" y="4475764"/>
            <a:ext cx="924661" cy="924661"/>
          </a:xfrm>
          <a:prstGeom prst="rect">
            <a:avLst/>
          </a:prstGeom>
        </p:spPr>
      </p:pic>
      <p:sp>
        <p:nvSpPr>
          <p:cNvPr id="2" name="Title 1">
            <a:extLst>
              <a:ext uri="{FF2B5EF4-FFF2-40B4-BE49-F238E27FC236}">
                <a16:creationId xmlns:a16="http://schemas.microsoft.com/office/drawing/2014/main" id="{C33C7724-5C4B-949C-37D6-4BDC0684ACF2}"/>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sp>
        <p:nvSpPr>
          <p:cNvPr id="7" name="Title 1">
            <a:extLst>
              <a:ext uri="{FF2B5EF4-FFF2-40B4-BE49-F238E27FC236}">
                <a16:creationId xmlns:a16="http://schemas.microsoft.com/office/drawing/2014/main" id="{69E16150-108A-4792-2C69-0D49E433ABD1}"/>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spTree>
    <p:extLst>
      <p:ext uri="{BB962C8B-B14F-4D97-AF65-F5344CB8AC3E}">
        <p14:creationId xmlns:p14="http://schemas.microsoft.com/office/powerpoint/2010/main" val="45344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4" y="3628776"/>
            <a:ext cx="2038081"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 GST</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CE79258-4044-B6C8-94EA-9CEF97EBA686}"/>
                  </a:ext>
                </a:extLst>
              </p14:cNvPr>
              <p14:cNvContentPartPr/>
              <p14:nvPr/>
            </p14:nvContentPartPr>
            <p14:xfrm>
              <a:off x="8725863" y="3257887"/>
              <a:ext cx="2198880" cy="1425600"/>
            </p14:xfrm>
          </p:contentPart>
        </mc:Choice>
        <mc:Fallback xmlns="">
          <p:pic>
            <p:nvPicPr>
              <p:cNvPr id="5" name="Ink 4">
                <a:extLst>
                  <a:ext uri="{FF2B5EF4-FFF2-40B4-BE49-F238E27FC236}">
                    <a16:creationId xmlns:a16="http://schemas.microsoft.com/office/drawing/2014/main" id="{3CE79258-4044-B6C8-94EA-9CEF97EBA686}"/>
                  </a:ext>
                </a:extLst>
              </p:cNvPr>
              <p:cNvPicPr/>
              <p:nvPr/>
            </p:nvPicPr>
            <p:blipFill>
              <a:blip r:embed="rId4"/>
              <a:stretch>
                <a:fillRect/>
              </a:stretch>
            </p:blipFill>
            <p:spPr>
              <a:xfrm>
                <a:off x="8672223" y="3150247"/>
                <a:ext cx="2306520" cy="1641240"/>
              </a:xfrm>
              <a:prstGeom prst="rect">
                <a:avLst/>
              </a:prstGeom>
            </p:spPr>
          </p:pic>
        </mc:Fallback>
      </mc:AlternateContent>
      <p:sp>
        <p:nvSpPr>
          <p:cNvPr id="7" name="Title 1">
            <a:extLst>
              <a:ext uri="{FF2B5EF4-FFF2-40B4-BE49-F238E27FC236}">
                <a16:creationId xmlns:a16="http://schemas.microsoft.com/office/drawing/2014/main" id="{DC5D6147-8E12-D08A-17E7-6D4F8D1A0C7D}"/>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sp>
        <p:nvSpPr>
          <p:cNvPr id="8" name="Title 1">
            <a:extLst>
              <a:ext uri="{FF2B5EF4-FFF2-40B4-BE49-F238E27FC236}">
                <a16:creationId xmlns:a16="http://schemas.microsoft.com/office/drawing/2014/main" id="{84B31E99-85B0-2F3E-2CFD-BA4880537727}"/>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pic>
        <p:nvPicPr>
          <p:cNvPr id="3" name="Picture 2">
            <a:extLst>
              <a:ext uri="{FF2B5EF4-FFF2-40B4-BE49-F238E27FC236}">
                <a16:creationId xmlns:a16="http://schemas.microsoft.com/office/drawing/2014/main" id="{EEDD1FC8-8AAA-15AA-79E5-1EDAC661E2E5}"/>
              </a:ext>
            </a:extLst>
          </p:cNvPr>
          <p:cNvPicPr>
            <a:picLocks noChangeAspect="1"/>
          </p:cNvPicPr>
          <p:nvPr/>
        </p:nvPicPr>
        <p:blipFill>
          <a:blip r:embed="rId5"/>
          <a:stretch>
            <a:fillRect/>
          </a:stretch>
        </p:blipFill>
        <p:spPr>
          <a:xfrm>
            <a:off x="7503416" y="4475764"/>
            <a:ext cx="924661" cy="924661"/>
          </a:xfrm>
          <a:prstGeom prst="rect">
            <a:avLst/>
          </a:prstGeom>
        </p:spPr>
      </p:pic>
    </p:spTree>
    <p:extLst>
      <p:ext uri="{BB962C8B-B14F-4D97-AF65-F5344CB8AC3E}">
        <p14:creationId xmlns:p14="http://schemas.microsoft.com/office/powerpoint/2010/main" val="41456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4" y="3628776"/>
            <a:ext cx="2038081"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 GST</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CE79258-4044-B6C8-94EA-9CEF97EBA686}"/>
                  </a:ext>
                </a:extLst>
              </p14:cNvPr>
              <p14:cNvContentPartPr/>
              <p14:nvPr/>
            </p14:nvContentPartPr>
            <p14:xfrm>
              <a:off x="8725863" y="3257887"/>
              <a:ext cx="2198880" cy="1425600"/>
            </p14:xfrm>
          </p:contentPart>
        </mc:Choice>
        <mc:Fallback xmlns="">
          <p:pic>
            <p:nvPicPr>
              <p:cNvPr id="5" name="Ink 4">
                <a:extLst>
                  <a:ext uri="{FF2B5EF4-FFF2-40B4-BE49-F238E27FC236}">
                    <a16:creationId xmlns:a16="http://schemas.microsoft.com/office/drawing/2014/main" id="{3CE79258-4044-B6C8-94EA-9CEF97EBA686}"/>
                  </a:ext>
                </a:extLst>
              </p:cNvPr>
              <p:cNvPicPr/>
              <p:nvPr/>
            </p:nvPicPr>
            <p:blipFill>
              <a:blip r:embed="rId4"/>
              <a:stretch>
                <a:fillRect/>
              </a:stretch>
            </p:blipFill>
            <p:spPr>
              <a:xfrm>
                <a:off x="8672223" y="3150247"/>
                <a:ext cx="2306520" cy="1641240"/>
              </a:xfrm>
              <a:prstGeom prst="rect">
                <a:avLst/>
              </a:prstGeom>
            </p:spPr>
          </p:pic>
        </mc:Fallback>
      </mc:AlternateContent>
      <p:cxnSp>
        <p:nvCxnSpPr>
          <p:cNvPr id="3" name="Straight Connector 2">
            <a:extLst>
              <a:ext uri="{FF2B5EF4-FFF2-40B4-BE49-F238E27FC236}">
                <a16:creationId xmlns:a16="http://schemas.microsoft.com/office/drawing/2014/main" id="{543E63A3-D19F-69FD-69E0-AF69D5DEAE4A}"/>
              </a:ext>
            </a:extLst>
          </p:cNvPr>
          <p:cNvCxnSpPr>
            <a:cxnSpLocks/>
          </p:cNvCxnSpPr>
          <p:nvPr/>
        </p:nvCxnSpPr>
        <p:spPr>
          <a:xfrm flipV="1">
            <a:off x="5245735" y="4938094"/>
            <a:ext cx="2124056" cy="172836"/>
          </a:xfrm>
          <a:prstGeom prst="line">
            <a:avLst/>
          </a:prstGeom>
          <a:ln w="92075">
            <a:solidFill>
              <a:schemeClr val="accent6">
                <a:lumMod val="50000"/>
              </a:schemeClr>
            </a:solidFill>
            <a:prstDash val="sysDot"/>
            <a:head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02A73FF-5C03-E1FC-AE9A-A1B67EA9D01C}"/>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sp>
        <p:nvSpPr>
          <p:cNvPr id="7" name="Title 1">
            <a:extLst>
              <a:ext uri="{FF2B5EF4-FFF2-40B4-BE49-F238E27FC236}">
                <a16:creationId xmlns:a16="http://schemas.microsoft.com/office/drawing/2014/main" id="{C1B40186-DB61-A3DD-9F58-3C14C020F957}"/>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pic>
        <p:nvPicPr>
          <p:cNvPr id="8" name="Picture 7">
            <a:extLst>
              <a:ext uri="{FF2B5EF4-FFF2-40B4-BE49-F238E27FC236}">
                <a16:creationId xmlns:a16="http://schemas.microsoft.com/office/drawing/2014/main" id="{FDCA5CBD-269E-9D0A-9622-ABCC182C30FC}"/>
              </a:ext>
            </a:extLst>
          </p:cNvPr>
          <p:cNvPicPr>
            <a:picLocks noChangeAspect="1"/>
          </p:cNvPicPr>
          <p:nvPr/>
        </p:nvPicPr>
        <p:blipFill>
          <a:blip r:embed="rId5"/>
          <a:stretch>
            <a:fillRect/>
          </a:stretch>
        </p:blipFill>
        <p:spPr>
          <a:xfrm>
            <a:off x="7503416" y="4475764"/>
            <a:ext cx="924661" cy="924661"/>
          </a:xfrm>
          <a:prstGeom prst="rect">
            <a:avLst/>
          </a:prstGeom>
        </p:spPr>
      </p:pic>
      <p:pic>
        <p:nvPicPr>
          <p:cNvPr id="10" name="Picture 9">
            <a:extLst>
              <a:ext uri="{FF2B5EF4-FFF2-40B4-BE49-F238E27FC236}">
                <a16:creationId xmlns:a16="http://schemas.microsoft.com/office/drawing/2014/main" id="{D6C57D72-5017-DE33-7302-CBDE1DA32D6B}"/>
              </a:ext>
            </a:extLst>
          </p:cNvPr>
          <p:cNvPicPr>
            <a:picLocks noChangeAspect="1"/>
          </p:cNvPicPr>
          <p:nvPr/>
        </p:nvPicPr>
        <p:blipFill>
          <a:blip r:embed="rId5"/>
          <a:stretch>
            <a:fillRect/>
          </a:stretch>
        </p:blipFill>
        <p:spPr>
          <a:xfrm>
            <a:off x="4271457" y="4699225"/>
            <a:ext cx="924661" cy="924661"/>
          </a:xfrm>
          <a:prstGeom prst="rect">
            <a:avLst/>
          </a:prstGeom>
        </p:spPr>
      </p:pic>
    </p:spTree>
    <p:extLst>
      <p:ext uri="{BB962C8B-B14F-4D97-AF65-F5344CB8AC3E}">
        <p14:creationId xmlns:p14="http://schemas.microsoft.com/office/powerpoint/2010/main" val="417339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5BBC9B3-5C7F-9A15-82D6-A85DB13348FE}"/>
              </a:ext>
            </a:extLst>
          </p:cNvPr>
          <p:cNvCxnSpPr/>
          <p:nvPr/>
        </p:nvCxnSpPr>
        <p:spPr>
          <a:xfrm flipH="1">
            <a:off x="-450522" y="3544346"/>
            <a:ext cx="12801600" cy="0"/>
          </a:xfrm>
          <a:prstGeom prst="line">
            <a:avLst/>
          </a:prstGeom>
          <a:ln w="603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8,004 imágenes, fotos de stock, objetos en 3D y vectores sobre Utopia |  Shutterstock">
            <a:extLst>
              <a:ext uri="{FF2B5EF4-FFF2-40B4-BE49-F238E27FC236}">
                <a16:creationId xmlns:a16="http://schemas.microsoft.com/office/drawing/2014/main" id="{E7B2BE1C-CB9F-598D-D8B4-C5DADE034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404"/>
          <a:stretch/>
        </p:blipFill>
        <p:spPr bwMode="auto">
          <a:xfrm>
            <a:off x="281729" y="2209092"/>
            <a:ext cx="2738542" cy="2642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anon: 'Whole neighbourhood wiped out' in Israel air strike">
            <a:extLst>
              <a:ext uri="{FF2B5EF4-FFF2-40B4-BE49-F238E27FC236}">
                <a16:creationId xmlns:a16="http://schemas.microsoft.com/office/drawing/2014/main" id="{B16BD724-FE00-831A-3690-81D3F177A9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740"/>
          <a:stretch/>
        </p:blipFill>
        <p:spPr bwMode="auto">
          <a:xfrm>
            <a:off x="8642384" y="2209092"/>
            <a:ext cx="3218509" cy="26423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A3AE30E-85C2-0755-B3E7-36D189C5FC7B}"/>
              </a:ext>
            </a:extLst>
          </p:cNvPr>
          <p:cNvSpPr txBox="1">
            <a:spLocks/>
          </p:cNvSpPr>
          <p:nvPr/>
        </p:nvSpPr>
        <p:spPr>
          <a:xfrm>
            <a:off x="137371" y="4801272"/>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t>synchrony</a:t>
            </a:r>
          </a:p>
        </p:txBody>
      </p:sp>
      <p:sp>
        <p:nvSpPr>
          <p:cNvPr id="4" name="Title 1">
            <a:extLst>
              <a:ext uri="{FF2B5EF4-FFF2-40B4-BE49-F238E27FC236}">
                <a16:creationId xmlns:a16="http://schemas.microsoft.com/office/drawing/2014/main" id="{5ADA170B-5C77-DA61-1489-2B75EC26B5DB}"/>
              </a:ext>
            </a:extLst>
          </p:cNvPr>
          <p:cNvSpPr txBox="1">
            <a:spLocks/>
          </p:cNvSpPr>
          <p:nvPr/>
        </p:nvSpPr>
        <p:spPr>
          <a:xfrm>
            <a:off x="8738010" y="4801271"/>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t>asynchrony</a:t>
            </a:r>
            <a:endParaRPr lang="pl-PL" dirty="0"/>
          </a:p>
        </p:txBody>
      </p:sp>
      <p:sp>
        <p:nvSpPr>
          <p:cNvPr id="6" name="Title 1">
            <a:extLst>
              <a:ext uri="{FF2B5EF4-FFF2-40B4-BE49-F238E27FC236}">
                <a16:creationId xmlns:a16="http://schemas.microsoft.com/office/drawing/2014/main" id="{B05E66CF-3B4D-149D-3BDB-F7ECE3F24F03}"/>
              </a:ext>
            </a:extLst>
          </p:cNvPr>
          <p:cNvSpPr txBox="1">
            <a:spLocks/>
          </p:cNvSpPr>
          <p:nvPr/>
        </p:nvSpPr>
        <p:spPr>
          <a:xfrm>
            <a:off x="3178498" y="4051839"/>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highlight>
                  <a:srgbClr val="C0C0C0"/>
                </a:highlight>
              </a:rPr>
              <a:t>GST</a:t>
            </a:r>
            <a:r>
              <a:rPr lang="pl-PL" dirty="0"/>
              <a:t>?</a:t>
            </a:r>
          </a:p>
        </p:txBody>
      </p:sp>
      <p:sp>
        <p:nvSpPr>
          <p:cNvPr id="2" name="Title 1">
            <a:extLst>
              <a:ext uri="{FF2B5EF4-FFF2-40B4-BE49-F238E27FC236}">
                <a16:creationId xmlns:a16="http://schemas.microsoft.com/office/drawing/2014/main" id="{5592752D-F424-3389-A62E-64046AFA9A34}"/>
              </a:ext>
            </a:extLst>
          </p:cNvPr>
          <p:cNvSpPr txBox="1">
            <a:spLocks/>
          </p:cNvSpPr>
          <p:nvPr/>
        </p:nvSpPr>
        <p:spPr>
          <a:xfrm>
            <a:off x="5145336" y="1809749"/>
            <a:ext cx="359267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highlight>
                  <a:srgbClr val="C0C0C0"/>
                </a:highlight>
              </a:rPr>
              <a:t>Unknown</a:t>
            </a:r>
            <a:r>
              <a:rPr lang="pl-PL" dirty="0">
                <a:highlight>
                  <a:srgbClr val="C0C0C0"/>
                </a:highlight>
              </a:rPr>
              <a:t> </a:t>
            </a:r>
            <a:r>
              <a:rPr lang="pl-PL" sz="4400" dirty="0">
                <a:highlight>
                  <a:srgbClr val="C0C0C0"/>
                </a:highlight>
              </a:rPr>
              <a:t>𝚫</a:t>
            </a:r>
            <a:r>
              <a:rPr lang="pl-PL" sz="4400" dirty="0"/>
              <a:t>?</a:t>
            </a:r>
            <a:endParaRPr lang="en-PL" sz="4400"/>
          </a:p>
        </p:txBody>
      </p:sp>
      <p:cxnSp>
        <p:nvCxnSpPr>
          <p:cNvPr id="8" name="Straight Connector 7">
            <a:extLst>
              <a:ext uri="{FF2B5EF4-FFF2-40B4-BE49-F238E27FC236}">
                <a16:creationId xmlns:a16="http://schemas.microsoft.com/office/drawing/2014/main" id="{E5D38D7D-DF63-62AE-AF74-E6707CB1AE6F}"/>
              </a:ext>
            </a:extLst>
          </p:cNvPr>
          <p:cNvCxnSpPr>
            <a:cxnSpLocks/>
          </p:cNvCxnSpPr>
          <p:nvPr/>
        </p:nvCxnSpPr>
        <p:spPr>
          <a:xfrm>
            <a:off x="4569725" y="3530278"/>
            <a:ext cx="0" cy="76022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41BF43-624E-4B13-85E5-CCF9F744D3D2}"/>
              </a:ext>
            </a:extLst>
          </p:cNvPr>
          <p:cNvCxnSpPr>
            <a:cxnSpLocks/>
          </p:cNvCxnSpPr>
          <p:nvPr/>
        </p:nvCxnSpPr>
        <p:spPr>
          <a:xfrm>
            <a:off x="6755641" y="2770053"/>
            <a:ext cx="0" cy="76022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7" name="Picture 2" descr="wait or just buy it : r/ValveIndex">
            <a:extLst>
              <a:ext uri="{FF2B5EF4-FFF2-40B4-BE49-F238E27FC236}">
                <a16:creationId xmlns:a16="http://schemas.microsoft.com/office/drawing/2014/main" id="{E203486A-F921-61DE-453E-E25FBD2CB33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562" b="5384"/>
          <a:stretch/>
        </p:blipFill>
        <p:spPr bwMode="auto">
          <a:xfrm>
            <a:off x="5540199" y="4565176"/>
            <a:ext cx="2242956" cy="229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60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638EB67E-72AD-AA1A-E2AF-B3CEFE4C01B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sp>
        <p:nvSpPr>
          <p:cNvPr id="2" name="Title 1">
            <a:extLst>
              <a:ext uri="{FF2B5EF4-FFF2-40B4-BE49-F238E27FC236}">
                <a16:creationId xmlns:a16="http://schemas.microsoft.com/office/drawing/2014/main" id="{989FF1FC-8684-35DB-87EC-B82E023C7BB5}"/>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spTree>
    <p:extLst>
      <p:ext uri="{BB962C8B-B14F-4D97-AF65-F5344CB8AC3E}">
        <p14:creationId xmlns:p14="http://schemas.microsoft.com/office/powerpoint/2010/main" val="229755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A12C3A8-1EFF-E8D8-D7A8-77D6017039F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18827029-C116-95AD-1129-ECDA3505BBD1}"/>
                  </a:ext>
                </a:extLst>
              </p14:cNvPr>
              <p14:cNvContentPartPr/>
              <p14:nvPr/>
            </p14:nvContentPartPr>
            <p14:xfrm>
              <a:off x="3978183" y="4560367"/>
              <a:ext cx="106920" cy="768600"/>
            </p14:xfrm>
          </p:contentPart>
        </mc:Choice>
        <mc:Fallback xmlns="">
          <p:pic>
            <p:nvPicPr>
              <p:cNvPr id="24" name="Ink 23">
                <a:extLst>
                  <a:ext uri="{FF2B5EF4-FFF2-40B4-BE49-F238E27FC236}">
                    <a16:creationId xmlns:a16="http://schemas.microsoft.com/office/drawing/2014/main" id="{18827029-C116-95AD-1129-ECDA3505BBD1}"/>
                  </a:ext>
                </a:extLst>
              </p:cNvPr>
              <p:cNvPicPr/>
              <p:nvPr/>
            </p:nvPicPr>
            <p:blipFill>
              <a:blip r:embed="rId4"/>
              <a:stretch>
                <a:fillRect/>
              </a:stretch>
            </p:blipFill>
            <p:spPr>
              <a:xfrm>
                <a:off x="3942183" y="4488727"/>
                <a:ext cx="178560" cy="91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25E79636-C63C-62E7-1430-2FD29CB9B480}"/>
                  </a:ext>
                </a:extLst>
              </p14:cNvPr>
              <p14:cNvContentPartPr/>
              <p14:nvPr/>
            </p14:nvContentPartPr>
            <p14:xfrm>
              <a:off x="3839583" y="5034127"/>
              <a:ext cx="355680" cy="276480"/>
            </p14:xfrm>
          </p:contentPart>
        </mc:Choice>
        <mc:Fallback xmlns="">
          <p:pic>
            <p:nvPicPr>
              <p:cNvPr id="29" name="Ink 28">
                <a:extLst>
                  <a:ext uri="{FF2B5EF4-FFF2-40B4-BE49-F238E27FC236}">
                    <a16:creationId xmlns:a16="http://schemas.microsoft.com/office/drawing/2014/main" id="{25E79636-C63C-62E7-1430-2FD29CB9B480}"/>
                  </a:ext>
                </a:extLst>
              </p:cNvPr>
              <p:cNvPicPr/>
              <p:nvPr/>
            </p:nvPicPr>
            <p:blipFill>
              <a:blip r:embed="rId6"/>
              <a:stretch>
                <a:fillRect/>
              </a:stretch>
            </p:blipFill>
            <p:spPr>
              <a:xfrm>
                <a:off x="3803583" y="4962127"/>
                <a:ext cx="427320" cy="420120"/>
              </a:xfrm>
              <a:prstGeom prst="rect">
                <a:avLst/>
              </a:prstGeom>
            </p:spPr>
          </p:pic>
        </mc:Fallback>
      </mc:AlternateContent>
      <p:cxnSp>
        <p:nvCxnSpPr>
          <p:cNvPr id="7" name="Straight Connector 6">
            <a:extLst>
              <a:ext uri="{FF2B5EF4-FFF2-40B4-BE49-F238E27FC236}">
                <a16:creationId xmlns:a16="http://schemas.microsoft.com/office/drawing/2014/main" id="{CCD6FEB7-F470-C938-3514-29362A9E494B}"/>
              </a:ext>
            </a:extLst>
          </p:cNvPr>
          <p:cNvCxnSpPr>
            <a:cxnSpLocks/>
          </p:cNvCxnSpPr>
          <p:nvPr/>
        </p:nvCxnSpPr>
        <p:spPr>
          <a:xfrm flipH="1">
            <a:off x="3728229" y="5587819"/>
            <a:ext cx="2208547"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0771450-1D7B-0967-270E-4E17598DA408}"/>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spTree>
    <p:extLst>
      <p:ext uri="{BB962C8B-B14F-4D97-AF65-F5344CB8AC3E}">
        <p14:creationId xmlns:p14="http://schemas.microsoft.com/office/powerpoint/2010/main" val="1604524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A5A946E-9BBB-9EEE-8C74-84CE60C8F365}"/>
              </a:ext>
            </a:extLst>
          </p:cNvPr>
          <p:cNvPicPr>
            <a:picLocks noChangeAspect="1"/>
          </p:cNvPicPr>
          <p:nvPr/>
        </p:nvPicPr>
        <p:blipFill>
          <a:blip r:embed="rId3"/>
          <a:stretch>
            <a:fillRect/>
          </a:stretch>
        </p:blipFill>
        <p:spPr>
          <a:xfrm rot="20855470">
            <a:off x="4240844" y="4565263"/>
            <a:ext cx="766940" cy="766940"/>
          </a:xfrm>
          <a:prstGeom prst="rect">
            <a:avLst/>
          </a:prstGeom>
        </p:spPr>
      </p:pic>
      <p:sp>
        <p:nvSpPr>
          <p:cNvPr id="5" name="Title 1">
            <a:extLst>
              <a:ext uri="{FF2B5EF4-FFF2-40B4-BE49-F238E27FC236}">
                <a16:creationId xmlns:a16="http://schemas.microsoft.com/office/drawing/2014/main" id="{8A12C3A8-1EFF-E8D8-D7A8-77D6017039F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18827029-C116-95AD-1129-ECDA3505BBD1}"/>
                  </a:ext>
                </a:extLst>
              </p14:cNvPr>
              <p14:cNvContentPartPr/>
              <p14:nvPr/>
            </p14:nvContentPartPr>
            <p14:xfrm>
              <a:off x="3978183" y="4560367"/>
              <a:ext cx="106920" cy="768600"/>
            </p14:xfrm>
          </p:contentPart>
        </mc:Choice>
        <mc:Fallback xmlns="">
          <p:pic>
            <p:nvPicPr>
              <p:cNvPr id="24" name="Ink 23">
                <a:extLst>
                  <a:ext uri="{FF2B5EF4-FFF2-40B4-BE49-F238E27FC236}">
                    <a16:creationId xmlns:a16="http://schemas.microsoft.com/office/drawing/2014/main" id="{18827029-C116-95AD-1129-ECDA3505BBD1}"/>
                  </a:ext>
                </a:extLst>
              </p:cNvPr>
              <p:cNvPicPr/>
              <p:nvPr/>
            </p:nvPicPr>
            <p:blipFill>
              <a:blip r:embed="rId5"/>
              <a:stretch>
                <a:fillRect/>
              </a:stretch>
            </p:blipFill>
            <p:spPr>
              <a:xfrm>
                <a:off x="3942183" y="4488727"/>
                <a:ext cx="178560" cy="912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5E79636-C63C-62E7-1430-2FD29CB9B480}"/>
                  </a:ext>
                </a:extLst>
              </p14:cNvPr>
              <p14:cNvContentPartPr/>
              <p14:nvPr/>
            </p14:nvContentPartPr>
            <p14:xfrm>
              <a:off x="3839583" y="5034127"/>
              <a:ext cx="355680" cy="276480"/>
            </p14:xfrm>
          </p:contentPart>
        </mc:Choice>
        <mc:Fallback xmlns="">
          <p:pic>
            <p:nvPicPr>
              <p:cNvPr id="29" name="Ink 28">
                <a:extLst>
                  <a:ext uri="{FF2B5EF4-FFF2-40B4-BE49-F238E27FC236}">
                    <a16:creationId xmlns:a16="http://schemas.microsoft.com/office/drawing/2014/main" id="{25E79636-C63C-62E7-1430-2FD29CB9B480}"/>
                  </a:ext>
                </a:extLst>
              </p:cNvPr>
              <p:cNvPicPr/>
              <p:nvPr/>
            </p:nvPicPr>
            <p:blipFill>
              <a:blip r:embed="rId7"/>
              <a:stretch>
                <a:fillRect/>
              </a:stretch>
            </p:blipFill>
            <p:spPr>
              <a:xfrm>
                <a:off x="3803583" y="4962127"/>
                <a:ext cx="427320" cy="420120"/>
              </a:xfrm>
              <a:prstGeom prst="rect">
                <a:avLst/>
              </a:prstGeom>
            </p:spPr>
          </p:pic>
        </mc:Fallback>
      </mc:AlternateContent>
      <p:cxnSp>
        <p:nvCxnSpPr>
          <p:cNvPr id="32" name="Straight Connector 31">
            <a:extLst>
              <a:ext uri="{FF2B5EF4-FFF2-40B4-BE49-F238E27FC236}">
                <a16:creationId xmlns:a16="http://schemas.microsoft.com/office/drawing/2014/main" id="{F166362A-037B-BA55-A181-0B27D22D00E1}"/>
              </a:ext>
            </a:extLst>
          </p:cNvPr>
          <p:cNvCxnSpPr>
            <a:cxnSpLocks/>
          </p:cNvCxnSpPr>
          <p:nvPr/>
        </p:nvCxnSpPr>
        <p:spPr>
          <a:xfrm flipH="1">
            <a:off x="3728229" y="5587819"/>
            <a:ext cx="2208547"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9401AA-C323-349B-C163-28A27BDA05E6}"/>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spTree>
    <p:extLst>
      <p:ext uri="{BB962C8B-B14F-4D97-AF65-F5344CB8AC3E}">
        <p14:creationId xmlns:p14="http://schemas.microsoft.com/office/powerpoint/2010/main" val="300798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A12C3A8-1EFF-E8D8-D7A8-77D6017039F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pic>
        <p:nvPicPr>
          <p:cNvPr id="2" name="Picture 1">
            <a:extLst>
              <a:ext uri="{FF2B5EF4-FFF2-40B4-BE49-F238E27FC236}">
                <a16:creationId xmlns:a16="http://schemas.microsoft.com/office/drawing/2014/main" id="{8FBAE737-3247-FC28-CDAE-2DADE6B0DF37}"/>
              </a:ext>
            </a:extLst>
          </p:cNvPr>
          <p:cNvPicPr>
            <a:picLocks noChangeAspect="1"/>
          </p:cNvPicPr>
          <p:nvPr/>
        </p:nvPicPr>
        <p:blipFill>
          <a:blip r:embed="rId3"/>
          <a:stretch>
            <a:fillRect/>
          </a:stretch>
        </p:blipFill>
        <p:spPr>
          <a:xfrm>
            <a:off x="728912" y="1470735"/>
            <a:ext cx="3916525" cy="3916525"/>
          </a:xfrm>
          <a:prstGeom prst="rect">
            <a:avLst/>
          </a:prstGeom>
        </p:spPr>
      </p:pic>
      <p:sp>
        <p:nvSpPr>
          <p:cNvPr id="3" name="Title 1">
            <a:extLst>
              <a:ext uri="{FF2B5EF4-FFF2-40B4-BE49-F238E27FC236}">
                <a16:creationId xmlns:a16="http://schemas.microsoft.com/office/drawing/2014/main" id="{1A32B9FF-47AB-D926-8CC0-31B3C7DDD913}"/>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pic>
        <p:nvPicPr>
          <p:cNvPr id="7" name="Picture 6">
            <a:extLst>
              <a:ext uri="{FF2B5EF4-FFF2-40B4-BE49-F238E27FC236}">
                <a16:creationId xmlns:a16="http://schemas.microsoft.com/office/drawing/2014/main" id="{B649E980-4714-152E-0C9E-B2DA98BDFCD8}"/>
              </a:ext>
            </a:extLst>
          </p:cNvPr>
          <p:cNvPicPr>
            <a:picLocks noChangeAspect="1"/>
          </p:cNvPicPr>
          <p:nvPr/>
        </p:nvPicPr>
        <p:blipFill>
          <a:blip r:embed="rId4"/>
          <a:stretch>
            <a:fillRect/>
          </a:stretch>
        </p:blipFill>
        <p:spPr>
          <a:xfrm>
            <a:off x="4137050" y="865033"/>
            <a:ext cx="2019851" cy="2019851"/>
          </a:xfrm>
          <a:prstGeom prst="rect">
            <a:avLst/>
          </a:prstGeom>
        </p:spPr>
      </p:pic>
    </p:spTree>
    <p:extLst>
      <p:ext uri="{BB962C8B-B14F-4D97-AF65-F5344CB8AC3E}">
        <p14:creationId xmlns:p14="http://schemas.microsoft.com/office/powerpoint/2010/main" val="389033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A12C3A8-1EFF-E8D8-D7A8-77D6017039F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pic>
        <p:nvPicPr>
          <p:cNvPr id="31" name="Picture 30">
            <a:extLst>
              <a:ext uri="{FF2B5EF4-FFF2-40B4-BE49-F238E27FC236}">
                <a16:creationId xmlns:a16="http://schemas.microsoft.com/office/drawing/2014/main" id="{519AA062-A206-FA36-BFC8-03EA777711C8}"/>
              </a:ext>
            </a:extLst>
          </p:cNvPr>
          <p:cNvPicPr>
            <a:picLocks noChangeAspect="1"/>
          </p:cNvPicPr>
          <p:nvPr/>
        </p:nvPicPr>
        <p:blipFill>
          <a:blip r:embed="rId3"/>
          <a:stretch>
            <a:fillRect/>
          </a:stretch>
        </p:blipFill>
        <p:spPr>
          <a:xfrm>
            <a:off x="1390119" y="4437010"/>
            <a:ext cx="1983185" cy="1983185"/>
          </a:xfrm>
          <a:prstGeom prst="rect">
            <a:avLst/>
          </a:prstGeom>
        </p:spPr>
      </p:pic>
      <p:cxnSp>
        <p:nvCxnSpPr>
          <p:cNvPr id="7" name="Straight Connector 6">
            <a:extLst>
              <a:ext uri="{FF2B5EF4-FFF2-40B4-BE49-F238E27FC236}">
                <a16:creationId xmlns:a16="http://schemas.microsoft.com/office/drawing/2014/main" id="{620237FD-3C8F-8A49-F605-F97FB61B11BF}"/>
              </a:ext>
            </a:extLst>
          </p:cNvPr>
          <p:cNvCxnSpPr>
            <a:cxnSpLocks/>
          </p:cNvCxnSpPr>
          <p:nvPr/>
        </p:nvCxnSpPr>
        <p:spPr>
          <a:xfrm flipH="1">
            <a:off x="3741428" y="4778052"/>
            <a:ext cx="1390130" cy="0"/>
          </a:xfrm>
          <a:prstGeom prst="line">
            <a:avLst/>
          </a:prstGeom>
          <a:ln w="38100">
            <a:solidFill>
              <a:schemeClr val="tx1">
                <a:alpha val="40639"/>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6A6FE3-3158-9782-5F03-09A1E23F6871}"/>
              </a:ext>
            </a:extLst>
          </p:cNvPr>
          <p:cNvCxnSpPr>
            <a:cxnSpLocks/>
          </p:cNvCxnSpPr>
          <p:nvPr/>
        </p:nvCxnSpPr>
        <p:spPr>
          <a:xfrm flipH="1">
            <a:off x="3728229" y="5189759"/>
            <a:ext cx="1826410" cy="0"/>
          </a:xfrm>
          <a:prstGeom prst="line">
            <a:avLst/>
          </a:prstGeom>
          <a:ln w="38100">
            <a:solidFill>
              <a:schemeClr val="tx1">
                <a:alpha val="27000"/>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34B591-5978-7B9C-6051-DCB4A2821E26}"/>
              </a:ext>
            </a:extLst>
          </p:cNvPr>
          <p:cNvCxnSpPr>
            <a:cxnSpLocks/>
          </p:cNvCxnSpPr>
          <p:nvPr/>
        </p:nvCxnSpPr>
        <p:spPr>
          <a:xfrm flipH="1">
            <a:off x="3728229" y="5587819"/>
            <a:ext cx="2208547" cy="0"/>
          </a:xfrm>
          <a:prstGeom prst="line">
            <a:avLst/>
          </a:prstGeom>
          <a:ln w="38100">
            <a:solidFill>
              <a:schemeClr val="tx1">
                <a:alpha val="18061"/>
              </a:schemeClr>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58AF28-1140-41C7-B6C6-ECD4EC1906D7}"/>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spTree>
    <p:extLst>
      <p:ext uri="{BB962C8B-B14F-4D97-AF65-F5344CB8AC3E}">
        <p14:creationId xmlns:p14="http://schemas.microsoft.com/office/powerpoint/2010/main" val="34742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A12C3A8-1EFF-E8D8-D7A8-77D6017039F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pic>
        <p:nvPicPr>
          <p:cNvPr id="31" name="Picture 30">
            <a:extLst>
              <a:ext uri="{FF2B5EF4-FFF2-40B4-BE49-F238E27FC236}">
                <a16:creationId xmlns:a16="http://schemas.microsoft.com/office/drawing/2014/main" id="{519AA062-A206-FA36-BFC8-03EA777711C8}"/>
              </a:ext>
            </a:extLst>
          </p:cNvPr>
          <p:cNvPicPr>
            <a:picLocks noChangeAspect="1"/>
          </p:cNvPicPr>
          <p:nvPr/>
        </p:nvPicPr>
        <p:blipFill>
          <a:blip r:embed="rId3"/>
          <a:stretch>
            <a:fillRect/>
          </a:stretch>
        </p:blipFill>
        <p:spPr>
          <a:xfrm>
            <a:off x="1390119" y="4437010"/>
            <a:ext cx="1983185" cy="1983185"/>
          </a:xfrm>
          <a:prstGeom prst="rect">
            <a:avLst/>
          </a:prstGeom>
        </p:spPr>
      </p:pic>
      <p:cxnSp>
        <p:nvCxnSpPr>
          <p:cNvPr id="7" name="Straight Connector 6">
            <a:extLst>
              <a:ext uri="{FF2B5EF4-FFF2-40B4-BE49-F238E27FC236}">
                <a16:creationId xmlns:a16="http://schemas.microsoft.com/office/drawing/2014/main" id="{620237FD-3C8F-8A49-F605-F97FB61B11BF}"/>
              </a:ext>
            </a:extLst>
          </p:cNvPr>
          <p:cNvCxnSpPr>
            <a:cxnSpLocks/>
          </p:cNvCxnSpPr>
          <p:nvPr/>
        </p:nvCxnSpPr>
        <p:spPr>
          <a:xfrm flipH="1">
            <a:off x="3741428" y="4778052"/>
            <a:ext cx="1390130" cy="0"/>
          </a:xfrm>
          <a:prstGeom prst="line">
            <a:avLst/>
          </a:prstGeom>
          <a:ln w="38100">
            <a:solidFill>
              <a:schemeClr val="tx1">
                <a:alpha val="40639"/>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6A6FE3-3158-9782-5F03-09A1E23F6871}"/>
              </a:ext>
            </a:extLst>
          </p:cNvPr>
          <p:cNvCxnSpPr>
            <a:cxnSpLocks/>
          </p:cNvCxnSpPr>
          <p:nvPr/>
        </p:nvCxnSpPr>
        <p:spPr>
          <a:xfrm flipH="1">
            <a:off x="3728229" y="5189759"/>
            <a:ext cx="1826410" cy="0"/>
          </a:xfrm>
          <a:prstGeom prst="line">
            <a:avLst/>
          </a:prstGeom>
          <a:ln w="38100">
            <a:solidFill>
              <a:schemeClr val="tx1">
                <a:alpha val="27000"/>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34B591-5978-7B9C-6051-DCB4A2821E26}"/>
              </a:ext>
            </a:extLst>
          </p:cNvPr>
          <p:cNvCxnSpPr>
            <a:cxnSpLocks/>
          </p:cNvCxnSpPr>
          <p:nvPr/>
        </p:nvCxnSpPr>
        <p:spPr>
          <a:xfrm flipH="1">
            <a:off x="3728229" y="5587819"/>
            <a:ext cx="2208547" cy="0"/>
          </a:xfrm>
          <a:prstGeom prst="line">
            <a:avLst/>
          </a:prstGeom>
          <a:ln w="38100">
            <a:solidFill>
              <a:schemeClr val="tx1">
                <a:alpha val="18061"/>
              </a:schemeClr>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58AF28-1140-41C7-B6C6-ECD4EC1906D7}"/>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F4828F8-2748-BF07-1466-5FC65FFDAC08}"/>
                  </a:ext>
                </a:extLst>
              </p14:cNvPr>
              <p14:cNvContentPartPr/>
              <p14:nvPr/>
            </p14:nvContentPartPr>
            <p14:xfrm>
              <a:off x="3688082" y="3633715"/>
              <a:ext cx="1167615" cy="757000"/>
            </p14:xfrm>
          </p:contentPart>
        </mc:Choice>
        <mc:Fallback xmlns="">
          <p:pic>
            <p:nvPicPr>
              <p:cNvPr id="3" name="Ink 2">
                <a:extLst>
                  <a:ext uri="{FF2B5EF4-FFF2-40B4-BE49-F238E27FC236}">
                    <a16:creationId xmlns:a16="http://schemas.microsoft.com/office/drawing/2014/main" id="{6F4828F8-2748-BF07-1466-5FC65FFDAC08}"/>
                  </a:ext>
                </a:extLst>
              </p:cNvPr>
              <p:cNvPicPr/>
              <p:nvPr/>
            </p:nvPicPr>
            <p:blipFill>
              <a:blip r:embed="rId5"/>
              <a:stretch>
                <a:fillRect/>
              </a:stretch>
            </p:blipFill>
            <p:spPr>
              <a:xfrm>
                <a:off x="3634092" y="3525726"/>
                <a:ext cx="1275234" cy="972617"/>
              </a:xfrm>
              <a:prstGeom prst="rect">
                <a:avLst/>
              </a:prstGeom>
            </p:spPr>
          </p:pic>
        </mc:Fallback>
      </mc:AlternateContent>
    </p:spTree>
    <p:extLst>
      <p:ext uri="{BB962C8B-B14F-4D97-AF65-F5344CB8AC3E}">
        <p14:creationId xmlns:p14="http://schemas.microsoft.com/office/powerpoint/2010/main" val="333957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D9884A-2053-3B7D-879A-397C4AAAD1FD}"/>
              </a:ext>
            </a:extLst>
          </p:cNvPr>
          <p:cNvPicPr>
            <a:picLocks noChangeAspect="1"/>
          </p:cNvPicPr>
          <p:nvPr/>
        </p:nvPicPr>
        <p:blipFill>
          <a:blip r:embed="rId3"/>
          <a:stretch>
            <a:fillRect/>
          </a:stretch>
        </p:blipFill>
        <p:spPr>
          <a:xfrm>
            <a:off x="1223202" y="1773220"/>
            <a:ext cx="9745596" cy="12466241"/>
          </a:xfrm>
          <a:prstGeom prst="rect">
            <a:avLst/>
          </a:prstGeom>
          <a:ln w="53975">
            <a:solidFill>
              <a:schemeClr val="tx1"/>
            </a:solidFill>
          </a:ln>
        </p:spPr>
      </p:pic>
      <p:pic>
        <p:nvPicPr>
          <p:cNvPr id="9" name="Picture 8">
            <a:extLst>
              <a:ext uri="{FF2B5EF4-FFF2-40B4-BE49-F238E27FC236}">
                <a16:creationId xmlns:a16="http://schemas.microsoft.com/office/drawing/2014/main" id="{4A553B92-9902-F08E-4617-D42ABCD53EC0}"/>
              </a:ext>
            </a:extLst>
          </p:cNvPr>
          <p:cNvPicPr>
            <a:picLocks noChangeAspect="1"/>
          </p:cNvPicPr>
          <p:nvPr/>
        </p:nvPicPr>
        <p:blipFill>
          <a:blip r:embed="rId4"/>
          <a:stretch>
            <a:fillRect/>
          </a:stretch>
        </p:blipFill>
        <p:spPr>
          <a:xfrm>
            <a:off x="573384" y="627797"/>
            <a:ext cx="11045232" cy="791457"/>
          </a:xfrm>
          <a:prstGeom prst="rect">
            <a:avLst/>
          </a:prstGeom>
        </p:spPr>
      </p:pic>
    </p:spTree>
    <p:extLst>
      <p:ext uri="{BB962C8B-B14F-4D97-AF65-F5344CB8AC3E}">
        <p14:creationId xmlns:p14="http://schemas.microsoft.com/office/powerpoint/2010/main" val="134751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A12C3A8-1EFF-E8D8-D7A8-77D6017039F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pic>
        <p:nvPicPr>
          <p:cNvPr id="31" name="Picture 30">
            <a:extLst>
              <a:ext uri="{FF2B5EF4-FFF2-40B4-BE49-F238E27FC236}">
                <a16:creationId xmlns:a16="http://schemas.microsoft.com/office/drawing/2014/main" id="{519AA062-A206-FA36-BFC8-03EA777711C8}"/>
              </a:ext>
            </a:extLst>
          </p:cNvPr>
          <p:cNvPicPr>
            <a:picLocks noChangeAspect="1"/>
          </p:cNvPicPr>
          <p:nvPr/>
        </p:nvPicPr>
        <p:blipFill>
          <a:blip r:embed="rId3"/>
          <a:stretch>
            <a:fillRect/>
          </a:stretch>
        </p:blipFill>
        <p:spPr>
          <a:xfrm>
            <a:off x="1390119" y="4437010"/>
            <a:ext cx="1983185" cy="1983185"/>
          </a:xfrm>
          <a:prstGeom prst="rect">
            <a:avLst/>
          </a:prstGeom>
        </p:spPr>
      </p:pic>
      <p:cxnSp>
        <p:nvCxnSpPr>
          <p:cNvPr id="7" name="Straight Connector 6">
            <a:extLst>
              <a:ext uri="{FF2B5EF4-FFF2-40B4-BE49-F238E27FC236}">
                <a16:creationId xmlns:a16="http://schemas.microsoft.com/office/drawing/2014/main" id="{620237FD-3C8F-8A49-F605-F97FB61B11BF}"/>
              </a:ext>
            </a:extLst>
          </p:cNvPr>
          <p:cNvCxnSpPr>
            <a:cxnSpLocks/>
          </p:cNvCxnSpPr>
          <p:nvPr/>
        </p:nvCxnSpPr>
        <p:spPr>
          <a:xfrm flipH="1">
            <a:off x="3741428" y="4778052"/>
            <a:ext cx="1390130" cy="0"/>
          </a:xfrm>
          <a:prstGeom prst="line">
            <a:avLst/>
          </a:prstGeom>
          <a:ln w="38100">
            <a:solidFill>
              <a:schemeClr val="tx1">
                <a:alpha val="40639"/>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6A6FE3-3158-9782-5F03-09A1E23F6871}"/>
              </a:ext>
            </a:extLst>
          </p:cNvPr>
          <p:cNvCxnSpPr>
            <a:cxnSpLocks/>
          </p:cNvCxnSpPr>
          <p:nvPr/>
        </p:nvCxnSpPr>
        <p:spPr>
          <a:xfrm flipH="1">
            <a:off x="3728229" y="5189759"/>
            <a:ext cx="1826410" cy="0"/>
          </a:xfrm>
          <a:prstGeom prst="line">
            <a:avLst/>
          </a:prstGeom>
          <a:ln w="38100">
            <a:solidFill>
              <a:schemeClr val="tx1">
                <a:alpha val="27000"/>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34B591-5978-7B9C-6051-DCB4A2821E26}"/>
              </a:ext>
            </a:extLst>
          </p:cNvPr>
          <p:cNvCxnSpPr>
            <a:cxnSpLocks/>
          </p:cNvCxnSpPr>
          <p:nvPr/>
        </p:nvCxnSpPr>
        <p:spPr>
          <a:xfrm flipH="1">
            <a:off x="3728229" y="5587819"/>
            <a:ext cx="2208547" cy="0"/>
          </a:xfrm>
          <a:prstGeom prst="line">
            <a:avLst/>
          </a:prstGeom>
          <a:ln w="38100">
            <a:solidFill>
              <a:schemeClr val="tx1">
                <a:alpha val="18061"/>
              </a:schemeClr>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58AF28-1140-41C7-B6C6-ECD4EC1906D7}"/>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82668D6-9E8A-853C-EDF1-57BC48FE9D80}"/>
                  </a:ext>
                </a:extLst>
              </p14:cNvPr>
              <p14:cNvContentPartPr/>
              <p14:nvPr/>
            </p14:nvContentPartPr>
            <p14:xfrm>
              <a:off x="3324066" y="5056423"/>
              <a:ext cx="3134825" cy="907725"/>
            </p14:xfrm>
          </p:contentPart>
        </mc:Choice>
        <mc:Fallback xmlns="">
          <p:pic>
            <p:nvPicPr>
              <p:cNvPr id="3" name="Ink 2">
                <a:extLst>
                  <a:ext uri="{FF2B5EF4-FFF2-40B4-BE49-F238E27FC236}">
                    <a16:creationId xmlns:a16="http://schemas.microsoft.com/office/drawing/2014/main" id="{882668D6-9E8A-853C-EDF1-57BC48FE9D80}"/>
                  </a:ext>
                </a:extLst>
              </p:cNvPr>
              <p:cNvPicPr/>
              <p:nvPr/>
            </p:nvPicPr>
            <p:blipFill>
              <a:blip r:embed="rId5"/>
              <a:stretch>
                <a:fillRect/>
              </a:stretch>
            </p:blipFill>
            <p:spPr>
              <a:xfrm>
                <a:off x="3270061" y="4948446"/>
                <a:ext cx="3242475" cy="1123319"/>
              </a:xfrm>
              <a:prstGeom prst="rect">
                <a:avLst/>
              </a:prstGeom>
            </p:spPr>
          </p:pic>
        </mc:Fallback>
      </mc:AlternateContent>
    </p:spTree>
    <p:extLst>
      <p:ext uri="{BB962C8B-B14F-4D97-AF65-F5344CB8AC3E}">
        <p14:creationId xmlns:p14="http://schemas.microsoft.com/office/powerpoint/2010/main" val="328785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A12C3A8-1EFF-E8D8-D7A8-77D6017039F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pic>
        <p:nvPicPr>
          <p:cNvPr id="31" name="Picture 30">
            <a:extLst>
              <a:ext uri="{FF2B5EF4-FFF2-40B4-BE49-F238E27FC236}">
                <a16:creationId xmlns:a16="http://schemas.microsoft.com/office/drawing/2014/main" id="{519AA062-A206-FA36-BFC8-03EA777711C8}"/>
              </a:ext>
            </a:extLst>
          </p:cNvPr>
          <p:cNvPicPr>
            <a:picLocks noChangeAspect="1"/>
          </p:cNvPicPr>
          <p:nvPr/>
        </p:nvPicPr>
        <p:blipFill>
          <a:blip r:embed="rId3"/>
          <a:stretch>
            <a:fillRect/>
          </a:stretch>
        </p:blipFill>
        <p:spPr>
          <a:xfrm>
            <a:off x="1390119" y="4437010"/>
            <a:ext cx="1983185" cy="1983185"/>
          </a:xfrm>
          <a:prstGeom prst="rect">
            <a:avLst/>
          </a:prstGeom>
        </p:spPr>
      </p:pic>
      <p:cxnSp>
        <p:nvCxnSpPr>
          <p:cNvPr id="7" name="Straight Connector 6">
            <a:extLst>
              <a:ext uri="{FF2B5EF4-FFF2-40B4-BE49-F238E27FC236}">
                <a16:creationId xmlns:a16="http://schemas.microsoft.com/office/drawing/2014/main" id="{620237FD-3C8F-8A49-F605-F97FB61B11BF}"/>
              </a:ext>
            </a:extLst>
          </p:cNvPr>
          <p:cNvCxnSpPr>
            <a:cxnSpLocks/>
          </p:cNvCxnSpPr>
          <p:nvPr/>
        </p:nvCxnSpPr>
        <p:spPr>
          <a:xfrm flipH="1">
            <a:off x="3741428" y="4778052"/>
            <a:ext cx="1390130" cy="0"/>
          </a:xfrm>
          <a:prstGeom prst="line">
            <a:avLst/>
          </a:prstGeom>
          <a:ln w="38100">
            <a:solidFill>
              <a:schemeClr val="tx1">
                <a:alpha val="40639"/>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6A6FE3-3158-9782-5F03-09A1E23F6871}"/>
              </a:ext>
            </a:extLst>
          </p:cNvPr>
          <p:cNvCxnSpPr>
            <a:cxnSpLocks/>
          </p:cNvCxnSpPr>
          <p:nvPr/>
        </p:nvCxnSpPr>
        <p:spPr>
          <a:xfrm flipH="1">
            <a:off x="3728229" y="5189759"/>
            <a:ext cx="1826410" cy="0"/>
          </a:xfrm>
          <a:prstGeom prst="line">
            <a:avLst/>
          </a:prstGeom>
          <a:ln w="38100">
            <a:solidFill>
              <a:schemeClr val="tx1">
                <a:alpha val="27000"/>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34B591-5978-7B9C-6051-DCB4A2821E26}"/>
              </a:ext>
            </a:extLst>
          </p:cNvPr>
          <p:cNvCxnSpPr>
            <a:cxnSpLocks/>
          </p:cNvCxnSpPr>
          <p:nvPr/>
        </p:nvCxnSpPr>
        <p:spPr>
          <a:xfrm flipH="1">
            <a:off x="3728229" y="5587819"/>
            <a:ext cx="2208547" cy="0"/>
          </a:xfrm>
          <a:prstGeom prst="line">
            <a:avLst/>
          </a:prstGeom>
          <a:ln w="38100">
            <a:solidFill>
              <a:schemeClr val="tx1">
                <a:alpha val="18061"/>
              </a:schemeClr>
            </a:solidFill>
            <a:prstDash val="solid"/>
            <a:head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EFB3F59-DA43-1C40-C8AA-21AEA02D1740}"/>
              </a:ext>
            </a:extLst>
          </p:cNvPr>
          <p:cNvPicPr>
            <a:picLocks noChangeAspect="1"/>
          </p:cNvPicPr>
          <p:nvPr/>
        </p:nvPicPr>
        <p:blipFill>
          <a:blip r:embed="rId4"/>
          <a:stretch>
            <a:fillRect/>
          </a:stretch>
        </p:blipFill>
        <p:spPr>
          <a:xfrm>
            <a:off x="7610595" y="5638503"/>
            <a:ext cx="924661" cy="924661"/>
          </a:xfrm>
          <a:prstGeom prst="rect">
            <a:avLst/>
          </a:prstGeom>
        </p:spPr>
      </p:pic>
      <p:pic>
        <p:nvPicPr>
          <p:cNvPr id="3" name="Picture 2">
            <a:extLst>
              <a:ext uri="{FF2B5EF4-FFF2-40B4-BE49-F238E27FC236}">
                <a16:creationId xmlns:a16="http://schemas.microsoft.com/office/drawing/2014/main" id="{15D68F04-7A70-8F64-10E0-22025993CCE7}"/>
              </a:ext>
            </a:extLst>
          </p:cNvPr>
          <p:cNvPicPr>
            <a:picLocks noChangeAspect="1"/>
          </p:cNvPicPr>
          <p:nvPr/>
        </p:nvPicPr>
        <p:blipFill>
          <a:blip r:embed="rId4"/>
          <a:stretch>
            <a:fillRect/>
          </a:stretch>
        </p:blipFill>
        <p:spPr>
          <a:xfrm>
            <a:off x="4332886" y="5811339"/>
            <a:ext cx="924661" cy="924661"/>
          </a:xfrm>
          <a:prstGeom prst="rect">
            <a:avLst/>
          </a:prstGeom>
        </p:spPr>
      </p:pic>
      <p:cxnSp>
        <p:nvCxnSpPr>
          <p:cNvPr id="8" name="Straight Connector 7">
            <a:extLst>
              <a:ext uri="{FF2B5EF4-FFF2-40B4-BE49-F238E27FC236}">
                <a16:creationId xmlns:a16="http://schemas.microsoft.com/office/drawing/2014/main" id="{4F0D1030-4491-7270-89AA-4A38B150A805}"/>
              </a:ext>
            </a:extLst>
          </p:cNvPr>
          <p:cNvCxnSpPr>
            <a:cxnSpLocks/>
          </p:cNvCxnSpPr>
          <p:nvPr/>
        </p:nvCxnSpPr>
        <p:spPr>
          <a:xfrm flipH="1">
            <a:off x="5352914" y="6100833"/>
            <a:ext cx="2124056" cy="172836"/>
          </a:xfrm>
          <a:prstGeom prst="line">
            <a:avLst/>
          </a:prstGeom>
          <a:ln w="92075">
            <a:solidFill>
              <a:schemeClr val="accent6">
                <a:lumMod val="50000"/>
              </a:schemeClr>
            </a:solidFill>
            <a:prstDash val="sysDot"/>
            <a:head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A280095-80DF-0575-AA6D-156F8579E3C1}"/>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spTree>
    <p:extLst>
      <p:ext uri="{BB962C8B-B14F-4D97-AF65-F5344CB8AC3E}">
        <p14:creationId xmlns:p14="http://schemas.microsoft.com/office/powerpoint/2010/main" val="394381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A12C3A8-1EFF-E8D8-D7A8-77D6017039F7}"/>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pic>
        <p:nvPicPr>
          <p:cNvPr id="31" name="Picture 30">
            <a:extLst>
              <a:ext uri="{FF2B5EF4-FFF2-40B4-BE49-F238E27FC236}">
                <a16:creationId xmlns:a16="http://schemas.microsoft.com/office/drawing/2014/main" id="{519AA062-A206-FA36-BFC8-03EA777711C8}"/>
              </a:ext>
            </a:extLst>
          </p:cNvPr>
          <p:cNvPicPr>
            <a:picLocks noChangeAspect="1"/>
          </p:cNvPicPr>
          <p:nvPr/>
        </p:nvPicPr>
        <p:blipFill>
          <a:blip r:embed="rId3"/>
          <a:stretch>
            <a:fillRect/>
          </a:stretch>
        </p:blipFill>
        <p:spPr>
          <a:xfrm>
            <a:off x="1390119" y="4437010"/>
            <a:ext cx="1983185" cy="1983185"/>
          </a:xfrm>
          <a:prstGeom prst="rect">
            <a:avLst/>
          </a:prstGeom>
        </p:spPr>
      </p:pic>
      <p:cxnSp>
        <p:nvCxnSpPr>
          <p:cNvPr id="7" name="Straight Connector 6">
            <a:extLst>
              <a:ext uri="{FF2B5EF4-FFF2-40B4-BE49-F238E27FC236}">
                <a16:creationId xmlns:a16="http://schemas.microsoft.com/office/drawing/2014/main" id="{620237FD-3C8F-8A49-F605-F97FB61B11BF}"/>
              </a:ext>
            </a:extLst>
          </p:cNvPr>
          <p:cNvCxnSpPr>
            <a:cxnSpLocks/>
          </p:cNvCxnSpPr>
          <p:nvPr/>
        </p:nvCxnSpPr>
        <p:spPr>
          <a:xfrm flipH="1">
            <a:off x="3741428" y="4778052"/>
            <a:ext cx="1390130" cy="0"/>
          </a:xfrm>
          <a:prstGeom prst="line">
            <a:avLst/>
          </a:prstGeom>
          <a:ln w="38100">
            <a:solidFill>
              <a:schemeClr val="tx1">
                <a:alpha val="40639"/>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6A6FE3-3158-9782-5F03-09A1E23F6871}"/>
              </a:ext>
            </a:extLst>
          </p:cNvPr>
          <p:cNvCxnSpPr>
            <a:cxnSpLocks/>
          </p:cNvCxnSpPr>
          <p:nvPr/>
        </p:nvCxnSpPr>
        <p:spPr>
          <a:xfrm flipH="1">
            <a:off x="3728229" y="5189759"/>
            <a:ext cx="1826410" cy="0"/>
          </a:xfrm>
          <a:prstGeom prst="line">
            <a:avLst/>
          </a:prstGeom>
          <a:ln w="38100">
            <a:solidFill>
              <a:schemeClr val="tx1">
                <a:alpha val="27000"/>
              </a:schemeClr>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34B591-5978-7B9C-6051-DCB4A2821E26}"/>
              </a:ext>
            </a:extLst>
          </p:cNvPr>
          <p:cNvCxnSpPr>
            <a:cxnSpLocks/>
          </p:cNvCxnSpPr>
          <p:nvPr/>
        </p:nvCxnSpPr>
        <p:spPr>
          <a:xfrm flipH="1">
            <a:off x="3728229" y="5587819"/>
            <a:ext cx="2208547" cy="0"/>
          </a:xfrm>
          <a:prstGeom prst="line">
            <a:avLst/>
          </a:prstGeom>
          <a:ln w="38100">
            <a:solidFill>
              <a:schemeClr val="tx1">
                <a:alpha val="18061"/>
              </a:schemeClr>
            </a:solidFill>
            <a:prstDash val="solid"/>
            <a:head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EFB3F59-DA43-1C40-C8AA-21AEA02D1740}"/>
              </a:ext>
            </a:extLst>
          </p:cNvPr>
          <p:cNvPicPr>
            <a:picLocks noChangeAspect="1"/>
          </p:cNvPicPr>
          <p:nvPr/>
        </p:nvPicPr>
        <p:blipFill>
          <a:blip r:embed="rId4"/>
          <a:stretch>
            <a:fillRect/>
          </a:stretch>
        </p:blipFill>
        <p:spPr>
          <a:xfrm>
            <a:off x="7610595" y="5638503"/>
            <a:ext cx="924661" cy="924661"/>
          </a:xfrm>
          <a:prstGeom prst="rect">
            <a:avLst/>
          </a:prstGeom>
        </p:spPr>
      </p:pic>
      <p:pic>
        <p:nvPicPr>
          <p:cNvPr id="3" name="Picture 2">
            <a:extLst>
              <a:ext uri="{FF2B5EF4-FFF2-40B4-BE49-F238E27FC236}">
                <a16:creationId xmlns:a16="http://schemas.microsoft.com/office/drawing/2014/main" id="{15D68F04-7A70-8F64-10E0-22025993CCE7}"/>
              </a:ext>
            </a:extLst>
          </p:cNvPr>
          <p:cNvPicPr>
            <a:picLocks noChangeAspect="1"/>
          </p:cNvPicPr>
          <p:nvPr/>
        </p:nvPicPr>
        <p:blipFill>
          <a:blip r:embed="rId4"/>
          <a:stretch>
            <a:fillRect/>
          </a:stretch>
        </p:blipFill>
        <p:spPr>
          <a:xfrm>
            <a:off x="4332886" y="5811339"/>
            <a:ext cx="924661" cy="924661"/>
          </a:xfrm>
          <a:prstGeom prst="rect">
            <a:avLst/>
          </a:prstGeom>
        </p:spPr>
      </p:pic>
      <p:cxnSp>
        <p:nvCxnSpPr>
          <p:cNvPr id="8" name="Straight Connector 7">
            <a:extLst>
              <a:ext uri="{FF2B5EF4-FFF2-40B4-BE49-F238E27FC236}">
                <a16:creationId xmlns:a16="http://schemas.microsoft.com/office/drawing/2014/main" id="{4F0D1030-4491-7270-89AA-4A38B150A805}"/>
              </a:ext>
            </a:extLst>
          </p:cNvPr>
          <p:cNvCxnSpPr>
            <a:cxnSpLocks/>
          </p:cNvCxnSpPr>
          <p:nvPr/>
        </p:nvCxnSpPr>
        <p:spPr>
          <a:xfrm flipH="1">
            <a:off x="5352914" y="6100833"/>
            <a:ext cx="2124056" cy="172836"/>
          </a:xfrm>
          <a:prstGeom prst="line">
            <a:avLst/>
          </a:prstGeom>
          <a:ln w="92075">
            <a:solidFill>
              <a:schemeClr val="accent6">
                <a:lumMod val="50000"/>
              </a:schemeClr>
            </a:solidFill>
            <a:prstDash val="sysDot"/>
            <a:headEnd type="triangle"/>
          </a:ln>
        </p:spPr>
        <p:style>
          <a:lnRef idx="1">
            <a:schemeClr val="accent1"/>
          </a:lnRef>
          <a:fillRef idx="0">
            <a:schemeClr val="accent1"/>
          </a:fillRef>
          <a:effectRef idx="0">
            <a:schemeClr val="accent1"/>
          </a:effectRef>
          <a:fontRef idx="minor">
            <a:schemeClr val="tx1"/>
          </a:fontRef>
        </p:style>
      </p:cxnSp>
      <p:pic>
        <p:nvPicPr>
          <p:cNvPr id="18434" name="Picture 2" descr="Lovers Reunion: Over 695 Royalty-Free Licensable Stock Illustrations &amp;  Drawings | Shutterstock">
            <a:extLst>
              <a:ext uri="{FF2B5EF4-FFF2-40B4-BE49-F238E27FC236}">
                <a16:creationId xmlns:a16="http://schemas.microsoft.com/office/drawing/2014/main" id="{65D1E6E4-0F4E-9988-B3EA-9C74A9390C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561"/>
          <a:stretch/>
        </p:blipFill>
        <p:spPr bwMode="auto">
          <a:xfrm>
            <a:off x="4265256" y="1605155"/>
            <a:ext cx="3661487" cy="36476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A0F4CB2F-6ED9-6378-51C3-CC0B9FE7DD45}"/>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spTree>
    <p:extLst>
      <p:ext uri="{BB962C8B-B14F-4D97-AF65-F5344CB8AC3E}">
        <p14:creationId xmlns:p14="http://schemas.microsoft.com/office/powerpoint/2010/main" val="414503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381778-AE6F-8CC0-CFF6-3D1AB74B5279}"/>
              </a:ext>
            </a:extLst>
          </p:cNvPr>
          <p:cNvSpPr txBox="1"/>
          <p:nvPr/>
        </p:nvSpPr>
        <p:spPr>
          <a:xfrm>
            <a:off x="-108725" y="199433"/>
            <a:ext cx="12409449" cy="1015663"/>
          </a:xfrm>
          <a:prstGeom prst="rect">
            <a:avLst/>
          </a:prstGeom>
          <a:noFill/>
        </p:spPr>
        <p:txBody>
          <a:bodyPr wrap="square" rtlCol="0">
            <a:spAutoFit/>
          </a:bodyPr>
          <a:lstStyle/>
          <a:p>
            <a:pPr algn="ctr"/>
            <a:r>
              <a:rPr lang="pl-PL" sz="6000" dirty="0" err="1"/>
              <a:t>Thanksies</a:t>
            </a:r>
            <a:r>
              <a:rPr lang="pl-PL" sz="6000" dirty="0"/>
              <a:t>!</a:t>
            </a:r>
            <a:endParaRPr lang="en-CH" sz="6000" dirty="0"/>
          </a:p>
        </p:txBody>
      </p:sp>
      <p:pic>
        <p:nvPicPr>
          <p:cNvPr id="19458" name="Picture 2" descr="Scooby doo mask reveal Meme Generator">
            <a:extLst>
              <a:ext uri="{FF2B5EF4-FFF2-40B4-BE49-F238E27FC236}">
                <a16:creationId xmlns:a16="http://schemas.microsoft.com/office/drawing/2014/main" id="{2BCE6172-50B8-8B33-ED40-5BCD6383F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274" y="1002732"/>
            <a:ext cx="4391451" cy="58552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27A5DFB-76E0-B8F3-8B11-7D358BB38102}"/>
              </a:ext>
            </a:extLst>
          </p:cNvPr>
          <p:cNvPicPr>
            <a:picLocks noChangeAspect="1"/>
          </p:cNvPicPr>
          <p:nvPr/>
        </p:nvPicPr>
        <p:blipFill>
          <a:blip r:embed="rId4"/>
          <a:stretch>
            <a:fillRect/>
          </a:stretch>
        </p:blipFill>
        <p:spPr>
          <a:xfrm>
            <a:off x="6581495" y="2514273"/>
            <a:ext cx="1416093" cy="1416093"/>
          </a:xfrm>
          <a:prstGeom prst="rect">
            <a:avLst/>
          </a:prstGeom>
        </p:spPr>
      </p:pic>
      <p:pic>
        <p:nvPicPr>
          <p:cNvPr id="8" name="Picture 7">
            <a:extLst>
              <a:ext uri="{FF2B5EF4-FFF2-40B4-BE49-F238E27FC236}">
                <a16:creationId xmlns:a16="http://schemas.microsoft.com/office/drawing/2014/main" id="{14F54D34-3086-6CE8-764D-9669F84622F8}"/>
              </a:ext>
            </a:extLst>
          </p:cNvPr>
          <p:cNvPicPr>
            <a:picLocks noChangeAspect="1"/>
          </p:cNvPicPr>
          <p:nvPr/>
        </p:nvPicPr>
        <p:blipFill>
          <a:blip r:embed="rId4"/>
          <a:stretch>
            <a:fillRect/>
          </a:stretch>
        </p:blipFill>
        <p:spPr>
          <a:xfrm>
            <a:off x="6581495" y="5404376"/>
            <a:ext cx="1416093" cy="1416093"/>
          </a:xfrm>
          <a:prstGeom prst="rect">
            <a:avLst/>
          </a:prstGeom>
        </p:spPr>
      </p:pic>
      <p:sp>
        <p:nvSpPr>
          <p:cNvPr id="9" name="Title 1">
            <a:extLst>
              <a:ext uri="{FF2B5EF4-FFF2-40B4-BE49-F238E27FC236}">
                <a16:creationId xmlns:a16="http://schemas.microsoft.com/office/drawing/2014/main" id="{F3D83B9A-CAAB-5F90-ABB3-028F12E104D2}"/>
              </a:ext>
            </a:extLst>
          </p:cNvPr>
          <p:cNvSpPr txBox="1">
            <a:spLocks/>
          </p:cNvSpPr>
          <p:nvPr/>
        </p:nvSpPr>
        <p:spPr>
          <a:xfrm>
            <a:off x="4014849" y="5193259"/>
            <a:ext cx="1748344" cy="13240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highlight>
                  <a:srgbClr val="C0C0C0"/>
                </a:highlight>
              </a:rPr>
              <a:t>GST</a:t>
            </a:r>
            <a:endParaRPr lang="pl-PL" dirty="0"/>
          </a:p>
        </p:txBody>
      </p:sp>
      <p:sp>
        <p:nvSpPr>
          <p:cNvPr id="10" name="Title 1">
            <a:extLst>
              <a:ext uri="{FF2B5EF4-FFF2-40B4-BE49-F238E27FC236}">
                <a16:creationId xmlns:a16="http://schemas.microsoft.com/office/drawing/2014/main" id="{D045AB99-69FD-8E0D-FD1F-EC0148D8B1ED}"/>
              </a:ext>
            </a:extLst>
          </p:cNvPr>
          <p:cNvSpPr txBox="1">
            <a:spLocks/>
          </p:cNvSpPr>
          <p:nvPr/>
        </p:nvSpPr>
        <p:spPr>
          <a:xfrm>
            <a:off x="3092684" y="2287589"/>
            <a:ext cx="359267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highlight>
                  <a:srgbClr val="C0C0C0"/>
                </a:highlight>
              </a:rPr>
              <a:t>Unknown</a:t>
            </a:r>
            <a:r>
              <a:rPr lang="pl-PL" sz="4400" dirty="0">
                <a:highlight>
                  <a:srgbClr val="C0C0C0"/>
                </a:highlight>
              </a:rPr>
              <a:t>𝚫</a:t>
            </a:r>
            <a:endParaRPr lang="en-PL" sz="4400"/>
          </a:p>
        </p:txBody>
      </p:sp>
    </p:spTree>
    <p:extLst>
      <p:ext uri="{BB962C8B-B14F-4D97-AF65-F5344CB8AC3E}">
        <p14:creationId xmlns:p14="http://schemas.microsoft.com/office/powerpoint/2010/main" val="16282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5BBC9B3-5C7F-9A15-82D6-A85DB13348FE}"/>
              </a:ext>
            </a:extLst>
          </p:cNvPr>
          <p:cNvCxnSpPr/>
          <p:nvPr/>
        </p:nvCxnSpPr>
        <p:spPr>
          <a:xfrm flipH="1">
            <a:off x="-450522" y="3544346"/>
            <a:ext cx="12801600" cy="0"/>
          </a:xfrm>
          <a:prstGeom prst="line">
            <a:avLst/>
          </a:prstGeom>
          <a:ln w="603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8,004 imágenes, fotos de stock, objetos en 3D y vectores sobre Utopia |  Shutterstock">
            <a:extLst>
              <a:ext uri="{FF2B5EF4-FFF2-40B4-BE49-F238E27FC236}">
                <a16:creationId xmlns:a16="http://schemas.microsoft.com/office/drawing/2014/main" id="{E7B2BE1C-CB9F-598D-D8B4-C5DADE034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404"/>
          <a:stretch/>
        </p:blipFill>
        <p:spPr bwMode="auto">
          <a:xfrm>
            <a:off x="281729" y="2209092"/>
            <a:ext cx="2738542" cy="2642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anon: 'Whole neighbourhood wiped out' in Israel air strike">
            <a:extLst>
              <a:ext uri="{FF2B5EF4-FFF2-40B4-BE49-F238E27FC236}">
                <a16:creationId xmlns:a16="http://schemas.microsoft.com/office/drawing/2014/main" id="{B16BD724-FE00-831A-3690-81D3F177A9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740"/>
          <a:stretch/>
        </p:blipFill>
        <p:spPr bwMode="auto">
          <a:xfrm>
            <a:off x="8642384" y="2209092"/>
            <a:ext cx="3218509" cy="26423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A3AE30E-85C2-0755-B3E7-36D189C5FC7B}"/>
              </a:ext>
            </a:extLst>
          </p:cNvPr>
          <p:cNvSpPr txBox="1">
            <a:spLocks/>
          </p:cNvSpPr>
          <p:nvPr/>
        </p:nvSpPr>
        <p:spPr>
          <a:xfrm>
            <a:off x="137371" y="4801272"/>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t>synchrony</a:t>
            </a:r>
          </a:p>
        </p:txBody>
      </p:sp>
      <p:sp>
        <p:nvSpPr>
          <p:cNvPr id="4" name="Title 1">
            <a:extLst>
              <a:ext uri="{FF2B5EF4-FFF2-40B4-BE49-F238E27FC236}">
                <a16:creationId xmlns:a16="http://schemas.microsoft.com/office/drawing/2014/main" id="{5ADA170B-5C77-DA61-1489-2B75EC26B5DB}"/>
              </a:ext>
            </a:extLst>
          </p:cNvPr>
          <p:cNvSpPr txBox="1">
            <a:spLocks/>
          </p:cNvSpPr>
          <p:nvPr/>
        </p:nvSpPr>
        <p:spPr>
          <a:xfrm>
            <a:off x="8738010" y="4801271"/>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t>asynchrony</a:t>
            </a:r>
            <a:endParaRPr lang="pl-PL" dirty="0"/>
          </a:p>
        </p:txBody>
      </p:sp>
      <p:sp>
        <p:nvSpPr>
          <p:cNvPr id="6" name="Title 1">
            <a:extLst>
              <a:ext uri="{FF2B5EF4-FFF2-40B4-BE49-F238E27FC236}">
                <a16:creationId xmlns:a16="http://schemas.microsoft.com/office/drawing/2014/main" id="{B05E66CF-3B4D-149D-3BDB-F7ECE3F24F03}"/>
              </a:ext>
            </a:extLst>
          </p:cNvPr>
          <p:cNvSpPr txBox="1">
            <a:spLocks/>
          </p:cNvSpPr>
          <p:nvPr/>
        </p:nvSpPr>
        <p:spPr>
          <a:xfrm>
            <a:off x="4361696" y="4359239"/>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t>partial</a:t>
            </a:r>
            <a:endParaRPr lang="pl-PL" dirty="0"/>
          </a:p>
          <a:p>
            <a:pPr algn="ctr"/>
            <a:r>
              <a:rPr lang="pl-PL" dirty="0"/>
              <a:t>synchrony</a:t>
            </a:r>
          </a:p>
        </p:txBody>
      </p:sp>
      <p:pic>
        <p:nvPicPr>
          <p:cNvPr id="7" name="Picture 6">
            <a:extLst>
              <a:ext uri="{FF2B5EF4-FFF2-40B4-BE49-F238E27FC236}">
                <a16:creationId xmlns:a16="http://schemas.microsoft.com/office/drawing/2014/main" id="{B89FB351-0C56-92F3-7A73-61FC6BA0778D}"/>
              </a:ext>
            </a:extLst>
          </p:cNvPr>
          <p:cNvPicPr>
            <a:picLocks noChangeAspect="1"/>
          </p:cNvPicPr>
          <p:nvPr/>
        </p:nvPicPr>
        <p:blipFill>
          <a:blip r:embed="rId5"/>
          <a:stretch>
            <a:fillRect/>
          </a:stretch>
        </p:blipFill>
        <p:spPr>
          <a:xfrm>
            <a:off x="5062525" y="2717478"/>
            <a:ext cx="1625600" cy="1625600"/>
          </a:xfrm>
          <a:prstGeom prst="rect">
            <a:avLst/>
          </a:prstGeom>
        </p:spPr>
      </p:pic>
    </p:spTree>
    <p:extLst>
      <p:ext uri="{BB962C8B-B14F-4D97-AF65-F5344CB8AC3E}">
        <p14:creationId xmlns:p14="http://schemas.microsoft.com/office/powerpoint/2010/main" val="286664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pider-Man No Way Home hace historia con su meme">
            <a:extLst>
              <a:ext uri="{FF2B5EF4-FFF2-40B4-BE49-F238E27FC236}">
                <a16:creationId xmlns:a16="http://schemas.microsoft.com/office/drawing/2014/main" id="{AF22DFE9-FF73-C4F9-CFDB-2BACF2331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8AFA1FB-B967-43F1-E709-7F4462C880DC}"/>
              </a:ext>
            </a:extLst>
          </p:cNvPr>
          <p:cNvPicPr>
            <a:picLocks noChangeAspect="1"/>
          </p:cNvPicPr>
          <p:nvPr/>
        </p:nvPicPr>
        <p:blipFill>
          <a:blip r:embed="rId4"/>
          <a:stretch>
            <a:fillRect/>
          </a:stretch>
        </p:blipFill>
        <p:spPr>
          <a:xfrm>
            <a:off x="1223202" y="5247940"/>
            <a:ext cx="9745596" cy="12466241"/>
          </a:xfrm>
          <a:prstGeom prst="rect">
            <a:avLst/>
          </a:prstGeom>
          <a:ln w="53975">
            <a:solidFill>
              <a:schemeClr val="tx1"/>
            </a:solidFill>
          </a:ln>
        </p:spPr>
      </p:pic>
      <p:sp>
        <p:nvSpPr>
          <p:cNvPr id="9" name="Title 1">
            <a:extLst>
              <a:ext uri="{FF2B5EF4-FFF2-40B4-BE49-F238E27FC236}">
                <a16:creationId xmlns:a16="http://schemas.microsoft.com/office/drawing/2014/main" id="{88E7D6F2-B53A-7B3B-C6DE-35F8EEF5EB09}"/>
              </a:ext>
            </a:extLst>
          </p:cNvPr>
          <p:cNvSpPr txBox="1">
            <a:spLocks/>
          </p:cNvSpPr>
          <p:nvPr/>
        </p:nvSpPr>
        <p:spPr>
          <a:xfrm>
            <a:off x="2562831" y="3523957"/>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highlight>
                  <a:srgbClr val="C0C0C0"/>
                </a:highlight>
              </a:rPr>
              <a:t>Global </a:t>
            </a:r>
            <a:r>
              <a:rPr lang="pl-PL" sz="3200" dirty="0" err="1">
                <a:highlight>
                  <a:srgbClr val="C0C0C0"/>
                </a:highlight>
              </a:rPr>
              <a:t>Stabilization</a:t>
            </a:r>
            <a:r>
              <a:rPr lang="pl-PL" sz="3200" dirty="0">
                <a:highlight>
                  <a:srgbClr val="C0C0C0"/>
                </a:highlight>
              </a:rPr>
              <a:t> Time</a:t>
            </a:r>
            <a:endParaRPr lang="en-PL" sz="3200" dirty="0">
              <a:highlight>
                <a:srgbClr val="C0C0C0"/>
              </a:highlight>
            </a:endParaRPr>
          </a:p>
        </p:txBody>
      </p:sp>
      <p:sp>
        <p:nvSpPr>
          <p:cNvPr id="10" name="Title 1">
            <a:extLst>
              <a:ext uri="{FF2B5EF4-FFF2-40B4-BE49-F238E27FC236}">
                <a16:creationId xmlns:a16="http://schemas.microsoft.com/office/drawing/2014/main" id="{5E08FD96-E771-A510-42AE-B5C5E9A32CC7}"/>
              </a:ext>
            </a:extLst>
          </p:cNvPr>
          <p:cNvSpPr txBox="1">
            <a:spLocks/>
          </p:cNvSpPr>
          <p:nvPr/>
        </p:nvSpPr>
        <p:spPr>
          <a:xfrm>
            <a:off x="6977741" y="3723167"/>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highlight>
                  <a:srgbClr val="C0C0C0"/>
                </a:highlight>
              </a:rPr>
              <a:t>Unknown</a:t>
            </a:r>
            <a:endParaRPr lang="pl-PL" sz="3200" dirty="0">
              <a:highlight>
                <a:srgbClr val="C0C0C0"/>
              </a:highlight>
            </a:endParaRPr>
          </a:p>
          <a:p>
            <a:pPr algn="ctr"/>
            <a:r>
              <a:rPr lang="pl-PL" sz="3200" dirty="0" err="1">
                <a:highlight>
                  <a:srgbClr val="C0C0C0"/>
                </a:highlight>
              </a:rPr>
              <a:t>Latency</a:t>
            </a:r>
            <a:r>
              <a:rPr lang="pl-PL" sz="3200" dirty="0">
                <a:highlight>
                  <a:srgbClr val="C0C0C0"/>
                </a:highlight>
              </a:rPr>
              <a:t> (𝚫)</a:t>
            </a:r>
            <a:endParaRPr lang="en-PL" sz="3200" dirty="0">
              <a:highlight>
                <a:srgbClr val="C0C0C0"/>
              </a:highlight>
            </a:endParaRPr>
          </a:p>
        </p:txBody>
      </p:sp>
    </p:spTree>
    <p:extLst>
      <p:ext uri="{BB962C8B-B14F-4D97-AF65-F5344CB8AC3E}">
        <p14:creationId xmlns:p14="http://schemas.microsoft.com/office/powerpoint/2010/main" val="287997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pic>
        <p:nvPicPr>
          <p:cNvPr id="14" name="Picture 4" descr="Lebanon: 'Whole neighbourhood wiped out' in Israel air strike">
            <a:extLst>
              <a:ext uri="{FF2B5EF4-FFF2-40B4-BE49-F238E27FC236}">
                <a16:creationId xmlns:a16="http://schemas.microsoft.com/office/drawing/2014/main" id="{61AA39D3-3B6C-F7E1-2D16-880D159505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740"/>
          <a:stretch/>
        </p:blipFill>
        <p:spPr bwMode="auto">
          <a:xfrm>
            <a:off x="303603" y="1516821"/>
            <a:ext cx="2166642" cy="177879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19" name="Title 1">
            <a:extLst>
              <a:ext uri="{FF2B5EF4-FFF2-40B4-BE49-F238E27FC236}">
                <a16:creationId xmlns:a16="http://schemas.microsoft.com/office/drawing/2014/main" id="{4DE15833-3D41-A6B7-29D7-E5F09C2F7475}"/>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pic>
        <p:nvPicPr>
          <p:cNvPr id="21" name="Picture 20">
            <a:extLst>
              <a:ext uri="{FF2B5EF4-FFF2-40B4-BE49-F238E27FC236}">
                <a16:creationId xmlns:a16="http://schemas.microsoft.com/office/drawing/2014/main" id="{DD3B58FB-0FA0-FB08-B4BA-8FF0E9704A5C}"/>
              </a:ext>
            </a:extLst>
          </p:cNvPr>
          <p:cNvPicPr>
            <a:picLocks noChangeAspect="1"/>
          </p:cNvPicPr>
          <p:nvPr/>
        </p:nvPicPr>
        <p:blipFill>
          <a:blip r:embed="rId4"/>
          <a:stretch>
            <a:fillRect/>
          </a:stretch>
        </p:blipFill>
        <p:spPr>
          <a:xfrm>
            <a:off x="3249257" y="1652251"/>
            <a:ext cx="557150" cy="557150"/>
          </a:xfrm>
          <a:prstGeom prst="rect">
            <a:avLst/>
          </a:prstGeom>
        </p:spPr>
      </p:pic>
      <p:pic>
        <p:nvPicPr>
          <p:cNvPr id="22" name="Picture 21">
            <a:extLst>
              <a:ext uri="{FF2B5EF4-FFF2-40B4-BE49-F238E27FC236}">
                <a16:creationId xmlns:a16="http://schemas.microsoft.com/office/drawing/2014/main" id="{B85B1AD3-7B99-2231-E017-0D63A13FA68A}"/>
              </a:ext>
            </a:extLst>
          </p:cNvPr>
          <p:cNvPicPr>
            <a:picLocks noChangeAspect="1"/>
          </p:cNvPicPr>
          <p:nvPr/>
        </p:nvPicPr>
        <p:blipFill>
          <a:blip r:embed="rId4"/>
          <a:stretch>
            <a:fillRect/>
          </a:stretch>
        </p:blipFill>
        <p:spPr>
          <a:xfrm>
            <a:off x="4688585" y="2449487"/>
            <a:ext cx="557150" cy="557150"/>
          </a:xfrm>
          <a:prstGeom prst="rect">
            <a:avLst/>
          </a:prstGeom>
        </p:spPr>
      </p:pic>
      <p:cxnSp>
        <p:nvCxnSpPr>
          <p:cNvPr id="23" name="Straight Connector 22">
            <a:extLst>
              <a:ext uri="{FF2B5EF4-FFF2-40B4-BE49-F238E27FC236}">
                <a16:creationId xmlns:a16="http://schemas.microsoft.com/office/drawing/2014/main" id="{7AC27877-E167-6620-AB83-200EE9999CA3}"/>
              </a:ext>
            </a:extLst>
          </p:cNvPr>
          <p:cNvCxnSpPr>
            <a:cxnSpLocks/>
            <a:stCxn id="22" idx="1"/>
          </p:cNvCxnSpPr>
          <p:nvPr/>
        </p:nvCxnSpPr>
        <p:spPr>
          <a:xfrm flipH="1" flipV="1">
            <a:off x="3806407" y="2093794"/>
            <a:ext cx="882178" cy="634268"/>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83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16FD07-A56D-618E-CAA1-449F3F109695}"/>
              </a:ext>
            </a:extLst>
          </p:cNvPr>
          <p:cNvCxnSpPr>
            <a:cxnSpLocks/>
          </p:cNvCxnSpPr>
          <p:nvPr/>
        </p:nvCxnSpPr>
        <p:spPr>
          <a:xfrm>
            <a:off x="6096000" y="-139890"/>
            <a:ext cx="0" cy="7137779"/>
          </a:xfrm>
          <a:prstGeom prst="line">
            <a:avLst/>
          </a:prstGeom>
          <a:ln w="603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11CC5-DF43-C29E-5EA7-7F06D4169454}"/>
              </a:ext>
            </a:extLst>
          </p:cNvPr>
          <p:cNvCxnSpPr>
            <a:cxnSpLocks/>
          </p:cNvCxnSpPr>
          <p:nvPr/>
        </p:nvCxnSpPr>
        <p:spPr>
          <a:xfrm flipH="1">
            <a:off x="163628"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662CAF-DFE8-2F24-EBEC-BE212A94D5AE}"/>
              </a:ext>
            </a:extLst>
          </p:cNvPr>
          <p:cNvCxnSpPr>
            <a:cxnSpLocks/>
          </p:cNvCxnSpPr>
          <p:nvPr/>
        </p:nvCxnSpPr>
        <p:spPr>
          <a:xfrm flipH="1">
            <a:off x="6443873" y="3429000"/>
            <a:ext cx="5527488" cy="0"/>
          </a:xfrm>
          <a:prstGeom prst="line">
            <a:avLst/>
          </a:prstGeom>
          <a:ln w="60325">
            <a:solidFill>
              <a:schemeClr val="tx1"/>
            </a:solidFill>
            <a:prstDash val="dash"/>
            <a:headEnd type="triangle"/>
          </a:ln>
        </p:spPr>
        <p:style>
          <a:lnRef idx="1">
            <a:schemeClr val="accent1"/>
          </a:lnRef>
          <a:fillRef idx="0">
            <a:schemeClr val="accent1"/>
          </a:fillRef>
          <a:effectRef idx="0">
            <a:schemeClr val="accent1"/>
          </a:effectRef>
          <a:fontRef idx="minor">
            <a:schemeClr val="tx1"/>
          </a:fontRef>
        </p:style>
      </p:cxnSp>
      <p:pic>
        <p:nvPicPr>
          <p:cNvPr id="14" name="Picture 4" descr="Lebanon: 'Whole neighbourhood wiped out' in Israel air strike">
            <a:extLst>
              <a:ext uri="{FF2B5EF4-FFF2-40B4-BE49-F238E27FC236}">
                <a16:creationId xmlns:a16="http://schemas.microsoft.com/office/drawing/2014/main" id="{61AA39D3-3B6C-F7E1-2D16-880D159505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740"/>
          <a:stretch/>
        </p:blipFill>
        <p:spPr bwMode="auto">
          <a:xfrm>
            <a:off x="303603" y="1516821"/>
            <a:ext cx="2166642" cy="177879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9235B059-87AD-0E91-EFAF-813F4F23BEF0}"/>
              </a:ext>
            </a:extLst>
          </p:cNvPr>
          <p:cNvCxnSpPr>
            <a:cxnSpLocks/>
          </p:cNvCxnSpPr>
          <p:nvPr/>
        </p:nvCxnSpPr>
        <p:spPr>
          <a:xfrm>
            <a:off x="2659039" y="2843861"/>
            <a:ext cx="0" cy="117027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07F3DA54-D8B6-B0D5-ECF9-AFAB8828DBC4}"/>
              </a:ext>
            </a:extLst>
          </p:cNvPr>
          <p:cNvSpPr txBox="1">
            <a:spLocks/>
          </p:cNvSpPr>
          <p:nvPr/>
        </p:nvSpPr>
        <p:spPr>
          <a:xfrm>
            <a:off x="2123203" y="3872358"/>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2800" dirty="0"/>
              <a:t>GST</a:t>
            </a:r>
            <a:endParaRPr lang="en-PL" sz="2800" dirty="0"/>
          </a:p>
        </p:txBody>
      </p:sp>
      <p:sp>
        <p:nvSpPr>
          <p:cNvPr id="19" name="Title 1">
            <a:extLst>
              <a:ext uri="{FF2B5EF4-FFF2-40B4-BE49-F238E27FC236}">
                <a16:creationId xmlns:a16="http://schemas.microsoft.com/office/drawing/2014/main" id="{4DE15833-3D41-A6B7-29D7-E5F09C2F7475}"/>
              </a:ext>
            </a:extLst>
          </p:cNvPr>
          <p:cNvSpPr txBox="1">
            <a:spLocks/>
          </p:cNvSpPr>
          <p:nvPr/>
        </p:nvSpPr>
        <p:spPr>
          <a:xfrm>
            <a:off x="1521858" y="22152"/>
            <a:ext cx="281102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a:t>Global </a:t>
            </a:r>
            <a:r>
              <a:rPr lang="pl-PL" sz="3200" dirty="0" err="1"/>
              <a:t>Stabilization</a:t>
            </a:r>
            <a:r>
              <a:rPr lang="pl-PL" sz="3200" dirty="0"/>
              <a:t> Time</a:t>
            </a:r>
            <a:endParaRPr lang="en-PL" sz="3200" dirty="0"/>
          </a:p>
        </p:txBody>
      </p:sp>
      <p:pic>
        <p:nvPicPr>
          <p:cNvPr id="21" name="Picture 20">
            <a:extLst>
              <a:ext uri="{FF2B5EF4-FFF2-40B4-BE49-F238E27FC236}">
                <a16:creationId xmlns:a16="http://schemas.microsoft.com/office/drawing/2014/main" id="{DD3B58FB-0FA0-FB08-B4BA-8FF0E9704A5C}"/>
              </a:ext>
            </a:extLst>
          </p:cNvPr>
          <p:cNvPicPr>
            <a:picLocks noChangeAspect="1"/>
          </p:cNvPicPr>
          <p:nvPr/>
        </p:nvPicPr>
        <p:blipFill>
          <a:blip r:embed="rId4"/>
          <a:stretch>
            <a:fillRect/>
          </a:stretch>
        </p:blipFill>
        <p:spPr>
          <a:xfrm>
            <a:off x="3249257" y="1652251"/>
            <a:ext cx="557150" cy="557150"/>
          </a:xfrm>
          <a:prstGeom prst="rect">
            <a:avLst/>
          </a:prstGeom>
        </p:spPr>
      </p:pic>
      <p:pic>
        <p:nvPicPr>
          <p:cNvPr id="22" name="Picture 21">
            <a:extLst>
              <a:ext uri="{FF2B5EF4-FFF2-40B4-BE49-F238E27FC236}">
                <a16:creationId xmlns:a16="http://schemas.microsoft.com/office/drawing/2014/main" id="{B85B1AD3-7B99-2231-E017-0D63A13FA68A}"/>
              </a:ext>
            </a:extLst>
          </p:cNvPr>
          <p:cNvPicPr>
            <a:picLocks noChangeAspect="1"/>
          </p:cNvPicPr>
          <p:nvPr/>
        </p:nvPicPr>
        <p:blipFill>
          <a:blip r:embed="rId4"/>
          <a:stretch>
            <a:fillRect/>
          </a:stretch>
        </p:blipFill>
        <p:spPr>
          <a:xfrm>
            <a:off x="4688585" y="2449487"/>
            <a:ext cx="557150" cy="557150"/>
          </a:xfrm>
          <a:prstGeom prst="rect">
            <a:avLst/>
          </a:prstGeom>
        </p:spPr>
      </p:pic>
      <p:cxnSp>
        <p:nvCxnSpPr>
          <p:cNvPr id="23" name="Straight Connector 22">
            <a:extLst>
              <a:ext uri="{FF2B5EF4-FFF2-40B4-BE49-F238E27FC236}">
                <a16:creationId xmlns:a16="http://schemas.microsoft.com/office/drawing/2014/main" id="{7AC27877-E167-6620-AB83-200EE9999CA3}"/>
              </a:ext>
            </a:extLst>
          </p:cNvPr>
          <p:cNvCxnSpPr>
            <a:cxnSpLocks/>
            <a:stCxn id="22" idx="1"/>
          </p:cNvCxnSpPr>
          <p:nvPr/>
        </p:nvCxnSpPr>
        <p:spPr>
          <a:xfrm flipH="1" flipV="1">
            <a:off x="3806407" y="2093794"/>
            <a:ext cx="882178" cy="634268"/>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A94DBEE9-5345-0766-D039-9E17DE8F9D69}"/>
              </a:ext>
            </a:extLst>
          </p:cNvPr>
          <p:cNvSpPr txBox="1">
            <a:spLocks/>
          </p:cNvSpPr>
          <p:nvPr/>
        </p:nvSpPr>
        <p:spPr>
          <a:xfrm>
            <a:off x="3662116"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a:t>
            </a:r>
            <a:endParaRPr lang="en-PL" sz="3600" dirty="0"/>
          </a:p>
        </p:txBody>
      </p:sp>
      <p:sp>
        <p:nvSpPr>
          <p:cNvPr id="26" name="Title 1">
            <a:extLst>
              <a:ext uri="{FF2B5EF4-FFF2-40B4-BE49-F238E27FC236}">
                <a16:creationId xmlns:a16="http://schemas.microsoft.com/office/drawing/2014/main" id="{50014189-FB25-85C9-E130-49D2B28C3775}"/>
              </a:ext>
            </a:extLst>
          </p:cNvPr>
          <p:cNvSpPr txBox="1">
            <a:spLocks/>
          </p:cNvSpPr>
          <p:nvPr/>
        </p:nvSpPr>
        <p:spPr>
          <a:xfrm>
            <a:off x="7802103" y="-62502"/>
            <a:ext cx="28110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200" dirty="0" err="1"/>
              <a:t>Unknown</a:t>
            </a:r>
            <a:r>
              <a:rPr lang="pl-PL" sz="3200" dirty="0"/>
              <a:t> 𝚫</a:t>
            </a:r>
          </a:p>
        </p:txBody>
      </p:sp>
      <p:pic>
        <p:nvPicPr>
          <p:cNvPr id="27" name="Picture 26">
            <a:extLst>
              <a:ext uri="{FF2B5EF4-FFF2-40B4-BE49-F238E27FC236}">
                <a16:creationId xmlns:a16="http://schemas.microsoft.com/office/drawing/2014/main" id="{F597B192-F39B-C944-0478-59C40890D183}"/>
              </a:ext>
            </a:extLst>
          </p:cNvPr>
          <p:cNvPicPr>
            <a:picLocks noChangeAspect="1"/>
          </p:cNvPicPr>
          <p:nvPr/>
        </p:nvPicPr>
        <p:blipFill>
          <a:blip r:embed="rId4"/>
          <a:stretch>
            <a:fillRect/>
          </a:stretch>
        </p:blipFill>
        <p:spPr>
          <a:xfrm>
            <a:off x="7568395" y="1536910"/>
            <a:ext cx="557150" cy="557150"/>
          </a:xfrm>
          <a:prstGeom prst="rect">
            <a:avLst/>
          </a:prstGeom>
        </p:spPr>
      </p:pic>
      <p:pic>
        <p:nvPicPr>
          <p:cNvPr id="28" name="Picture 27">
            <a:extLst>
              <a:ext uri="{FF2B5EF4-FFF2-40B4-BE49-F238E27FC236}">
                <a16:creationId xmlns:a16="http://schemas.microsoft.com/office/drawing/2014/main" id="{21D8C100-66E9-7647-E6C6-D098B6782E9C}"/>
              </a:ext>
            </a:extLst>
          </p:cNvPr>
          <p:cNvPicPr>
            <a:picLocks noChangeAspect="1"/>
          </p:cNvPicPr>
          <p:nvPr/>
        </p:nvPicPr>
        <p:blipFill>
          <a:blip r:embed="rId4"/>
          <a:stretch>
            <a:fillRect/>
          </a:stretch>
        </p:blipFill>
        <p:spPr>
          <a:xfrm>
            <a:off x="10480117" y="2449487"/>
            <a:ext cx="557150" cy="557150"/>
          </a:xfrm>
          <a:prstGeom prst="rect">
            <a:avLst/>
          </a:prstGeom>
        </p:spPr>
      </p:pic>
      <p:sp>
        <p:nvSpPr>
          <p:cNvPr id="30" name="Title 1">
            <a:extLst>
              <a:ext uri="{FF2B5EF4-FFF2-40B4-BE49-F238E27FC236}">
                <a16:creationId xmlns:a16="http://schemas.microsoft.com/office/drawing/2014/main" id="{955E959F-8BC9-E9A3-1AE9-94DD9C06937E}"/>
              </a:ext>
            </a:extLst>
          </p:cNvPr>
          <p:cNvSpPr txBox="1">
            <a:spLocks/>
          </p:cNvSpPr>
          <p:nvPr/>
        </p:nvSpPr>
        <p:spPr>
          <a:xfrm>
            <a:off x="8766995" y="3628776"/>
            <a:ext cx="1071672" cy="826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sz="3600" dirty="0"/>
              <a:t>𝚫 ?</a:t>
            </a:r>
            <a:endParaRPr lang="en-PL" sz="3600" dirty="0"/>
          </a:p>
        </p:txBody>
      </p:sp>
      <p:cxnSp>
        <p:nvCxnSpPr>
          <p:cNvPr id="36" name="Straight Connector 35">
            <a:extLst>
              <a:ext uri="{FF2B5EF4-FFF2-40B4-BE49-F238E27FC236}">
                <a16:creationId xmlns:a16="http://schemas.microsoft.com/office/drawing/2014/main" id="{8CEF788A-D62D-BB5F-E722-96E050E98341}"/>
              </a:ext>
            </a:extLst>
          </p:cNvPr>
          <p:cNvCxnSpPr>
            <a:cxnSpLocks/>
          </p:cNvCxnSpPr>
          <p:nvPr/>
        </p:nvCxnSpPr>
        <p:spPr>
          <a:xfrm flipH="1" flipV="1">
            <a:off x="8224674" y="1930531"/>
            <a:ext cx="641450" cy="250129"/>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19EFF2E-DD6C-E0C2-3EBA-E9EA4D1A277B}"/>
              </a:ext>
            </a:extLst>
          </p:cNvPr>
          <p:cNvCxnSpPr>
            <a:cxnSpLocks/>
          </p:cNvCxnSpPr>
          <p:nvPr/>
        </p:nvCxnSpPr>
        <p:spPr>
          <a:xfrm flipH="1" flipV="1">
            <a:off x="3756235" y="4382091"/>
            <a:ext cx="882178"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E8D843-80BF-DE96-58DF-BF1EC368E473}"/>
              </a:ext>
            </a:extLst>
          </p:cNvPr>
          <p:cNvCxnSpPr>
            <a:cxnSpLocks/>
          </p:cNvCxnSpPr>
          <p:nvPr/>
        </p:nvCxnSpPr>
        <p:spPr>
          <a:xfrm flipH="1" flipV="1">
            <a:off x="8125545" y="4455643"/>
            <a:ext cx="1177286"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8F6467-7A86-3F13-92B5-BA20CD65D73A}"/>
              </a:ext>
            </a:extLst>
          </p:cNvPr>
          <p:cNvCxnSpPr>
            <a:cxnSpLocks/>
          </p:cNvCxnSpPr>
          <p:nvPr/>
        </p:nvCxnSpPr>
        <p:spPr>
          <a:xfrm flipH="1" flipV="1">
            <a:off x="8125545" y="4802405"/>
            <a:ext cx="2354572" cy="0"/>
          </a:xfrm>
          <a:prstGeom prst="line">
            <a:avLst/>
          </a:prstGeom>
          <a:ln w="3810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75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5BBC9B3-5C7F-9A15-82D6-A85DB13348FE}"/>
              </a:ext>
            </a:extLst>
          </p:cNvPr>
          <p:cNvCxnSpPr/>
          <p:nvPr/>
        </p:nvCxnSpPr>
        <p:spPr>
          <a:xfrm flipH="1">
            <a:off x="-450522" y="3544346"/>
            <a:ext cx="12801600" cy="0"/>
          </a:xfrm>
          <a:prstGeom prst="line">
            <a:avLst/>
          </a:prstGeom>
          <a:ln w="603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8,004 imágenes, fotos de stock, objetos en 3D y vectores sobre Utopia |  Shutterstock">
            <a:extLst>
              <a:ext uri="{FF2B5EF4-FFF2-40B4-BE49-F238E27FC236}">
                <a16:creationId xmlns:a16="http://schemas.microsoft.com/office/drawing/2014/main" id="{E7B2BE1C-CB9F-598D-D8B4-C5DADE034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404"/>
          <a:stretch/>
        </p:blipFill>
        <p:spPr bwMode="auto">
          <a:xfrm>
            <a:off x="281729" y="2209092"/>
            <a:ext cx="2738542" cy="2642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anon: 'Whole neighbourhood wiped out' in Israel air strike">
            <a:extLst>
              <a:ext uri="{FF2B5EF4-FFF2-40B4-BE49-F238E27FC236}">
                <a16:creationId xmlns:a16="http://schemas.microsoft.com/office/drawing/2014/main" id="{B16BD724-FE00-831A-3690-81D3F177A9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740"/>
          <a:stretch/>
        </p:blipFill>
        <p:spPr bwMode="auto">
          <a:xfrm>
            <a:off x="8642384" y="2209092"/>
            <a:ext cx="3218509" cy="26423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A3AE30E-85C2-0755-B3E7-36D189C5FC7B}"/>
              </a:ext>
            </a:extLst>
          </p:cNvPr>
          <p:cNvSpPr txBox="1">
            <a:spLocks/>
          </p:cNvSpPr>
          <p:nvPr/>
        </p:nvSpPr>
        <p:spPr>
          <a:xfrm>
            <a:off x="137371" y="4801272"/>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t>synchrony</a:t>
            </a:r>
          </a:p>
        </p:txBody>
      </p:sp>
      <p:sp>
        <p:nvSpPr>
          <p:cNvPr id="4" name="Title 1">
            <a:extLst>
              <a:ext uri="{FF2B5EF4-FFF2-40B4-BE49-F238E27FC236}">
                <a16:creationId xmlns:a16="http://schemas.microsoft.com/office/drawing/2014/main" id="{5ADA170B-5C77-DA61-1489-2B75EC26B5DB}"/>
              </a:ext>
            </a:extLst>
          </p:cNvPr>
          <p:cNvSpPr txBox="1">
            <a:spLocks/>
          </p:cNvSpPr>
          <p:nvPr/>
        </p:nvSpPr>
        <p:spPr>
          <a:xfrm>
            <a:off x="8738010" y="4801271"/>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t>asynchrony</a:t>
            </a:r>
            <a:endParaRPr lang="pl-PL" dirty="0"/>
          </a:p>
        </p:txBody>
      </p:sp>
      <p:sp>
        <p:nvSpPr>
          <p:cNvPr id="6" name="Title 1">
            <a:extLst>
              <a:ext uri="{FF2B5EF4-FFF2-40B4-BE49-F238E27FC236}">
                <a16:creationId xmlns:a16="http://schemas.microsoft.com/office/drawing/2014/main" id="{B05E66CF-3B4D-149D-3BDB-F7ECE3F24F03}"/>
              </a:ext>
            </a:extLst>
          </p:cNvPr>
          <p:cNvSpPr txBox="1">
            <a:spLocks/>
          </p:cNvSpPr>
          <p:nvPr/>
        </p:nvSpPr>
        <p:spPr>
          <a:xfrm>
            <a:off x="3178498" y="4051839"/>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highlight>
                  <a:srgbClr val="C0C0C0"/>
                </a:highlight>
              </a:rPr>
              <a:t>GST</a:t>
            </a:r>
            <a:r>
              <a:rPr lang="pl-PL" dirty="0"/>
              <a:t>?</a:t>
            </a:r>
          </a:p>
        </p:txBody>
      </p:sp>
      <p:sp>
        <p:nvSpPr>
          <p:cNvPr id="2" name="Title 1">
            <a:extLst>
              <a:ext uri="{FF2B5EF4-FFF2-40B4-BE49-F238E27FC236}">
                <a16:creationId xmlns:a16="http://schemas.microsoft.com/office/drawing/2014/main" id="{5592752D-F424-3389-A62E-64046AFA9A34}"/>
              </a:ext>
            </a:extLst>
          </p:cNvPr>
          <p:cNvSpPr txBox="1">
            <a:spLocks/>
          </p:cNvSpPr>
          <p:nvPr/>
        </p:nvSpPr>
        <p:spPr>
          <a:xfrm>
            <a:off x="5145336" y="1809749"/>
            <a:ext cx="359267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highlight>
                  <a:srgbClr val="C0C0C0"/>
                </a:highlight>
              </a:rPr>
              <a:t>Unknown</a:t>
            </a:r>
            <a:r>
              <a:rPr lang="pl-PL" dirty="0">
                <a:highlight>
                  <a:srgbClr val="C0C0C0"/>
                </a:highlight>
              </a:rPr>
              <a:t> </a:t>
            </a:r>
            <a:r>
              <a:rPr lang="pl-PL" sz="4400" dirty="0">
                <a:highlight>
                  <a:srgbClr val="C0C0C0"/>
                </a:highlight>
              </a:rPr>
              <a:t>𝚫</a:t>
            </a:r>
            <a:r>
              <a:rPr lang="pl-PL" sz="4400" dirty="0"/>
              <a:t>?</a:t>
            </a:r>
            <a:endParaRPr lang="en-PL" sz="4400"/>
          </a:p>
        </p:txBody>
      </p:sp>
      <p:cxnSp>
        <p:nvCxnSpPr>
          <p:cNvPr id="8" name="Straight Connector 7">
            <a:extLst>
              <a:ext uri="{FF2B5EF4-FFF2-40B4-BE49-F238E27FC236}">
                <a16:creationId xmlns:a16="http://schemas.microsoft.com/office/drawing/2014/main" id="{E5D38D7D-DF63-62AE-AF74-E6707CB1AE6F}"/>
              </a:ext>
            </a:extLst>
          </p:cNvPr>
          <p:cNvCxnSpPr>
            <a:cxnSpLocks/>
          </p:cNvCxnSpPr>
          <p:nvPr/>
        </p:nvCxnSpPr>
        <p:spPr>
          <a:xfrm>
            <a:off x="4569725" y="3530278"/>
            <a:ext cx="0" cy="76022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41BF43-624E-4B13-85E5-CCF9F744D3D2}"/>
              </a:ext>
            </a:extLst>
          </p:cNvPr>
          <p:cNvCxnSpPr>
            <a:cxnSpLocks/>
          </p:cNvCxnSpPr>
          <p:nvPr/>
        </p:nvCxnSpPr>
        <p:spPr>
          <a:xfrm>
            <a:off x="6755641" y="2770053"/>
            <a:ext cx="0" cy="76022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07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5BBC9B3-5C7F-9A15-82D6-A85DB13348FE}"/>
              </a:ext>
            </a:extLst>
          </p:cNvPr>
          <p:cNvCxnSpPr/>
          <p:nvPr/>
        </p:nvCxnSpPr>
        <p:spPr>
          <a:xfrm flipH="1">
            <a:off x="-450522" y="3544346"/>
            <a:ext cx="12801600" cy="0"/>
          </a:xfrm>
          <a:prstGeom prst="line">
            <a:avLst/>
          </a:prstGeom>
          <a:ln w="603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8,004 imágenes, fotos de stock, objetos en 3D y vectores sobre Utopia |  Shutterstock">
            <a:extLst>
              <a:ext uri="{FF2B5EF4-FFF2-40B4-BE49-F238E27FC236}">
                <a16:creationId xmlns:a16="http://schemas.microsoft.com/office/drawing/2014/main" id="{E7B2BE1C-CB9F-598D-D8B4-C5DADE034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404"/>
          <a:stretch/>
        </p:blipFill>
        <p:spPr bwMode="auto">
          <a:xfrm>
            <a:off x="281729" y="2209092"/>
            <a:ext cx="2738542" cy="2642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anon: 'Whole neighbourhood wiped out' in Israel air strike">
            <a:extLst>
              <a:ext uri="{FF2B5EF4-FFF2-40B4-BE49-F238E27FC236}">
                <a16:creationId xmlns:a16="http://schemas.microsoft.com/office/drawing/2014/main" id="{B16BD724-FE00-831A-3690-81D3F177A9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740"/>
          <a:stretch/>
        </p:blipFill>
        <p:spPr bwMode="auto">
          <a:xfrm>
            <a:off x="8642384" y="2209092"/>
            <a:ext cx="3218509" cy="26423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A3AE30E-85C2-0755-B3E7-36D189C5FC7B}"/>
              </a:ext>
            </a:extLst>
          </p:cNvPr>
          <p:cNvSpPr txBox="1">
            <a:spLocks/>
          </p:cNvSpPr>
          <p:nvPr/>
        </p:nvSpPr>
        <p:spPr>
          <a:xfrm>
            <a:off x="137371" y="4801272"/>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t>synchrony</a:t>
            </a:r>
          </a:p>
        </p:txBody>
      </p:sp>
      <p:sp>
        <p:nvSpPr>
          <p:cNvPr id="4" name="Title 1">
            <a:extLst>
              <a:ext uri="{FF2B5EF4-FFF2-40B4-BE49-F238E27FC236}">
                <a16:creationId xmlns:a16="http://schemas.microsoft.com/office/drawing/2014/main" id="{5ADA170B-5C77-DA61-1489-2B75EC26B5DB}"/>
              </a:ext>
            </a:extLst>
          </p:cNvPr>
          <p:cNvSpPr txBox="1">
            <a:spLocks/>
          </p:cNvSpPr>
          <p:nvPr/>
        </p:nvSpPr>
        <p:spPr>
          <a:xfrm>
            <a:off x="8738010" y="4801271"/>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t>asynchrony</a:t>
            </a:r>
            <a:endParaRPr lang="pl-PL" dirty="0"/>
          </a:p>
        </p:txBody>
      </p:sp>
      <p:sp>
        <p:nvSpPr>
          <p:cNvPr id="6" name="Title 1">
            <a:extLst>
              <a:ext uri="{FF2B5EF4-FFF2-40B4-BE49-F238E27FC236}">
                <a16:creationId xmlns:a16="http://schemas.microsoft.com/office/drawing/2014/main" id="{B05E66CF-3B4D-149D-3BDB-F7ECE3F24F03}"/>
              </a:ext>
            </a:extLst>
          </p:cNvPr>
          <p:cNvSpPr txBox="1">
            <a:spLocks/>
          </p:cNvSpPr>
          <p:nvPr/>
        </p:nvSpPr>
        <p:spPr>
          <a:xfrm>
            <a:off x="5380231" y="4028664"/>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highlight>
                  <a:srgbClr val="C0C0C0"/>
                </a:highlight>
              </a:rPr>
              <a:t>GST</a:t>
            </a:r>
            <a:r>
              <a:rPr lang="pl-PL" dirty="0"/>
              <a:t>?</a:t>
            </a:r>
          </a:p>
        </p:txBody>
      </p:sp>
      <p:sp>
        <p:nvSpPr>
          <p:cNvPr id="2" name="Title 1">
            <a:extLst>
              <a:ext uri="{FF2B5EF4-FFF2-40B4-BE49-F238E27FC236}">
                <a16:creationId xmlns:a16="http://schemas.microsoft.com/office/drawing/2014/main" id="{5592752D-F424-3389-A62E-64046AFA9A34}"/>
              </a:ext>
            </a:extLst>
          </p:cNvPr>
          <p:cNvSpPr txBox="1">
            <a:spLocks/>
          </p:cNvSpPr>
          <p:nvPr/>
        </p:nvSpPr>
        <p:spPr>
          <a:xfrm>
            <a:off x="3044943" y="1769238"/>
            <a:ext cx="359267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highlight>
                  <a:srgbClr val="C0C0C0"/>
                </a:highlight>
              </a:rPr>
              <a:t>Unknown</a:t>
            </a:r>
            <a:r>
              <a:rPr lang="pl-PL" dirty="0">
                <a:highlight>
                  <a:srgbClr val="C0C0C0"/>
                </a:highlight>
              </a:rPr>
              <a:t> </a:t>
            </a:r>
            <a:r>
              <a:rPr lang="pl-PL" sz="4400" dirty="0">
                <a:highlight>
                  <a:srgbClr val="C0C0C0"/>
                </a:highlight>
              </a:rPr>
              <a:t>𝚫</a:t>
            </a:r>
            <a:r>
              <a:rPr lang="pl-PL" sz="4400" dirty="0"/>
              <a:t>?</a:t>
            </a:r>
            <a:endParaRPr lang="en-PL" sz="4400"/>
          </a:p>
        </p:txBody>
      </p:sp>
      <p:cxnSp>
        <p:nvCxnSpPr>
          <p:cNvPr id="8" name="Straight Connector 7">
            <a:extLst>
              <a:ext uri="{FF2B5EF4-FFF2-40B4-BE49-F238E27FC236}">
                <a16:creationId xmlns:a16="http://schemas.microsoft.com/office/drawing/2014/main" id="{E5D38D7D-DF63-62AE-AF74-E6707CB1AE6F}"/>
              </a:ext>
            </a:extLst>
          </p:cNvPr>
          <p:cNvCxnSpPr>
            <a:cxnSpLocks/>
          </p:cNvCxnSpPr>
          <p:nvPr/>
        </p:nvCxnSpPr>
        <p:spPr>
          <a:xfrm>
            <a:off x="6755641" y="3544346"/>
            <a:ext cx="0" cy="76022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41BF43-624E-4B13-85E5-CCF9F744D3D2}"/>
              </a:ext>
            </a:extLst>
          </p:cNvPr>
          <p:cNvCxnSpPr>
            <a:cxnSpLocks/>
          </p:cNvCxnSpPr>
          <p:nvPr/>
        </p:nvCxnSpPr>
        <p:spPr>
          <a:xfrm>
            <a:off x="4640238" y="2755199"/>
            <a:ext cx="0" cy="76022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15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5BBC9B3-5C7F-9A15-82D6-A85DB13348FE}"/>
              </a:ext>
            </a:extLst>
          </p:cNvPr>
          <p:cNvCxnSpPr/>
          <p:nvPr/>
        </p:nvCxnSpPr>
        <p:spPr>
          <a:xfrm flipH="1">
            <a:off x="-450522" y="3544346"/>
            <a:ext cx="12801600" cy="0"/>
          </a:xfrm>
          <a:prstGeom prst="line">
            <a:avLst/>
          </a:prstGeom>
          <a:ln w="603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8,004 imágenes, fotos de stock, objetos en 3D y vectores sobre Utopia |  Shutterstock">
            <a:extLst>
              <a:ext uri="{FF2B5EF4-FFF2-40B4-BE49-F238E27FC236}">
                <a16:creationId xmlns:a16="http://schemas.microsoft.com/office/drawing/2014/main" id="{E7B2BE1C-CB9F-598D-D8B4-C5DADE034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404"/>
          <a:stretch/>
        </p:blipFill>
        <p:spPr bwMode="auto">
          <a:xfrm>
            <a:off x="281729" y="2209092"/>
            <a:ext cx="2738542" cy="2642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anon: 'Whole neighbourhood wiped out' in Israel air strike">
            <a:extLst>
              <a:ext uri="{FF2B5EF4-FFF2-40B4-BE49-F238E27FC236}">
                <a16:creationId xmlns:a16="http://schemas.microsoft.com/office/drawing/2014/main" id="{B16BD724-FE00-831A-3690-81D3F177A9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740"/>
          <a:stretch/>
        </p:blipFill>
        <p:spPr bwMode="auto">
          <a:xfrm>
            <a:off x="8642384" y="2209092"/>
            <a:ext cx="3218509" cy="264237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A3AE30E-85C2-0755-B3E7-36D189C5FC7B}"/>
              </a:ext>
            </a:extLst>
          </p:cNvPr>
          <p:cNvSpPr txBox="1">
            <a:spLocks/>
          </p:cNvSpPr>
          <p:nvPr/>
        </p:nvSpPr>
        <p:spPr>
          <a:xfrm>
            <a:off x="137371" y="4801272"/>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t>synchrony</a:t>
            </a:r>
          </a:p>
        </p:txBody>
      </p:sp>
      <p:sp>
        <p:nvSpPr>
          <p:cNvPr id="4" name="Title 1">
            <a:extLst>
              <a:ext uri="{FF2B5EF4-FFF2-40B4-BE49-F238E27FC236}">
                <a16:creationId xmlns:a16="http://schemas.microsoft.com/office/drawing/2014/main" id="{5ADA170B-5C77-DA61-1489-2B75EC26B5DB}"/>
              </a:ext>
            </a:extLst>
          </p:cNvPr>
          <p:cNvSpPr txBox="1">
            <a:spLocks/>
          </p:cNvSpPr>
          <p:nvPr/>
        </p:nvSpPr>
        <p:spPr>
          <a:xfrm>
            <a:off x="8738010" y="4801271"/>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t>asynchrony</a:t>
            </a:r>
            <a:endParaRPr lang="pl-PL" dirty="0"/>
          </a:p>
        </p:txBody>
      </p:sp>
      <p:sp>
        <p:nvSpPr>
          <p:cNvPr id="6" name="Title 1">
            <a:extLst>
              <a:ext uri="{FF2B5EF4-FFF2-40B4-BE49-F238E27FC236}">
                <a16:creationId xmlns:a16="http://schemas.microsoft.com/office/drawing/2014/main" id="{B05E66CF-3B4D-149D-3BDB-F7ECE3F24F03}"/>
              </a:ext>
            </a:extLst>
          </p:cNvPr>
          <p:cNvSpPr txBox="1">
            <a:spLocks/>
          </p:cNvSpPr>
          <p:nvPr/>
        </p:nvSpPr>
        <p:spPr>
          <a:xfrm>
            <a:off x="5380231" y="4028664"/>
            <a:ext cx="3027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highlight>
                  <a:srgbClr val="C0C0C0"/>
                </a:highlight>
              </a:rPr>
              <a:t>GST</a:t>
            </a:r>
            <a:r>
              <a:rPr lang="pl-PL" dirty="0"/>
              <a:t>?</a:t>
            </a:r>
          </a:p>
        </p:txBody>
      </p:sp>
      <p:sp>
        <p:nvSpPr>
          <p:cNvPr id="2" name="Title 1">
            <a:extLst>
              <a:ext uri="{FF2B5EF4-FFF2-40B4-BE49-F238E27FC236}">
                <a16:creationId xmlns:a16="http://schemas.microsoft.com/office/drawing/2014/main" id="{5592752D-F424-3389-A62E-64046AFA9A34}"/>
              </a:ext>
            </a:extLst>
          </p:cNvPr>
          <p:cNvSpPr txBox="1">
            <a:spLocks/>
          </p:cNvSpPr>
          <p:nvPr/>
        </p:nvSpPr>
        <p:spPr>
          <a:xfrm>
            <a:off x="3044943" y="1769238"/>
            <a:ext cx="359267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err="1">
                <a:highlight>
                  <a:srgbClr val="C0C0C0"/>
                </a:highlight>
              </a:rPr>
              <a:t>Unknown</a:t>
            </a:r>
            <a:r>
              <a:rPr lang="pl-PL" dirty="0">
                <a:highlight>
                  <a:srgbClr val="C0C0C0"/>
                </a:highlight>
              </a:rPr>
              <a:t> </a:t>
            </a:r>
            <a:r>
              <a:rPr lang="pl-PL" sz="4400" dirty="0">
                <a:highlight>
                  <a:srgbClr val="C0C0C0"/>
                </a:highlight>
              </a:rPr>
              <a:t>𝚫</a:t>
            </a:r>
            <a:r>
              <a:rPr lang="pl-PL" sz="4400" dirty="0"/>
              <a:t>?</a:t>
            </a:r>
            <a:endParaRPr lang="en-PL" sz="4400"/>
          </a:p>
        </p:txBody>
      </p:sp>
      <p:cxnSp>
        <p:nvCxnSpPr>
          <p:cNvPr id="8" name="Straight Connector 7">
            <a:extLst>
              <a:ext uri="{FF2B5EF4-FFF2-40B4-BE49-F238E27FC236}">
                <a16:creationId xmlns:a16="http://schemas.microsoft.com/office/drawing/2014/main" id="{E5D38D7D-DF63-62AE-AF74-E6707CB1AE6F}"/>
              </a:ext>
            </a:extLst>
          </p:cNvPr>
          <p:cNvCxnSpPr>
            <a:cxnSpLocks/>
          </p:cNvCxnSpPr>
          <p:nvPr/>
        </p:nvCxnSpPr>
        <p:spPr>
          <a:xfrm>
            <a:off x="6755641" y="3544346"/>
            <a:ext cx="0" cy="76022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41BF43-624E-4B13-85E5-CCF9F744D3D2}"/>
              </a:ext>
            </a:extLst>
          </p:cNvPr>
          <p:cNvCxnSpPr>
            <a:cxnSpLocks/>
          </p:cNvCxnSpPr>
          <p:nvPr/>
        </p:nvCxnSpPr>
        <p:spPr>
          <a:xfrm>
            <a:off x="4640238" y="2755199"/>
            <a:ext cx="0" cy="760225"/>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7170" name="Picture 2" descr="wait or just buy it : r/ValveIndex">
            <a:extLst>
              <a:ext uri="{FF2B5EF4-FFF2-40B4-BE49-F238E27FC236}">
                <a16:creationId xmlns:a16="http://schemas.microsoft.com/office/drawing/2014/main" id="{598B37CA-AAE8-8F16-03EE-C660354DCA6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562" b="5384"/>
          <a:stretch/>
        </p:blipFill>
        <p:spPr bwMode="auto">
          <a:xfrm>
            <a:off x="3089462" y="4516425"/>
            <a:ext cx="2242956" cy="22928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7EE8D97-214D-84DF-0593-AC0B4B519FB2}"/>
              </a:ext>
            </a:extLst>
          </p:cNvPr>
          <p:cNvPicPr>
            <a:picLocks noChangeAspect="1"/>
          </p:cNvPicPr>
          <p:nvPr/>
        </p:nvPicPr>
        <p:blipFill>
          <a:blip r:embed="rId6"/>
          <a:stretch>
            <a:fillRect/>
          </a:stretch>
        </p:blipFill>
        <p:spPr>
          <a:xfrm rot="20855470">
            <a:off x="3871735" y="1371648"/>
            <a:ext cx="3800143" cy="3800143"/>
          </a:xfrm>
          <a:prstGeom prst="rect">
            <a:avLst/>
          </a:prstGeom>
        </p:spPr>
      </p:pic>
    </p:spTree>
    <p:extLst>
      <p:ext uri="{BB962C8B-B14F-4D97-AF65-F5344CB8AC3E}">
        <p14:creationId xmlns:p14="http://schemas.microsoft.com/office/powerpoint/2010/main" val="3647490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3871</TotalTime>
  <Words>681</Words>
  <Application>Microsoft Office PowerPoint</Application>
  <PresentationFormat>Widescreen</PresentationFormat>
  <Paragraphs>147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Unifying Partial Synchrony</dc:title>
  <dc:creator>Microsoft Office User</dc:creator>
  <cp:lastModifiedBy>Constantinescu  Andrei-Costin</cp:lastModifiedBy>
  <cp:revision>84</cp:revision>
  <dcterms:created xsi:type="dcterms:W3CDTF">2022-09-25T22:06:19Z</dcterms:created>
  <dcterms:modified xsi:type="dcterms:W3CDTF">2025-01-07T12:11:57Z</dcterms:modified>
</cp:coreProperties>
</file>