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7" r:id="rId1"/>
  </p:sldMasterIdLst>
  <p:sldIdLst>
    <p:sldId id="257" r:id="rId2"/>
    <p:sldId id="261" r:id="rId3"/>
    <p:sldId id="260" r:id="rId4"/>
    <p:sldId id="259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396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5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79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7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4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0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1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5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FC9E-CE5C-485D-B96F-EC44A260D03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0373A2-A52F-4FAC-94B5-BF781DD3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7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  <p:sldLayoutId id="21474841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349" y="1245326"/>
            <a:ext cx="9423263" cy="134112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LeGoSearch</a:t>
            </a:r>
            <a:r>
              <a:rPr lang="en-US" sz="4000" dirty="0" smtClean="0"/>
              <a:t> - </a:t>
            </a:r>
            <a:r>
              <a:rPr lang="en-US" sz="4000" dirty="0" err="1" smtClean="0"/>
              <a:t>Componen</a:t>
            </a:r>
            <a:r>
              <a:rPr lang="ro-RO" sz="4000" dirty="0" smtClean="0"/>
              <a:t>ț</a:t>
            </a:r>
            <a:r>
              <a:rPr lang="en-US" sz="4000" dirty="0" smtClean="0"/>
              <a:t>a </a:t>
            </a:r>
            <a:r>
              <a:rPr lang="en-US" sz="4000" dirty="0" err="1" smtClean="0"/>
              <a:t>echipei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166" y="3091542"/>
            <a:ext cx="8491446" cy="281967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Anichitoaie Beatrice-</a:t>
            </a:r>
            <a:r>
              <a:rPr lang="en-US" sz="2800" dirty="0" err="1" smtClean="0"/>
              <a:t>Roxan</a:t>
            </a:r>
            <a:r>
              <a:rPr lang="ro-RO" sz="2800" dirty="0" smtClean="0"/>
              <a:t>a</a:t>
            </a:r>
            <a:endParaRPr lang="en-US" sz="2800" dirty="0" smtClean="0"/>
          </a:p>
          <a:p>
            <a:r>
              <a:rPr lang="en-US" sz="2800" dirty="0" err="1" smtClean="0"/>
              <a:t>Cocei</a:t>
            </a:r>
            <a:r>
              <a:rPr lang="en-US" sz="2800" dirty="0" smtClean="0"/>
              <a:t> </a:t>
            </a:r>
            <a:r>
              <a:rPr lang="en-US" sz="2800" dirty="0" err="1" smtClean="0"/>
              <a:t>Tiberiu</a:t>
            </a:r>
            <a:endParaRPr lang="en-US" sz="2800" dirty="0" smtClean="0"/>
          </a:p>
          <a:p>
            <a:r>
              <a:rPr lang="en-US" sz="2800" dirty="0" err="1" smtClean="0"/>
              <a:t>Miron</a:t>
            </a:r>
            <a:r>
              <a:rPr lang="en-US" sz="2800" dirty="0" smtClean="0"/>
              <a:t> Andrei-Daniel</a:t>
            </a:r>
          </a:p>
          <a:p>
            <a:r>
              <a:rPr lang="en-US" sz="2800" dirty="0" smtClean="0"/>
              <a:t>P</a:t>
            </a:r>
            <a:r>
              <a:rPr lang="ro-RO" sz="2800" dirty="0"/>
              <a:t>î</a:t>
            </a:r>
            <a:r>
              <a:rPr lang="en-US" sz="2800" dirty="0" err="1" smtClean="0"/>
              <a:t>rlog</a:t>
            </a:r>
            <a:r>
              <a:rPr lang="en-US" sz="2800" dirty="0" smtClean="0"/>
              <a:t> Marcel-</a:t>
            </a:r>
            <a:r>
              <a:rPr lang="en-US" sz="2800" dirty="0" err="1" smtClean="0"/>
              <a:t>Ionu</a:t>
            </a:r>
            <a:r>
              <a:rPr lang="ro-RO" sz="2800" dirty="0"/>
              <a:t>ț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8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Generare</a:t>
            </a:r>
            <a:r>
              <a:rPr lang="en-GB" sz="2400" dirty="0"/>
              <a:t> </a:t>
            </a:r>
            <a:r>
              <a:rPr lang="en-GB" sz="2400" dirty="0" err="1"/>
              <a:t>configuratii</a:t>
            </a:r>
            <a:r>
              <a:rPr lang="en-GB" sz="2400" dirty="0"/>
              <a:t> </a:t>
            </a:r>
            <a:r>
              <a:rPr lang="en-GB" sz="2400" dirty="0" err="1"/>
              <a:t>posibile</a:t>
            </a:r>
            <a:r>
              <a:rPr lang="en-GB" sz="2400" dirty="0"/>
              <a:t> cu </a:t>
            </a:r>
            <a:r>
              <a:rPr lang="en-GB" sz="2400" dirty="0" err="1"/>
              <a:t>piesele</a:t>
            </a:r>
            <a:r>
              <a:rPr lang="en-GB" sz="2400" dirty="0"/>
              <a:t> </a:t>
            </a:r>
            <a:r>
              <a:rPr lang="en-GB" sz="2400" dirty="0" err="1"/>
              <a:t>oferite</a:t>
            </a:r>
            <a:r>
              <a:rPr lang="en-GB" sz="2400" dirty="0"/>
              <a:t> de </a:t>
            </a:r>
            <a:r>
              <a:rPr lang="en-GB" sz="2400" dirty="0" err="1" smtClean="0"/>
              <a:t>utilizator</a:t>
            </a:r>
            <a:endParaRPr lang="en-GB" sz="2400" dirty="0" smtClean="0"/>
          </a:p>
          <a:p>
            <a:r>
              <a:rPr lang="pt-BR" sz="2400" dirty="0"/>
              <a:t>Adaugare de configuratii custom, construite de catre utilizator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7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73" y="78377"/>
            <a:ext cx="11191105" cy="1826623"/>
          </a:xfrm>
        </p:spPr>
        <p:txBody>
          <a:bodyPr/>
          <a:lstStyle/>
          <a:p>
            <a:r>
              <a:rPr lang="en-US" dirty="0" err="1" smtClean="0"/>
              <a:t>Arhitectura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78377"/>
            <a:ext cx="8499565" cy="6657994"/>
          </a:xfrm>
        </p:spPr>
      </p:pic>
    </p:spTree>
    <p:extLst>
      <p:ext uri="{BB962C8B-B14F-4D97-AF65-F5344CB8AC3E}">
        <p14:creationId xmlns:p14="http://schemas.microsoft.com/office/powerpoint/2010/main" val="7217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60961"/>
            <a:ext cx="11112726" cy="184404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57" y="992777"/>
            <a:ext cx="10399943" cy="5568577"/>
          </a:xfrm>
        </p:spPr>
      </p:pic>
    </p:spTree>
    <p:extLst>
      <p:ext uri="{BB962C8B-B14F-4D97-AF65-F5344CB8AC3E}">
        <p14:creationId xmlns:p14="http://schemas.microsoft.com/office/powerpoint/2010/main" val="37802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399" y="213727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/>
              <a:t>  Questions ?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509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7006" y="2116184"/>
            <a:ext cx="8247606" cy="3795038"/>
          </a:xfrm>
        </p:spPr>
        <p:txBody>
          <a:bodyPr/>
          <a:lstStyle/>
          <a:p>
            <a:r>
              <a:rPr lang="en-US" dirty="0" smtClean="0"/>
              <a:t>Anichitoaie Beatrice-Roxana: </a:t>
            </a:r>
            <a:r>
              <a:rPr lang="en-US" dirty="0"/>
              <a:t>anichitoaie_beatrice@yahoo.ro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Cocei</a:t>
            </a:r>
            <a:r>
              <a:rPr lang="en-US" dirty="0" smtClean="0"/>
              <a:t> </a:t>
            </a:r>
            <a:r>
              <a:rPr lang="en-US" dirty="0" err="1" smtClean="0"/>
              <a:t>Tiberiu</a:t>
            </a:r>
            <a:r>
              <a:rPr lang="en-US" dirty="0" smtClean="0"/>
              <a:t>: </a:t>
            </a:r>
            <a:r>
              <a:rPr lang="en-US" dirty="0" smtClean="0"/>
              <a:t>tiberiu.cocei@gmail.com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Miron</a:t>
            </a:r>
            <a:r>
              <a:rPr lang="en-US" dirty="0" smtClean="0"/>
              <a:t> </a:t>
            </a:r>
            <a:r>
              <a:rPr lang="en-US" dirty="0" smtClean="0"/>
              <a:t>Andrei-Daniel: </a:t>
            </a:r>
            <a:r>
              <a:rPr lang="en-GB" dirty="0"/>
              <a:t>danielandrei161@gmail.com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</a:t>
            </a:r>
            <a:r>
              <a:rPr lang="ro-RO" dirty="0"/>
              <a:t>î</a:t>
            </a:r>
            <a:r>
              <a:rPr lang="en-US" dirty="0" err="1" smtClean="0"/>
              <a:t>rlog</a:t>
            </a:r>
            <a:r>
              <a:rPr lang="en-US" dirty="0" smtClean="0"/>
              <a:t> Marcel-</a:t>
            </a:r>
            <a:r>
              <a:rPr lang="en-US" dirty="0" err="1" smtClean="0"/>
              <a:t>Ionu</a:t>
            </a:r>
            <a:r>
              <a:rPr lang="ro-RO" dirty="0" smtClean="0"/>
              <a:t>ț</a:t>
            </a:r>
            <a:r>
              <a:rPr lang="en-US" dirty="0" smtClean="0"/>
              <a:t>: </a:t>
            </a:r>
            <a:r>
              <a:rPr lang="en-GB" dirty="0"/>
              <a:t>marcelino_ionut97@yahoo.com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63</Words>
  <Application>Microsoft Office PowerPoint</Application>
  <PresentationFormat>Ecran lat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LeGoSearch - Componența echipei:</vt:lpstr>
      <vt:lpstr>Introducere</vt:lpstr>
      <vt:lpstr>Arhitectura</vt:lpstr>
      <vt:lpstr>Demo</vt:lpstr>
      <vt:lpstr>Prezentare PowerPoint</vt:lpstr>
      <vt:lpstr>Contact: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LeGoSearch - Componența echipei:</dc:title>
  <dc:creator>Beatrice Anichitoaie</dc:creator>
  <cp:lastModifiedBy>Windows User</cp:lastModifiedBy>
  <cp:revision>6</cp:revision>
  <dcterms:created xsi:type="dcterms:W3CDTF">2020-01-27T09:15:08Z</dcterms:created>
  <dcterms:modified xsi:type="dcterms:W3CDTF">2020-01-27T19:35:19Z</dcterms:modified>
</cp:coreProperties>
</file>