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79A59-8E90-42A7-A432-17782385A80A}" v="344" dt="2025-06-20T04:09:1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4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6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1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9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0252" y="271354"/>
            <a:ext cx="11469882" cy="3790392"/>
          </a:xfrm>
        </p:spPr>
        <p:txBody>
          <a:bodyPr>
            <a:normAutofit fontScale="90000"/>
          </a:bodyPr>
          <a:lstStyle/>
          <a:p>
            <a:pPr algn="l"/>
            <a:r>
              <a:rPr lang="ru-RU" sz="5400" dirty="0">
                <a:latin typeface="Times New Roman"/>
                <a:cs typeface="Times New Roman"/>
              </a:rPr>
              <a:t>Презентация по производственной практике</a:t>
            </a:r>
            <a:br>
              <a:rPr lang="ru-RU" sz="5400" dirty="0">
                <a:latin typeface="Times New Roman"/>
              </a:rPr>
            </a:br>
            <a:br>
              <a:rPr lang="ru-RU" sz="5400" dirty="0">
                <a:latin typeface="Times New Roman"/>
              </a:rPr>
            </a:br>
            <a:r>
              <a:rPr lang="ru-RU" sz="4400" dirty="0">
                <a:latin typeface="Times New Roman"/>
                <a:cs typeface="Times New Roman"/>
              </a:rPr>
              <a:t>ПМ.04.Сопровождение и обслуживание программного обеспечения компьютерных систем</a:t>
            </a:r>
            <a:endParaRPr lang="ru-RU" sz="4400" b="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6364" y="4778168"/>
            <a:ext cx="7538405" cy="182028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ru-RU" sz="2200" dirty="0">
                <a:latin typeface="Times New Roman"/>
                <a:cs typeface="Times New Roman"/>
              </a:rPr>
              <a:t>Студент: Анфилатов Андрей Алексеевич</a:t>
            </a:r>
          </a:p>
          <a:p>
            <a:pPr algn="l"/>
            <a:r>
              <a:rPr lang="ru-RU" sz="2200" dirty="0">
                <a:latin typeface="Times New Roman"/>
                <a:cs typeface="Times New Roman"/>
              </a:rPr>
              <a:t>Группа: 22П-1</a:t>
            </a:r>
          </a:p>
          <a:p>
            <a:pPr algn="l"/>
            <a:r>
              <a:rPr lang="ru-RU" sz="2000" dirty="0">
                <a:latin typeface="Times New Roman"/>
                <a:cs typeface="Times New Roman"/>
              </a:rPr>
              <a:t>Руководитель практики от колледжа: Махнев Александр Анатольевич</a:t>
            </a:r>
          </a:p>
          <a:p>
            <a:pPr algn="l"/>
            <a:r>
              <a:rPr lang="ru-RU" sz="2000" dirty="0">
                <a:latin typeface="Times New Roman"/>
                <a:cs typeface="Times New Roman"/>
              </a:rPr>
              <a:t>Руководитель практики от организации: Павленко Сергей Михайлович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D39A-0FE6-0634-D04E-4606FC90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92814"/>
            <a:ext cx="10653578" cy="1132258"/>
          </a:xfrm>
        </p:spPr>
        <p:txBody>
          <a:bodyPr/>
          <a:lstStyle/>
          <a:p>
            <a:r>
              <a:rPr lang="ru-RU" dirty="0"/>
              <a:t>Спасибо за внимание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3395F-EBE7-58BC-804A-271EC310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4167184"/>
            <a:ext cx="10653579" cy="21421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58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6019-8280-AE87-2A8C-29CB21FF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1075"/>
            <a:ext cx="10653578" cy="622330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Содержание</a:t>
            </a:r>
            <a:br>
              <a:rPr lang="ru-RU" dirty="0">
                <a:latin typeface="Times New Roman"/>
                <a:cs typeface="Times New Roman"/>
              </a:rPr>
            </a:br>
            <a:br>
              <a:rPr lang="ru-RU" dirty="0">
                <a:latin typeface="Times New Roman"/>
                <a:cs typeface="Times New Roman"/>
              </a:rPr>
            </a:br>
            <a:r>
              <a:rPr lang="ru-RU" sz="3200" dirty="0">
                <a:latin typeface="Times New Roman"/>
                <a:cs typeface="Times New Roman"/>
              </a:rPr>
              <a:t>1. Характеристика объекта практики (юридический адрес, специализация, структура)</a:t>
            </a:r>
            <a:br>
              <a:rPr lang="ru-RU" sz="3200" dirty="0">
                <a:latin typeface="Times New Roman"/>
                <a:cs typeface="Times New Roman"/>
              </a:rPr>
            </a:br>
            <a:r>
              <a:rPr lang="ru-RU" sz="3200" dirty="0">
                <a:latin typeface="Times New Roman"/>
                <a:cs typeface="Times New Roman"/>
              </a:rPr>
              <a:t>2. Описание выполненных видов работ</a:t>
            </a:r>
            <a:br>
              <a:rPr lang="ru-RU" sz="3200" dirty="0">
                <a:latin typeface="Times New Roman"/>
                <a:cs typeface="Times New Roman"/>
              </a:rPr>
            </a:br>
            <a:r>
              <a:rPr lang="ru-RU" sz="3200" dirty="0">
                <a:latin typeface="Times New Roman"/>
                <a:cs typeface="Times New Roman"/>
              </a:rPr>
              <a:t>3. Руководство оператора </a:t>
            </a:r>
            <a:br>
              <a:rPr lang="ru-RU" sz="3200" dirty="0">
                <a:latin typeface="Times New Roman"/>
                <a:cs typeface="Times New Roman"/>
              </a:rPr>
            </a:br>
            <a:r>
              <a:rPr lang="ru-RU" sz="3200" dirty="0">
                <a:latin typeface="Times New Roman"/>
                <a:cs typeface="Times New Roman"/>
              </a:rPr>
              <a:t>4.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61904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0A02-3AED-730F-5DD8-9F2CA381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13" y="151075"/>
            <a:ext cx="10653578" cy="632269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Характеристика объекта практики (юридический адрес, специализация, структура)</a:t>
            </a:r>
            <a:br>
              <a:rPr lang="ru-RU" sz="3200" dirty="0">
                <a:latin typeface="Times New Roman"/>
                <a:cs typeface="Times New Roman"/>
              </a:rPr>
            </a:b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Юридический адрес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ООО «Электрон-Софт»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г. Киров, ул. Ленина, д. 45, офис 12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ИНН: 4321001234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КПП: 432101001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ОГРН: 1234567890123</a:t>
            </a:r>
            <a:br>
              <a:rPr lang="ru-RU" sz="2800" dirty="0">
                <a:latin typeface="Times New Roman"/>
                <a:cs typeface="Times New Roman"/>
              </a:rPr>
            </a:b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Специализация предприятия</a:t>
            </a:r>
            <a:br>
              <a:rPr lang="ru-RU" sz="2800" dirty="0">
                <a:latin typeface="Times New Roman"/>
                <a:cs typeface="Times New Roman"/>
              </a:rPr>
            </a:br>
            <a:r>
              <a:rPr lang="ru-RU" sz="2800" dirty="0">
                <a:latin typeface="Times New Roman"/>
                <a:cs typeface="Times New Roman"/>
              </a:rPr>
              <a:t>«Электрон-Софт» — это компания, специализирующаяся на разработке и внедрении программных решений для автоматизации бизнес-процессов, информационных систем для предприятий различных отраслей, а также на технической поддержке и сопровождении программных продуктов.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15D-AFF7-9201-7A82-480DA3A5C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6707183"/>
            <a:ext cx="10653579" cy="132263"/>
          </a:xfrm>
        </p:spPr>
        <p:txBody>
          <a:bodyPr>
            <a:normAutofit fontScale="25000" lnSpcReduction="2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28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DEC2-B53D-CBD0-79F2-C77B83C2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73162"/>
            <a:ext cx="10653578" cy="1938431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Описание выполненных видов работ</a:t>
            </a:r>
            <a:br>
              <a:rPr lang="ru-RU" sz="3200" dirty="0">
                <a:latin typeface="Times New Roman"/>
                <a:cs typeface="Times New Roman"/>
              </a:rPr>
            </a:br>
            <a:br>
              <a:rPr lang="ru-RU" sz="3200" dirty="0">
                <a:latin typeface="Times New Roman"/>
                <a:cs typeface="Times New Roman"/>
              </a:rPr>
            </a:br>
            <a:r>
              <a:rPr lang="ru-RU" sz="3200" dirty="0">
                <a:latin typeface="Times New Roman"/>
                <a:cs typeface="Times New Roman"/>
              </a:rPr>
              <a:t>Установка программного обеспечения</a:t>
            </a:r>
          </a:p>
        </p:txBody>
      </p:sp>
      <p:pic>
        <p:nvPicPr>
          <p:cNvPr id="4" name="Content Placeholder 3" descr="Рисунок">
            <a:extLst>
              <a:ext uri="{FF2B5EF4-FFF2-40B4-BE49-F238E27FC236}">
                <a16:creationId xmlns:a16="http://schemas.microsoft.com/office/drawing/2014/main" id="{6436B3D3-4762-E438-FB7A-9047C50FD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38" y="2411271"/>
            <a:ext cx="4715693" cy="3522611"/>
          </a:xfrm>
        </p:spPr>
      </p:pic>
      <p:pic>
        <p:nvPicPr>
          <p:cNvPr id="5" name="Рисунок 4" descr="Рисунок">
            <a:extLst>
              <a:ext uri="{FF2B5EF4-FFF2-40B4-BE49-F238E27FC236}">
                <a16:creationId xmlns:a16="http://schemas.microsoft.com/office/drawing/2014/main" id="{1A107B34-A60D-9A09-6DE6-7C2CAE13B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339" y="1603997"/>
            <a:ext cx="4715843" cy="3517487"/>
          </a:xfrm>
          <a:prstGeom prst="rect">
            <a:avLst/>
          </a:prstGeom>
        </p:spPr>
      </p:pic>
      <p:pic>
        <p:nvPicPr>
          <p:cNvPr id="6" name="Рисунок 5" descr="Рисунок">
            <a:extLst>
              <a:ext uri="{FF2B5EF4-FFF2-40B4-BE49-F238E27FC236}">
                <a16:creationId xmlns:a16="http://schemas.microsoft.com/office/drawing/2014/main" id="{2B35B112-E237-F494-A0B3-CCB1100DE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841" y="3160920"/>
            <a:ext cx="4529621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5AAC-72C7-5FFC-EDFB-CEA4CD00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17336"/>
            <a:ext cx="10653578" cy="149669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/>
                <a:cs typeface="Times New Roman"/>
              </a:rPr>
              <a:t>Описание выполненных видов работ</a:t>
            </a:r>
            <a:br>
              <a:rPr lang="ru-RU" dirty="0">
                <a:latin typeface="Times New Roman"/>
                <a:cs typeface="Times New Roman"/>
              </a:rPr>
            </a:br>
            <a:br>
              <a:rPr lang="ru-RU" dirty="0">
                <a:latin typeface="Times New Roman"/>
                <a:cs typeface="Times New Roman"/>
              </a:rPr>
            </a:br>
            <a:r>
              <a:rPr lang="ru-RU" dirty="0">
                <a:latin typeface="Times New Roman"/>
                <a:cs typeface="Times New Roman"/>
              </a:rPr>
              <a:t>Обеспечить доступ различным категориям пользователей  </a:t>
            </a:r>
            <a:endParaRPr lang="ru-RU"/>
          </a:p>
        </p:txBody>
      </p:sp>
      <p:pic>
        <p:nvPicPr>
          <p:cNvPr id="4" name="Content Placeholder 3" descr="Рисунок">
            <a:extLst>
              <a:ext uri="{FF2B5EF4-FFF2-40B4-BE49-F238E27FC236}">
                <a16:creationId xmlns:a16="http://schemas.microsoft.com/office/drawing/2014/main" id="{E9229FF5-247D-B483-1BD7-A114DD107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883" y="2817955"/>
            <a:ext cx="9195628" cy="3272458"/>
          </a:xfrm>
        </p:spPr>
      </p:pic>
    </p:spTree>
    <p:extLst>
      <p:ext uri="{BB962C8B-B14F-4D97-AF65-F5344CB8AC3E}">
        <p14:creationId xmlns:p14="http://schemas.microsoft.com/office/powerpoint/2010/main" val="296516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CB9A-415D-5FD3-FC4A-29174413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6292"/>
            <a:ext cx="10653578" cy="281086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Описание выполненных видов работ</a:t>
            </a:r>
            <a:br>
              <a:rPr lang="ru-RU" sz="3200" dirty="0">
                <a:latin typeface="Times New Roman"/>
                <a:cs typeface="Times New Roman"/>
              </a:rPr>
            </a:br>
            <a:br>
              <a:rPr lang="ru-RU" dirty="0">
                <a:latin typeface="Times New Roman"/>
                <a:cs typeface="Times New Roman"/>
              </a:rPr>
            </a:br>
            <a:r>
              <a:rPr lang="ru-RU" dirty="0">
                <a:latin typeface="Times New Roman"/>
                <a:cs typeface="Times New Roman"/>
              </a:rPr>
              <a:t>Проконтролировать качество функционирования программного обеспечения с помощью встроенных средств</a:t>
            </a:r>
            <a:endParaRPr lang="ru-RU"/>
          </a:p>
        </p:txBody>
      </p:sp>
      <p:pic>
        <p:nvPicPr>
          <p:cNvPr id="4" name="Content Placeholder 3" descr="Рисунок">
            <a:extLst>
              <a:ext uri="{FF2B5EF4-FFF2-40B4-BE49-F238E27FC236}">
                <a16:creationId xmlns:a16="http://schemas.microsoft.com/office/drawing/2014/main" id="{5613DE77-F51B-D9AE-AEAD-5E22E9051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352" y="3007619"/>
            <a:ext cx="5751647" cy="3301741"/>
          </a:xfrm>
        </p:spPr>
      </p:pic>
      <p:pic>
        <p:nvPicPr>
          <p:cNvPr id="5" name="Рисунок 4" descr="Рисунок">
            <a:extLst>
              <a:ext uri="{FF2B5EF4-FFF2-40B4-BE49-F238E27FC236}">
                <a16:creationId xmlns:a16="http://schemas.microsoft.com/office/drawing/2014/main" id="{A58D0CB6-BCCF-67D3-00DB-FEE802176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357" y="2241826"/>
            <a:ext cx="3661198" cy="46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6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8884-78EC-7BC1-A7E3-794CC542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17336"/>
            <a:ext cx="10653578" cy="278877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/>
                <a:cs typeface="Times New Roman"/>
              </a:rPr>
              <a:t>Описание выполненных видов работ</a:t>
            </a:r>
            <a:br>
              <a:rPr lang="ru-RU" dirty="0">
                <a:latin typeface="Times New Roman"/>
                <a:cs typeface="Times New Roman"/>
              </a:rPr>
            </a:br>
            <a:r>
              <a:rPr lang="ru-RU" dirty="0">
                <a:latin typeface="Times New Roman"/>
                <a:cs typeface="Times New Roman"/>
              </a:rPr>
              <a:t>Выполнить анализ функционирования программного обеспечения с помощью инструментальных средств</a:t>
            </a:r>
            <a:endParaRPr lang="ru-RU"/>
          </a:p>
        </p:txBody>
      </p:sp>
      <p:pic>
        <p:nvPicPr>
          <p:cNvPr id="4" name="Content Placeholder 3" descr="Рисунок">
            <a:extLst>
              <a:ext uri="{FF2B5EF4-FFF2-40B4-BE49-F238E27FC236}">
                <a16:creationId xmlns:a16="http://schemas.microsoft.com/office/drawing/2014/main" id="{11D97951-7FCB-2AED-F462-4E8ABBC10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72" y="2201445"/>
            <a:ext cx="6302643" cy="3202351"/>
          </a:xfrm>
        </p:spPr>
      </p:pic>
      <p:pic>
        <p:nvPicPr>
          <p:cNvPr id="5" name="Рисунок 4" descr="Рисунок">
            <a:extLst>
              <a:ext uri="{FF2B5EF4-FFF2-40B4-BE49-F238E27FC236}">
                <a16:creationId xmlns:a16="http://schemas.microsoft.com/office/drawing/2014/main" id="{B214453D-E984-DA0E-61AB-94BA250F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7" y="2996164"/>
            <a:ext cx="5728391" cy="3350455"/>
          </a:xfrm>
          <a:prstGeom prst="rect">
            <a:avLst/>
          </a:prstGeom>
        </p:spPr>
      </p:pic>
      <p:pic>
        <p:nvPicPr>
          <p:cNvPr id="6" name="Рисунок 5" descr="Рисунок">
            <a:extLst>
              <a:ext uri="{FF2B5EF4-FFF2-40B4-BE49-F238E27FC236}">
                <a16:creationId xmlns:a16="http://schemas.microsoft.com/office/drawing/2014/main" id="{5543A33A-4887-6726-26B1-B8B61CD55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74" y="3659740"/>
            <a:ext cx="5008218" cy="30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2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9C17-B485-B9B4-35F5-93162C96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Times New Roman"/>
                <a:cs typeface="Times New Roman"/>
              </a:rPr>
              <a:t>Руководство оператора </a:t>
            </a:r>
            <a:endParaRPr lang="ru-RU" dirty="0"/>
          </a:p>
        </p:txBody>
      </p:sp>
      <p:pic>
        <p:nvPicPr>
          <p:cNvPr id="4" name="Content Placeholder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9327296-903B-69BC-666B-C1749CCB5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95" y="1711675"/>
            <a:ext cx="6867525" cy="2724150"/>
          </a:xfrm>
        </p:spPr>
      </p:pic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A116BA4-EDDA-C4BE-18EB-3B05C7DD1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92" y="1709461"/>
            <a:ext cx="5583583" cy="3538469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292BD5D-E647-821B-8F24-BF6A463FD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2" y="4346713"/>
            <a:ext cx="5571022" cy="25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4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7CFEA-BD89-0965-3ACA-3832DE16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latin typeface="Times New Roman"/>
                <a:cs typeface="Times New Roman"/>
              </a:rPr>
              <a:t>Заключение</a:t>
            </a:r>
            <a:endParaRPr lang="ru-RU" dirty="0"/>
          </a:p>
        </p:txBody>
      </p:sp>
      <p:pic>
        <p:nvPicPr>
          <p:cNvPr id="4" name="Content Placeholder 3" descr="Изображение выглядит как текст, снимок экрана, Шрифт, докумен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DCAC870-684B-B332-E7D1-96C20D99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978" y="1671358"/>
            <a:ext cx="8537349" cy="5002436"/>
          </a:xfrm>
        </p:spPr>
      </p:pic>
    </p:spTree>
    <p:extLst>
      <p:ext uri="{BB962C8B-B14F-4D97-AF65-F5344CB8AC3E}">
        <p14:creationId xmlns:p14="http://schemas.microsoft.com/office/powerpoint/2010/main" val="30546734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VanillaVTI</vt:lpstr>
      <vt:lpstr>Презентация по производственной практике  ПМ.04.Сопровождение и обслуживание программного обеспечения компьютерных систем</vt:lpstr>
      <vt:lpstr>Содержание  1. Характеристика объекта практики (юридический адрес, специализация, структура) 2. Описание выполненных видов работ 3. Руководство оператора  4. Заключение</vt:lpstr>
      <vt:lpstr>Характеристика объекта практики (юридический адрес, специализация, структура)  Юридический адрес ООО «Электрон-Софт» г. Киров, ул. Ленина, д. 45, офис 12 ИНН: 4321001234 КПП: 432101001 ОГРН: 1234567890123  Специализация предприятия «Электрон-Софт» — это компания, специализирующаяся на разработке и внедрении программных решений для автоматизации бизнес-процессов, информационных систем для предприятий различных отраслей, а также на технической поддержке и сопровождении программных продуктов.</vt:lpstr>
      <vt:lpstr>Описание выполненных видов работ  Установка программного обеспечения</vt:lpstr>
      <vt:lpstr>Описание выполненных видов работ  Обеспечить доступ различным категориям пользователей  </vt:lpstr>
      <vt:lpstr>Описание выполненных видов работ  Проконтролировать качество функционирования программного обеспечения с помощью встроенных средств</vt:lpstr>
      <vt:lpstr>Описание выполненных видов работ Выполнить анализ функционирования программного обеспечения с помощью инструментальных средств</vt:lpstr>
      <vt:lpstr>Руководство оператора </vt:lpstr>
      <vt:lpstr>Заключение</vt:lpstr>
      <vt:lpstr>Спасибо за внимание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129</cp:revision>
  <dcterms:created xsi:type="dcterms:W3CDTF">2025-06-20T03:43:50Z</dcterms:created>
  <dcterms:modified xsi:type="dcterms:W3CDTF">2025-06-20T04:10:15Z</dcterms:modified>
</cp:coreProperties>
</file>