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9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2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9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2B0F-B3E8-4563-9861-DA3FBE2F4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Advanced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Project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Housing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9FAC-EAB2-4CAA-B3C7-51FF5F69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Georgi </a:t>
            </a:r>
            <a:r>
              <a:rPr lang="en-US" sz="1800" dirty="0" err="1">
                <a:solidFill>
                  <a:srgbClr val="FFFFFF"/>
                </a:solidFill>
              </a:rPr>
              <a:t>MaNev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Andrei Stefan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E8B4B5-8620-4921-A08B-6C7FF54F3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1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A825-4FE6-4951-9262-142DF5E3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of 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014949-61F7-48D2-AE1C-BECDD05F8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086" y="2108200"/>
            <a:ext cx="833215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06FD-890E-4A88-8BDE-C23C32D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8F20-2072-42A8-AA68-B53251A1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Garbage/Cleaning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Party announcement and voting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report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Groceries manager/paying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Balance(money)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 system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5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2DDE-5AF4-4C9F-A2F0-D78CEDB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1903-CED5-46C6-91A5-2758CEAF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database with multiple 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queries to get the required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queries to save the data into the 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Tab Page to navigate the different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0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46A-868D-4E13-AC23-AAE815A0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387" y="476608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Ask us some questions!</a:t>
            </a:r>
          </a:p>
        </p:txBody>
      </p:sp>
    </p:spTree>
    <p:extLst>
      <p:ext uri="{BB962C8B-B14F-4D97-AF65-F5344CB8AC3E}">
        <p14:creationId xmlns:p14="http://schemas.microsoft.com/office/powerpoint/2010/main" val="1689382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Nova Light</vt:lpstr>
      <vt:lpstr>Bembo</vt:lpstr>
      <vt:lpstr>Calibri</vt:lpstr>
      <vt:lpstr>Wingdings</vt:lpstr>
      <vt:lpstr>RetrospectVTI</vt:lpstr>
      <vt:lpstr>Advanced Project Housing  App </vt:lpstr>
      <vt:lpstr>Interface of the app</vt:lpstr>
      <vt:lpstr>Features</vt:lpstr>
      <vt:lpstr>Implementation</vt:lpstr>
      <vt:lpstr>Ask us some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Project Housing  App </dc:title>
  <dc:creator>Andrei Stefan</dc:creator>
  <cp:lastModifiedBy>Andrei Stefan</cp:lastModifiedBy>
  <cp:revision>1</cp:revision>
  <dcterms:created xsi:type="dcterms:W3CDTF">2020-01-17T22:18:53Z</dcterms:created>
  <dcterms:modified xsi:type="dcterms:W3CDTF">2020-01-17T22:27:29Z</dcterms:modified>
</cp:coreProperties>
</file>