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handoutMasterIdLst>
    <p:handoutMasterId r:id="rId16"/>
  </p:handoutMasterIdLst>
  <p:sldIdLst>
    <p:sldId id="256" r:id="rId2"/>
    <p:sldId id="277" r:id="rId3"/>
    <p:sldId id="276" r:id="rId4"/>
    <p:sldId id="274" r:id="rId5"/>
    <p:sldId id="275" r:id="rId6"/>
    <p:sldId id="263" r:id="rId7"/>
    <p:sldId id="272" r:id="rId8"/>
    <p:sldId id="273" r:id="rId9"/>
    <p:sldId id="268" r:id="rId10"/>
    <p:sldId id="269" r:id="rId11"/>
    <p:sldId id="278"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62" y="18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1296364" cy="810228"/>
          </a:xfrm>
          <a:prstGeom prst="rect">
            <a:avLst/>
          </a:prstGeom>
          <a:blipFill>
            <a:blip r:embed="rId2"/>
            <a:stretch>
              <a:fillRect/>
            </a:stretch>
          </a:blipFill>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3188A0-3364-41DE-A4AE-FE89A75EE700}" type="datetimeFigureOut">
              <a:rPr lang="en-US" smtClean="0"/>
              <a:t>8/23/2022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6A43F-BC15-47A1-B3F7-501D172D7DEE}" type="slidenum">
              <a:rPr lang="en-US" smtClean="0"/>
              <a:t>‹#›</a:t>
            </a:fld>
            <a:endParaRPr lang="en-US" dirty="0"/>
          </a:p>
        </p:txBody>
      </p:sp>
    </p:spTree>
    <p:extLst>
      <p:ext uri="{BB962C8B-B14F-4D97-AF65-F5344CB8AC3E}">
        <p14:creationId xmlns:p14="http://schemas.microsoft.com/office/powerpoint/2010/main" val="41495876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afvsdb</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06ADE-741F-4891-B412-75B5AB39776F}"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cgsdfgsd</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754AE-082A-4DFC-89B4-6B7E9B72AEA0}" type="slidenum">
              <a:rPr lang="en-US" smtClean="0"/>
              <a:t>‹#›</a:t>
            </a:fld>
            <a:endParaRPr lang="en-US"/>
          </a:p>
        </p:txBody>
      </p:sp>
    </p:spTree>
    <p:extLst>
      <p:ext uri="{BB962C8B-B14F-4D97-AF65-F5344CB8AC3E}">
        <p14:creationId xmlns:p14="http://schemas.microsoft.com/office/powerpoint/2010/main" val="2160771619"/>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318F6CA-5A5A-456D-AC42-7C0606DAF892}" type="datetime1">
              <a:rPr lang="en-US" smtClean="0"/>
              <a:t>8/23/2022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EF48DE-7E43-4A18-9E33-1040D65A50D2}" type="datetime1">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547FEF-FB62-4F5B-9197-0BAC3D5F8884}"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198376-5FF5-4DEB-84EA-7BE281156401}"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4D5953-B184-4ED3-890D-27ADEDDCE880}"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501E63-AD60-440F-96FC-B0D6571BB56A}"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CD9066-176D-4828-BCD8-76F9F12FB83C}"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EE2E8-3381-4A37-9F12-9DEC5814C5D4}"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16975-4C07-4D0E-8246-0F1226F2A129}"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11BDB-A7FE-49A0-A47A-4A509E89A3A9}"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FE2B9B-3A0D-4014-89FD-11B3EADDE85D}" type="datetime1">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51A49C-917C-47D1-A7CA-36076351DBC9}" type="datetime1">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C40686-017D-48FD-AEA6-E72CF866C2E4}" type="datetime1">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F0E59-0F8A-4DD2-AF7B-DDC4ABF1DEB8}" type="datetime1">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AD904-B338-4323-B991-4D20470A5F2E}" type="datetime1">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8FA470-9373-4DE4-9417-E511DE447D08}" type="datetime1">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C37409-A8BD-496B-BDB3-C18B3CB0EFFC}" type="datetime1">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02E34F-B31F-4BA9-88B1-8F9C2548433B}" type="datetime1">
              <a:rPr lang="en-US" smtClean="0"/>
              <a:t>8/23/2022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
        <p:nvSpPr>
          <p:cNvPr id="13" name="Rectangle 12"/>
          <p:cNvSpPr/>
          <p:nvPr userDrawn="1"/>
        </p:nvSpPr>
        <p:spPr>
          <a:xfrm>
            <a:off x="624432" y="5439831"/>
            <a:ext cx="1189537" cy="793640"/>
          </a:xfrm>
          <a:prstGeom prst="rect">
            <a:avLst/>
          </a:prstGeom>
          <a:blipFill dpi="0" rotWithShape="1">
            <a:blip r:embed="rId21">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795452" y="2682600"/>
            <a:ext cx="5621111"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02124"/>
                </a:solidFill>
                <a:effectLst/>
                <a:latin typeface="inherit"/>
              </a:rPr>
              <a:t>	</a:t>
            </a:r>
            <a:r>
              <a:rPr kumimoji="0" lang="en-US" altLang="en-US" sz="320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Restart the computer</a:t>
            </a:r>
            <a:r>
              <a:rPr lang="en-US" altLang="en-US" sz="3200" dirty="0" smtClean="0">
                <a:ln>
                  <a:noFill/>
                </a:ln>
                <a:solidFill>
                  <a:srgbClr val="202124"/>
                </a:solidFill>
                <a:latin typeface="Times New Roman" panose="02020603050405020304" pitchFamily="18" charset="0"/>
                <a:cs typeface="Times New Roman" panose="02020603050405020304" pitchFamily="18" charset="0"/>
              </a:rPr>
              <a:t> system</a:t>
            </a:r>
            <a:endParaRPr kumimoji="0" lang="en-US" altLang="en-US" sz="2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508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I choose this project?</a:t>
            </a:r>
          </a:p>
        </p:txBody>
      </p:sp>
      <p:sp>
        <p:nvSpPr>
          <p:cNvPr id="3" name="Content Placeholder 2"/>
          <p:cNvSpPr>
            <a:spLocks noGrp="1"/>
          </p:cNvSpPr>
          <p:nvPr>
            <p:ph idx="1"/>
          </p:nvPr>
        </p:nvSpPr>
        <p:spPr>
          <a:xfrm>
            <a:off x="1295401" y="2556932"/>
            <a:ext cx="9601196" cy="3318936"/>
          </a:xfrm>
        </p:spPr>
        <p:txBody>
          <a:bodyPr/>
          <a:lstStyle/>
          <a:p>
            <a:pPr marL="914400" lvl="2" indent="0">
              <a:buNone/>
            </a:pPr>
            <a:r>
              <a:rPr lang="en-US" dirty="0" smtClean="0"/>
              <a:t> 	</a:t>
            </a: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chose this project at the suggestion of the department. It seemed to me an ingenious idea, useful and applicable in a timely manner in the factory. It was also a challenge because I had to learn a new language, c#, but at a basic level</a:t>
            </a:r>
            <a:r>
              <a:rPr lang="en-US" dirty="0" smtClean="0">
                <a:latin typeface="Times New Roman" panose="02020603050405020304" pitchFamily="18" charset="0"/>
                <a:cs typeface="Times New Roman" panose="02020603050405020304" pitchFamily="18" charset="0"/>
              </a:rPr>
              <a:t>.</a:t>
            </a:r>
            <a:r>
              <a:rPr lang="en-US" altLang="en-US" dirty="0">
                <a:solidFill>
                  <a:srgbClr val="202124"/>
                </a:solidFill>
                <a:latin typeface="Times New Roman" panose="02020603050405020304" pitchFamily="18" charset="0"/>
                <a:cs typeface="Times New Roman" panose="02020603050405020304" pitchFamily="18" charset="0"/>
              </a:rPr>
              <a:t> The project is made exclusively by me, with small details taken from the </a:t>
            </a:r>
            <a:r>
              <a:rPr lang="en-US" altLang="en-US" dirty="0" smtClean="0">
                <a:solidFill>
                  <a:srgbClr val="202124"/>
                </a:solidFill>
                <a:latin typeface="Times New Roman" panose="02020603050405020304" pitchFamily="18" charset="0"/>
                <a:cs typeface="Times New Roman" panose="02020603050405020304" pitchFamily="18" charset="0"/>
              </a:rPr>
              <a:t>internet and </a:t>
            </a: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completed the application in approximately 3 weeks. It was a real challenge, because compared to the faculty, new work situations appeared at the office.</a:t>
            </a:r>
          </a:p>
        </p:txBody>
      </p:sp>
    </p:spTree>
    <p:extLst>
      <p:ext uri="{BB962C8B-B14F-4D97-AF65-F5344CB8AC3E}">
        <p14:creationId xmlns:p14="http://schemas.microsoft.com/office/powerpoint/2010/main" val="207393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My application works on a hardcoded test , but in company I didn’t test because this fact means to stop the production line.</a:t>
            </a:r>
          </a:p>
          <a:p>
            <a:r>
              <a:rPr lang="en-US" dirty="0" smtClean="0"/>
              <a:t>I tried to implement an optimal solution.</a:t>
            </a:r>
          </a:p>
          <a:p>
            <a:r>
              <a:rPr lang="en-US" dirty="0" smtClean="0"/>
              <a:t>I use the libraries disposed of Visual Studio.</a:t>
            </a:r>
          </a:p>
          <a:p>
            <a:r>
              <a:rPr lang="en-US" dirty="0" smtClean="0"/>
              <a:t>I respected the parameters and requirement.</a:t>
            </a:r>
          </a:p>
          <a:p>
            <a:r>
              <a:rPr lang="en-US" dirty="0" smtClean="0"/>
              <a:t>It is used as a preventive method.</a:t>
            </a:r>
            <a:endParaRPr lang="en-US" dirty="0"/>
          </a:p>
        </p:txBody>
      </p:sp>
    </p:spTree>
    <p:extLst>
      <p:ext uri="{BB962C8B-B14F-4D97-AF65-F5344CB8AC3E}">
        <p14:creationId xmlns:p14="http://schemas.microsoft.com/office/powerpoint/2010/main" val="317605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609600"/>
            <a:ext cx="10715625" cy="5648325"/>
          </a:xfrm>
          <a:prstGeom prst="rect">
            <a:avLst/>
          </a:prstGeom>
        </p:spPr>
      </p:pic>
    </p:spTree>
    <p:extLst>
      <p:ext uri="{BB962C8B-B14F-4D97-AF65-F5344CB8AC3E}">
        <p14:creationId xmlns:p14="http://schemas.microsoft.com/office/powerpoint/2010/main" val="2432981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18309"/>
            <a:ext cx="10972800" cy="5643154"/>
          </a:xfrm>
          <a:prstGeom prst="rect">
            <a:avLst/>
          </a:prstGeom>
        </p:spPr>
      </p:pic>
    </p:spTree>
    <p:extLst>
      <p:ext uri="{BB962C8B-B14F-4D97-AF65-F5344CB8AC3E}">
        <p14:creationId xmlns:p14="http://schemas.microsoft.com/office/powerpoint/2010/main" val="2062516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n>
                  <a:noFill/>
                </a:ln>
                <a:solidFill>
                  <a:srgbClr val="202124"/>
                </a:solidFill>
                <a:latin typeface="inherit"/>
              </a:rPr>
              <a:t>About me</a:t>
            </a:r>
            <a:endParaRPr lang="en-US" dirty="0"/>
          </a:p>
        </p:txBody>
      </p:sp>
      <p:sp>
        <p:nvSpPr>
          <p:cNvPr id="3" name="Content Placeholder 2"/>
          <p:cNvSpPr>
            <a:spLocks noGrp="1"/>
          </p:cNvSpPr>
          <p:nvPr>
            <p:ph idx="1"/>
          </p:nvPr>
        </p:nvSpPr>
        <p:spPr>
          <a:xfrm>
            <a:off x="1139826" y="2529944"/>
            <a:ext cx="9601196" cy="33189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Sapunaru Andrei Iliuta</a:t>
            </a:r>
          </a:p>
          <a:p>
            <a:r>
              <a:rPr lang="en-US" dirty="0">
                <a:latin typeface="Times New Roman" panose="02020603050405020304" pitchFamily="18" charset="0"/>
                <a:cs typeface="Times New Roman" panose="02020603050405020304" pitchFamily="18" charset="0"/>
              </a:rPr>
              <a:t>https://github.com/Andrei64-ux</a:t>
            </a:r>
          </a:p>
          <a:p>
            <a:r>
              <a:rPr lang="en-US" dirty="0">
                <a:latin typeface="Times New Roman" panose="02020603050405020304" pitchFamily="18" charset="0"/>
                <a:cs typeface="Times New Roman" panose="02020603050405020304" pitchFamily="18" charset="0"/>
              </a:rPr>
              <a:t>Polytechnic University of Bucharest</a:t>
            </a:r>
          </a:p>
          <a:p>
            <a:r>
              <a:rPr lang="en-US" dirty="0">
                <a:latin typeface="Times New Roman" panose="02020603050405020304" pitchFamily="18" charset="0"/>
                <a:cs typeface="Times New Roman" panose="02020603050405020304" pitchFamily="18" charset="0"/>
              </a:rPr>
              <a:t>Faculty of Automatic Control and Computer Science</a:t>
            </a:r>
          </a:p>
          <a:p>
            <a:r>
              <a:rPr lang="en-US" dirty="0">
                <a:latin typeface="Times New Roman" panose="02020603050405020304" pitchFamily="18" charset="0"/>
                <a:cs typeface="Times New Roman" panose="02020603050405020304" pitchFamily="18" charset="0"/>
              </a:rPr>
              <a:t>Department : </a:t>
            </a:r>
            <a:r>
              <a:rPr lang="en-US" dirty="0" smtClean="0">
                <a:latin typeface="Times New Roman" panose="02020603050405020304" pitchFamily="18" charset="0"/>
                <a:cs typeface="Times New Roman" panose="02020603050405020304" pitchFamily="18" charset="0"/>
              </a:rPr>
              <a:t>IT </a:t>
            </a:r>
            <a:r>
              <a:rPr lang="en-US" dirty="0" err="1" smtClean="0">
                <a:latin typeface="Times New Roman" panose="02020603050405020304" pitchFamily="18" charset="0"/>
                <a:cs typeface="Times New Roman" panose="02020603050405020304" pitchFamily="18" charset="0"/>
              </a:rPr>
              <a:t>Gaesti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Manager : </a:t>
            </a:r>
            <a:r>
              <a:rPr lang="en-US" dirty="0" err="1">
                <a:latin typeface="Times New Roman" panose="02020603050405020304" pitchFamily="18" charset="0"/>
                <a:cs typeface="Times New Roman" panose="02020603050405020304" pitchFamily="18" charset="0"/>
              </a:rPr>
              <a:t>Grigore</a:t>
            </a:r>
            <a:r>
              <a:rPr lang="en-US" dirty="0">
                <a:latin typeface="Times New Roman" panose="02020603050405020304" pitchFamily="18" charset="0"/>
                <a:cs typeface="Times New Roman" panose="02020603050405020304" pitchFamily="18" charset="0"/>
              </a:rPr>
              <a:t> Virgil</a:t>
            </a:r>
          </a:p>
          <a:p>
            <a:r>
              <a:rPr lang="en-US" dirty="0">
                <a:latin typeface="Times New Roman" panose="02020603050405020304" pitchFamily="18" charset="0"/>
                <a:cs typeface="Times New Roman" panose="02020603050405020304" pitchFamily="18" charset="0"/>
              </a:rPr>
              <a:t>Tutor : </a:t>
            </a:r>
            <a:r>
              <a:rPr lang="en-US" dirty="0" err="1">
                <a:latin typeface="Times New Roman" panose="02020603050405020304" pitchFamily="18" charset="0"/>
                <a:cs typeface="Times New Roman" panose="02020603050405020304" pitchFamily="18" charset="0"/>
              </a:rPr>
              <a:t>Marcu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Catalin</a:t>
            </a:r>
            <a:endParaRPr lang="en-US" dirty="0">
              <a:latin typeface="Times New Roman" panose="02020603050405020304" pitchFamily="18" charset="0"/>
              <a:cs typeface="Times New Roman" panose="02020603050405020304" pitchFamily="18" charset="0"/>
            </a:endParaRPr>
          </a:p>
          <a:p>
            <a:endParaRPr lang="en-US" dirty="0"/>
          </a:p>
        </p:txBody>
      </p:sp>
      <p:pic>
        <p:nvPicPr>
          <p:cNvPr id="1026" name="Picture 2" descr="Call for Papers - SOHOMA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529944"/>
            <a:ext cx="3419475"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4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Necessity to restart / shutdown a computer system</a:t>
            </a:r>
          </a:p>
          <a:p>
            <a:r>
              <a:rPr lang="en-US" dirty="0" smtClean="0"/>
              <a:t>Application and utility</a:t>
            </a:r>
          </a:p>
          <a:p>
            <a:r>
              <a:rPr lang="en-US" dirty="0" smtClean="0"/>
              <a:t>Graphically user interface</a:t>
            </a:r>
          </a:p>
          <a:p>
            <a:r>
              <a:rPr lang="en-US" dirty="0" smtClean="0"/>
              <a:t>The reason why I chose this project</a:t>
            </a:r>
          </a:p>
          <a:p>
            <a:r>
              <a:rPr lang="en-US" dirty="0" smtClean="0"/>
              <a:t>Conclusion</a:t>
            </a:r>
          </a:p>
          <a:p>
            <a:r>
              <a:rPr lang="en-US" dirty="0" smtClean="0"/>
              <a:t>Questions </a:t>
            </a:r>
          </a:p>
        </p:txBody>
      </p:sp>
    </p:spTree>
    <p:extLst>
      <p:ext uri="{BB962C8B-B14F-4D97-AF65-F5344CB8AC3E}">
        <p14:creationId xmlns:p14="http://schemas.microsoft.com/office/powerpoint/2010/main" val="3635606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353" y="1039612"/>
            <a:ext cx="3804247" cy="461665"/>
          </a:xfrm>
          <a:prstGeom prst="rect">
            <a:avLst/>
          </a:prstGeom>
        </p:spPr>
        <p:txBody>
          <a:bodyPr wrap="none">
            <a:spAutoFit/>
          </a:bodyPr>
          <a:lstStyle/>
          <a:p>
            <a:r>
              <a:rPr lang="en-US" sz="2400" b="1" dirty="0"/>
              <a:t>Slowness or RAM Problems</a:t>
            </a:r>
          </a:p>
        </p:txBody>
      </p:sp>
      <p:sp>
        <p:nvSpPr>
          <p:cNvPr id="3" name="Rectangle 2"/>
          <p:cNvSpPr/>
          <p:nvPr/>
        </p:nvSpPr>
        <p:spPr>
          <a:xfrm>
            <a:off x="663303" y="1657531"/>
            <a:ext cx="4124960" cy="2308324"/>
          </a:xfrm>
          <a:prstGeom prst="rect">
            <a:avLst/>
          </a:prstGeom>
        </p:spPr>
        <p:txBody>
          <a:bodyPr wrap="square">
            <a:spAutoFit/>
          </a:bodyPr>
          <a:lstStyle/>
          <a:p>
            <a:pPr lvl="1"/>
            <a:r>
              <a:rPr lang="en-US" dirty="0"/>
              <a:t>One of the most common reasons to restart your computer is to clear the RAM cache. </a:t>
            </a:r>
            <a:r>
              <a:rPr lang="en-US" dirty="0" smtClean="0"/>
              <a:t>Without </a:t>
            </a:r>
            <a:r>
              <a:rPr lang="en-US" dirty="0"/>
              <a:t>going into too much detail, RAM provides temporary storage for applications and programs as they run. Unfortunately, as they run, some of this data begins to pile up even though it’s not being used. </a:t>
            </a:r>
          </a:p>
        </p:txBody>
      </p:sp>
      <p:sp>
        <p:nvSpPr>
          <p:cNvPr id="4" name="Rectangle 3"/>
          <p:cNvSpPr/>
          <p:nvPr/>
        </p:nvSpPr>
        <p:spPr>
          <a:xfrm>
            <a:off x="5690556" y="992597"/>
            <a:ext cx="5002652" cy="461665"/>
          </a:xfrm>
          <a:prstGeom prst="rect">
            <a:avLst/>
          </a:prstGeom>
        </p:spPr>
        <p:txBody>
          <a:bodyPr wrap="none">
            <a:spAutoFit/>
          </a:bodyPr>
          <a:lstStyle/>
          <a:p>
            <a:r>
              <a:rPr lang="en-US" sz="2400" b="1" dirty="0"/>
              <a:t>Application Errors or Memory Leaks</a:t>
            </a:r>
          </a:p>
        </p:txBody>
      </p:sp>
      <p:sp>
        <p:nvSpPr>
          <p:cNvPr id="5" name="Rectangle 4"/>
          <p:cNvSpPr/>
          <p:nvPr/>
        </p:nvSpPr>
        <p:spPr>
          <a:xfrm>
            <a:off x="5202454" y="1521596"/>
            <a:ext cx="5394960" cy="1754326"/>
          </a:xfrm>
          <a:prstGeom prst="rect">
            <a:avLst/>
          </a:prstGeom>
        </p:spPr>
        <p:txBody>
          <a:bodyPr wrap="square">
            <a:spAutoFit/>
          </a:bodyPr>
          <a:lstStyle/>
          <a:p>
            <a:pPr lvl="1"/>
            <a:r>
              <a:rPr lang="en-US" dirty="0"/>
              <a:t>Why does restarting your computer help? Because application developers are human, too, and sometimes the software they create can have some unintended side effects. </a:t>
            </a:r>
            <a:r>
              <a:rPr lang="en-US" dirty="0" smtClean="0"/>
              <a:t>This </a:t>
            </a:r>
            <a:r>
              <a:rPr lang="en-US" dirty="0"/>
              <a:t>can lead to slowness, like our first example, or even prevent the software from operating correctly. </a:t>
            </a:r>
          </a:p>
        </p:txBody>
      </p:sp>
      <p:sp>
        <p:nvSpPr>
          <p:cNvPr id="6" name="Rectangle 5"/>
          <p:cNvSpPr/>
          <p:nvPr/>
        </p:nvSpPr>
        <p:spPr>
          <a:xfrm>
            <a:off x="6417316" y="3666421"/>
            <a:ext cx="2965235" cy="461665"/>
          </a:xfrm>
          <a:prstGeom prst="rect">
            <a:avLst/>
          </a:prstGeom>
        </p:spPr>
        <p:txBody>
          <a:bodyPr wrap="none">
            <a:spAutoFit/>
          </a:bodyPr>
          <a:lstStyle/>
          <a:p>
            <a:r>
              <a:rPr lang="en-US" sz="2400" b="1" dirty="0"/>
              <a:t>Internet Connectivity</a:t>
            </a:r>
          </a:p>
        </p:txBody>
      </p:sp>
      <p:sp>
        <p:nvSpPr>
          <p:cNvPr id="7" name="Rectangle 6"/>
          <p:cNvSpPr/>
          <p:nvPr/>
        </p:nvSpPr>
        <p:spPr>
          <a:xfrm>
            <a:off x="5202454" y="4032292"/>
            <a:ext cx="5709920" cy="1477328"/>
          </a:xfrm>
          <a:prstGeom prst="rect">
            <a:avLst/>
          </a:prstGeom>
        </p:spPr>
        <p:txBody>
          <a:bodyPr wrap="square">
            <a:spAutoFit/>
          </a:bodyPr>
          <a:lstStyle/>
          <a:p>
            <a:pPr lvl="1"/>
            <a:r>
              <a:rPr lang="en-US" dirty="0"/>
              <a:t>Sometimes the Wi-Fi just doesn’t work, try restarting! </a:t>
            </a:r>
            <a:r>
              <a:rPr lang="en-US" dirty="0" smtClean="0"/>
              <a:t>This </a:t>
            </a:r>
            <a:r>
              <a:rPr lang="en-US" dirty="0"/>
              <a:t>can refresh the network settings for your computer without completely resetting them. It can be easy to get bogged down in all of your network settings, so try this before taking any additional, complex steps.</a:t>
            </a:r>
          </a:p>
        </p:txBody>
      </p:sp>
      <p:pic>
        <p:nvPicPr>
          <p:cNvPr id="9" name="Picture 8"/>
          <p:cNvPicPr>
            <a:picLocks noChangeAspect="1"/>
          </p:cNvPicPr>
          <p:nvPr/>
        </p:nvPicPr>
        <p:blipFill>
          <a:blip r:embed="rId2"/>
          <a:stretch>
            <a:fillRect/>
          </a:stretch>
        </p:blipFill>
        <p:spPr>
          <a:xfrm>
            <a:off x="1796751" y="3965855"/>
            <a:ext cx="2457450" cy="1857375"/>
          </a:xfrm>
          <a:prstGeom prst="rect">
            <a:avLst/>
          </a:prstGeom>
        </p:spPr>
      </p:pic>
    </p:spTree>
    <p:extLst>
      <p:ext uri="{BB962C8B-B14F-4D97-AF65-F5344CB8AC3E}">
        <p14:creationId xmlns:p14="http://schemas.microsoft.com/office/powerpoint/2010/main" val="263288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7284" y="1080254"/>
            <a:ext cx="2756396" cy="461665"/>
          </a:xfrm>
          <a:prstGeom prst="rect">
            <a:avLst/>
          </a:prstGeom>
        </p:spPr>
        <p:txBody>
          <a:bodyPr wrap="none">
            <a:spAutoFit/>
          </a:bodyPr>
          <a:lstStyle/>
          <a:p>
            <a:r>
              <a:rPr lang="en-US" sz="2400" b="1" dirty="0"/>
              <a:t>Performance Issues</a:t>
            </a:r>
          </a:p>
        </p:txBody>
      </p:sp>
      <p:sp>
        <p:nvSpPr>
          <p:cNvPr id="5" name="Rectangle 4"/>
          <p:cNvSpPr/>
          <p:nvPr/>
        </p:nvSpPr>
        <p:spPr>
          <a:xfrm>
            <a:off x="6400800" y="1991360"/>
            <a:ext cx="4592320" cy="1754326"/>
          </a:xfrm>
          <a:prstGeom prst="rect">
            <a:avLst/>
          </a:prstGeom>
        </p:spPr>
        <p:txBody>
          <a:bodyPr wrap="square">
            <a:spAutoFit/>
          </a:bodyPr>
          <a:lstStyle/>
          <a:p>
            <a:r>
              <a:rPr lang="en-US" dirty="0"/>
              <a:t>100% CPU usage? Is RAM full? Any idea what this means? Restart. Our computers are complex, and for the untrained individual, it could take hours to reach a solution. </a:t>
            </a:r>
            <a:r>
              <a:rPr lang="en-US" dirty="0" smtClean="0"/>
              <a:t>You </a:t>
            </a:r>
            <a:r>
              <a:rPr lang="en-US" dirty="0"/>
              <a:t>may not know exactly what caused the issue, but there’s a good chance a restart will clear it up.</a:t>
            </a:r>
          </a:p>
        </p:txBody>
      </p:sp>
      <p:sp>
        <p:nvSpPr>
          <p:cNvPr id="6" name="Rectangle 5"/>
          <p:cNvSpPr/>
          <p:nvPr/>
        </p:nvSpPr>
        <p:spPr>
          <a:xfrm>
            <a:off x="2185851" y="1080254"/>
            <a:ext cx="1349830" cy="461665"/>
          </a:xfrm>
          <a:prstGeom prst="rect">
            <a:avLst/>
          </a:prstGeom>
        </p:spPr>
        <p:txBody>
          <a:bodyPr wrap="square">
            <a:spAutoFit/>
          </a:bodyPr>
          <a:lstStyle/>
          <a:p>
            <a:r>
              <a:rPr lang="en-US" sz="2400" b="1" dirty="0"/>
              <a:t>Updates</a:t>
            </a:r>
            <a:endParaRPr lang="en-US" b="1" dirty="0"/>
          </a:p>
        </p:txBody>
      </p:sp>
      <p:sp>
        <p:nvSpPr>
          <p:cNvPr id="7" name="Rectangle 6"/>
          <p:cNvSpPr/>
          <p:nvPr/>
        </p:nvSpPr>
        <p:spPr>
          <a:xfrm>
            <a:off x="1062447" y="1991360"/>
            <a:ext cx="4241074" cy="1754326"/>
          </a:xfrm>
          <a:prstGeom prst="rect">
            <a:avLst/>
          </a:prstGeom>
        </p:spPr>
        <p:txBody>
          <a:bodyPr wrap="square">
            <a:spAutoFit/>
          </a:bodyPr>
          <a:lstStyle/>
          <a:p>
            <a:r>
              <a:rPr lang="en-US" dirty="0"/>
              <a:t>Your computer lives on patches and updates. </a:t>
            </a:r>
            <a:r>
              <a:rPr lang="en-US" dirty="0" smtClean="0"/>
              <a:t>Most </a:t>
            </a:r>
            <a:r>
              <a:rPr lang="en-US" dirty="0"/>
              <a:t>of the time these updates download automatically but require a reboot to install. Recently downloaded updates are one of the most common reasons to restart your computer.</a:t>
            </a:r>
          </a:p>
        </p:txBody>
      </p:sp>
      <p:pic>
        <p:nvPicPr>
          <p:cNvPr id="1026" name="Picture 2" descr="Buggy Computer Hardware? How to Update Your Drivers in Windows | PCM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27" y="4022685"/>
            <a:ext cx="2189513" cy="12316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419" y="4022685"/>
            <a:ext cx="3286125" cy="1390650"/>
          </a:xfrm>
          <a:prstGeom prst="rect">
            <a:avLst/>
          </a:prstGeom>
        </p:spPr>
      </p:pic>
    </p:spTree>
    <p:extLst>
      <p:ext uri="{BB962C8B-B14F-4D97-AF65-F5344CB8AC3E}">
        <p14:creationId xmlns:p14="http://schemas.microsoft.com/office/powerpoint/2010/main" val="215744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963" y="1016966"/>
            <a:ext cx="9601196" cy="1386600"/>
          </a:xfrm>
        </p:spPr>
        <p:txBody>
          <a:bodyPr/>
          <a:lstStyle/>
          <a:p>
            <a:r>
              <a:rPr lang="en-US" dirty="0"/>
              <a:t>Fixes Emergent Issues</a:t>
            </a:r>
          </a:p>
        </p:txBody>
      </p:sp>
      <p:sp>
        <p:nvSpPr>
          <p:cNvPr id="3" name="Content Placeholder 2"/>
          <p:cNvSpPr>
            <a:spLocks noGrp="1"/>
          </p:cNvSpPr>
          <p:nvPr>
            <p:ph idx="1"/>
          </p:nvPr>
        </p:nvSpPr>
        <p:spPr>
          <a:xfrm>
            <a:off x="940526" y="2577736"/>
            <a:ext cx="9956071" cy="3422470"/>
          </a:xfrm>
        </p:spPr>
        <p:txBody>
          <a:bodyPr>
            <a:normAutofit fontScale="92500" lnSpcReduction="20000"/>
          </a:bodyPr>
          <a:lstStyle/>
          <a:p>
            <a:r>
              <a:rPr lang="en-US" dirty="0"/>
              <a:t>	Here are some of the times rebooting can help you fix an emergent issue:</a:t>
            </a:r>
          </a:p>
          <a:p>
            <a:r>
              <a:rPr lang="en-US" dirty="0"/>
              <a:t>=</a:t>
            </a:r>
            <a:r>
              <a:rPr lang="en-US" dirty="0" smtClean="0"/>
              <a:t>&gt;	If </a:t>
            </a:r>
            <a:r>
              <a:rPr lang="en-US" dirty="0"/>
              <a:t>your computer feels hot</a:t>
            </a:r>
          </a:p>
          <a:p>
            <a:r>
              <a:rPr lang="en-US" dirty="0"/>
              <a:t>=</a:t>
            </a:r>
            <a:r>
              <a:rPr lang="en-US" dirty="0" smtClean="0"/>
              <a:t>&gt;	If </a:t>
            </a:r>
            <a:r>
              <a:rPr lang="en-US" dirty="0"/>
              <a:t>the fans inside your device are making excessive noise</a:t>
            </a:r>
          </a:p>
          <a:p>
            <a:r>
              <a:rPr lang="en-US" dirty="0"/>
              <a:t>=</a:t>
            </a:r>
            <a:r>
              <a:rPr lang="en-US" dirty="0" smtClean="0"/>
              <a:t>&gt;	After </a:t>
            </a:r>
            <a:r>
              <a:rPr lang="en-US" dirty="0"/>
              <a:t>a software or firmware update</a:t>
            </a:r>
          </a:p>
          <a:p>
            <a:r>
              <a:rPr lang="en-US" dirty="0"/>
              <a:t>=</a:t>
            </a:r>
            <a:r>
              <a:rPr lang="en-US" dirty="0" smtClean="0"/>
              <a:t>&gt;	After </a:t>
            </a:r>
            <a:r>
              <a:rPr lang="en-US" dirty="0"/>
              <a:t>you’ve installed new hardware</a:t>
            </a:r>
          </a:p>
          <a:p>
            <a:r>
              <a:rPr lang="en-US" dirty="0"/>
              <a:t>=</a:t>
            </a:r>
            <a:r>
              <a:rPr lang="en-US" dirty="0" smtClean="0"/>
              <a:t>&gt;	You’re </a:t>
            </a:r>
            <a:r>
              <a:rPr lang="en-US" dirty="0"/>
              <a:t>experiencing application crashes</a:t>
            </a:r>
          </a:p>
          <a:p>
            <a:r>
              <a:rPr lang="en-US" dirty="0" smtClean="0"/>
              <a:t>=&gt;	Things </a:t>
            </a:r>
            <a:r>
              <a:rPr lang="en-US" dirty="0"/>
              <a:t>are freezing or taking longer then usual to respond</a:t>
            </a:r>
          </a:p>
          <a:p>
            <a:r>
              <a:rPr lang="en-US" dirty="0" smtClean="0"/>
              <a:t>=&gt;	A </a:t>
            </a:r>
            <a:r>
              <a:rPr lang="en-US" dirty="0"/>
              <a:t>file or application won’t open</a:t>
            </a:r>
          </a:p>
        </p:txBody>
      </p:sp>
    </p:spTree>
    <p:extLst>
      <p:ext uri="{BB962C8B-B14F-4D97-AF65-F5344CB8AC3E}">
        <p14:creationId xmlns:p14="http://schemas.microsoft.com/office/powerpoint/2010/main" val="2390439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utility</a:t>
            </a:r>
          </a:p>
        </p:txBody>
      </p:sp>
      <p:sp>
        <p:nvSpPr>
          <p:cNvPr id="3" name="Content Placeholder 2"/>
          <p:cNvSpPr>
            <a:spLocks noGrp="1"/>
          </p:cNvSpPr>
          <p:nvPr>
            <p:ph idx="1"/>
          </p:nvPr>
        </p:nvSpPr>
        <p:spPr/>
        <p:txBody>
          <a:bodyPr/>
          <a:lstStyle/>
          <a:p>
            <a:r>
              <a:rPr lang="en-US" dirty="0"/>
              <a:t>I tried to make an application that solve somehow the problems presented above . This application is as a timer , has same mechanism . User choose the time firstly and then choose the option for system . The shutdown command with the </a:t>
            </a:r>
            <a:r>
              <a:rPr lang="en-US" dirty="0" smtClean="0"/>
              <a:t>IP </a:t>
            </a:r>
            <a:r>
              <a:rPr lang="en-US" dirty="0"/>
              <a:t>address will be used . The IP addresses are read from a database , check if this are valid and check if I</a:t>
            </a:r>
            <a:r>
              <a:rPr lang="en-US" dirty="0" smtClean="0"/>
              <a:t> </a:t>
            </a:r>
            <a:r>
              <a:rPr lang="en-US" dirty="0"/>
              <a:t>can ping an </a:t>
            </a:r>
            <a:r>
              <a:rPr lang="en-US" dirty="0" smtClean="0"/>
              <a:t>IP </a:t>
            </a:r>
            <a:r>
              <a:rPr lang="en-US" dirty="0"/>
              <a:t>address. In another database , I</a:t>
            </a:r>
            <a:r>
              <a:rPr lang="en-US" dirty="0" smtClean="0"/>
              <a:t> </a:t>
            </a:r>
            <a:r>
              <a:rPr lang="en-US" dirty="0"/>
              <a:t>write the data from last restart and the data from next </a:t>
            </a:r>
            <a:r>
              <a:rPr lang="en-US" dirty="0" smtClean="0"/>
              <a:t>restart . </a:t>
            </a:r>
            <a:endParaRPr lang="en-US" dirty="0"/>
          </a:p>
          <a:p>
            <a:endParaRPr lang="en-US" dirty="0"/>
          </a:p>
        </p:txBody>
      </p:sp>
    </p:spTree>
    <p:extLst>
      <p:ext uri="{BB962C8B-B14F-4D97-AF65-F5344CB8AC3E}">
        <p14:creationId xmlns:p14="http://schemas.microsoft.com/office/powerpoint/2010/main" val="384219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939" y="837474"/>
            <a:ext cx="9601196" cy="1303867"/>
          </a:xfrm>
        </p:spPr>
        <p:txBody>
          <a:bodyPr/>
          <a:lstStyle/>
          <a:p>
            <a:r>
              <a:rPr lang="en-US" dirty="0"/>
              <a:t>User interface</a:t>
            </a:r>
          </a:p>
        </p:txBody>
      </p:sp>
      <p:sp>
        <p:nvSpPr>
          <p:cNvPr id="3" name="Content Placeholder 2"/>
          <p:cNvSpPr>
            <a:spLocks noGrp="1"/>
          </p:cNvSpPr>
          <p:nvPr>
            <p:ph idx="1"/>
          </p:nvPr>
        </p:nvSpPr>
        <p:spPr>
          <a:xfrm>
            <a:off x="818606" y="2368731"/>
            <a:ext cx="10563497" cy="3507137"/>
          </a:xfrm>
        </p:spPr>
        <p:txBody>
          <a:bodyPr>
            <a:normAutofit/>
          </a:bodyPr>
          <a:lstStyle/>
          <a:p>
            <a:r>
              <a:rPr lang="en-US" sz="1800" dirty="0"/>
              <a:t>When I start the app , an interface appear . This contain a lot of options that action to a computer system . Of course , are presented possibilities that you can choose to set the time for when you want to shutdown system .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939" y="2998523"/>
            <a:ext cx="2826968" cy="1747649"/>
          </a:xfrm>
          <a:prstGeom prst="rect">
            <a:avLst/>
          </a:prstGeom>
        </p:spPr>
      </p:pic>
      <p:sp>
        <p:nvSpPr>
          <p:cNvPr id="5" name="TextBox 4"/>
          <p:cNvSpPr txBox="1"/>
          <p:nvPr/>
        </p:nvSpPr>
        <p:spPr>
          <a:xfrm>
            <a:off x="1471749" y="4868091"/>
            <a:ext cx="2020388" cy="369332"/>
          </a:xfrm>
          <a:prstGeom prst="rect">
            <a:avLst/>
          </a:prstGeom>
          <a:noFill/>
        </p:spPr>
        <p:txBody>
          <a:bodyPr wrap="square" rtlCol="0">
            <a:spAutoFit/>
          </a:bodyPr>
          <a:lstStyle/>
          <a:p>
            <a:r>
              <a:rPr lang="en-US" dirty="0" smtClean="0"/>
              <a:t>Main window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621" y="4178549"/>
            <a:ext cx="3030737" cy="1493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521" y="3088586"/>
            <a:ext cx="3813582" cy="54799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5473" y="3863969"/>
            <a:ext cx="3813582" cy="486483"/>
          </a:xfrm>
          <a:prstGeom prst="rect">
            <a:avLst/>
          </a:prstGeom>
        </p:spPr>
      </p:pic>
      <p:sp>
        <p:nvSpPr>
          <p:cNvPr id="9" name="TextBox 8"/>
          <p:cNvSpPr txBox="1"/>
          <p:nvPr/>
        </p:nvSpPr>
        <p:spPr>
          <a:xfrm>
            <a:off x="4911634" y="4512982"/>
            <a:ext cx="2081349" cy="369332"/>
          </a:xfrm>
          <a:prstGeom prst="rect">
            <a:avLst/>
          </a:prstGeom>
          <a:noFill/>
        </p:spPr>
        <p:txBody>
          <a:bodyPr wrap="square" rtlCol="0">
            <a:spAutoFit/>
          </a:bodyPr>
          <a:lstStyle/>
          <a:p>
            <a:r>
              <a:rPr lang="en-US" dirty="0" smtClean="0"/>
              <a:t>Selected time</a:t>
            </a:r>
            <a:endParaRPr lang="en-US" dirty="0"/>
          </a:p>
        </p:txBody>
      </p:sp>
      <p:sp>
        <p:nvSpPr>
          <p:cNvPr id="10" name="TextBox 9"/>
          <p:cNvSpPr txBox="1"/>
          <p:nvPr/>
        </p:nvSpPr>
        <p:spPr>
          <a:xfrm>
            <a:off x="8318553" y="3679303"/>
            <a:ext cx="2081349" cy="369332"/>
          </a:xfrm>
          <a:prstGeom prst="rect">
            <a:avLst/>
          </a:prstGeom>
          <a:noFill/>
        </p:spPr>
        <p:txBody>
          <a:bodyPr wrap="square" rtlCol="0">
            <a:spAutoFit/>
          </a:bodyPr>
          <a:lstStyle/>
          <a:p>
            <a:r>
              <a:rPr lang="en-US" dirty="0" smtClean="0"/>
              <a:t>Duration time</a:t>
            </a:r>
            <a:endParaRPr lang="en-US" dirty="0"/>
          </a:p>
        </p:txBody>
      </p:sp>
      <p:sp>
        <p:nvSpPr>
          <p:cNvPr id="11" name="TextBox 10"/>
          <p:cNvSpPr txBox="1"/>
          <p:nvPr/>
        </p:nvSpPr>
        <p:spPr>
          <a:xfrm>
            <a:off x="8649786" y="5752964"/>
            <a:ext cx="2081349" cy="369332"/>
          </a:xfrm>
          <a:prstGeom prst="rect">
            <a:avLst/>
          </a:prstGeom>
          <a:noFill/>
        </p:spPr>
        <p:txBody>
          <a:bodyPr wrap="square" rtlCol="0">
            <a:spAutoFit/>
          </a:bodyPr>
          <a:lstStyle/>
          <a:p>
            <a:r>
              <a:rPr lang="en-US" smtClean="0"/>
              <a:t>Selected date</a:t>
            </a:r>
            <a:endParaRPr lang="en-US" dirty="0"/>
          </a:p>
        </p:txBody>
      </p:sp>
    </p:spTree>
    <p:extLst>
      <p:ext uri="{BB962C8B-B14F-4D97-AF65-F5344CB8AC3E}">
        <p14:creationId xmlns:p14="http://schemas.microsoft.com/office/powerpoint/2010/main" val="3195096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160" y="1129826"/>
            <a:ext cx="6096000" cy="923330"/>
          </a:xfrm>
          <a:prstGeom prst="rect">
            <a:avLst/>
          </a:prstGeom>
        </p:spPr>
        <p:txBody>
          <a:bodyPr>
            <a:spAutoFit/>
          </a:bodyPr>
          <a:lstStyle/>
          <a:p>
            <a:r>
              <a:rPr lang="en-US" dirty="0"/>
              <a:t>After you choose the option and the time , on desktop appear a dialog box where are represented the timer such a lot of circles with a progress bar that shrinks over time.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28" y="2480228"/>
            <a:ext cx="5585944" cy="1897544"/>
          </a:xfrm>
          <a:prstGeom prst="rect">
            <a:avLst/>
          </a:prstGeom>
        </p:spPr>
      </p:pic>
    </p:spTree>
    <p:extLst>
      <p:ext uri="{BB962C8B-B14F-4D97-AF65-F5344CB8AC3E}">
        <p14:creationId xmlns:p14="http://schemas.microsoft.com/office/powerpoint/2010/main" val="1827446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419</TotalTime>
  <Words>753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Garamond</vt:lpstr>
      <vt:lpstr>inherit</vt:lpstr>
      <vt:lpstr>Times New Roman</vt:lpstr>
      <vt:lpstr>Organic</vt:lpstr>
      <vt:lpstr> Restart the computer system</vt:lpstr>
      <vt:lpstr>About me</vt:lpstr>
      <vt:lpstr>Table of content</vt:lpstr>
      <vt:lpstr>PowerPoint Presentation</vt:lpstr>
      <vt:lpstr>PowerPoint Presentation</vt:lpstr>
      <vt:lpstr>Fixes Emergent Issues</vt:lpstr>
      <vt:lpstr>Application and utility</vt:lpstr>
      <vt:lpstr>User interface</vt:lpstr>
      <vt:lpstr>PowerPoint Presentation</vt:lpstr>
      <vt:lpstr>Why did I choose this project?</vt:lpstr>
      <vt:lpstr>Conclusion</vt:lpstr>
      <vt:lpstr>PowerPoint Presentation</vt:lpstr>
      <vt:lpstr>PowerPoint Presentation</vt:lpstr>
    </vt:vector>
  </TitlesOfParts>
  <Company>ARCELIK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Restart the computer network </dc:title>
  <dc:creator>Andrei Iliuta Sapunaru</dc:creator>
  <cp:lastModifiedBy>Andrei Iliuta Sapunaru</cp:lastModifiedBy>
  <cp:revision>31</cp:revision>
  <dcterms:created xsi:type="dcterms:W3CDTF">2022-08-19T18:35:00Z</dcterms:created>
  <dcterms:modified xsi:type="dcterms:W3CDTF">2022-08-23T15:03:19Z</dcterms:modified>
</cp:coreProperties>
</file>