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5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7977-85B4-4B02-8D60-63FEEAECD2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E508FB4-9632-4148-866F-0DE91BD3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16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7977-85B4-4B02-8D60-63FEEAECD2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8FB4-9632-4148-866F-0DE91BD3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23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7977-85B4-4B02-8D60-63FEEAECD2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8FB4-9632-4148-866F-0DE91BD3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466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7977-85B4-4B02-8D60-63FEEAECD2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8FB4-9632-4148-866F-0DE91BD3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902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7977-85B4-4B02-8D60-63FEEAECD2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8FB4-9632-4148-866F-0DE91BD3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0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7977-85B4-4B02-8D60-63FEEAECD2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8FB4-9632-4148-866F-0DE91BD3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8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7977-85B4-4B02-8D60-63FEEAECD2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8FB4-9632-4148-866F-0DE91BD3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9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7977-85B4-4B02-8D60-63FEEAECD2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8FB4-9632-4148-866F-0DE91BD3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44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7977-85B4-4B02-8D60-63FEEAECD2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8FB4-9632-4148-866F-0DE91BD38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7977-85B4-4B02-8D60-63FEEAECD2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8FB4-9632-4148-866F-0DE91BD3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836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1E17977-85B4-4B02-8D60-63FEEAECD2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508FB4-9632-4148-866F-0DE91BD3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217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17977-85B4-4B02-8D60-63FEEAECD299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E508FB4-9632-4148-866F-0DE91BD38BB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292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6A461-25BB-CB0D-7794-918571EA5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800" y="651164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Twenty One Pilots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-</a:t>
            </a:r>
            <a:r>
              <a:rPr lang="en-US" sz="3600" dirty="0" err="1"/>
              <a:t>HTMLPrettyPrinter</a:t>
            </a:r>
            <a:r>
              <a:rPr lang="en-US" sz="3600" dirty="0"/>
              <a:t>-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0DBB46-49FD-A05B-DEBC-6875C826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00" y="4103688"/>
            <a:ext cx="9144000" cy="1655762"/>
          </a:xfrm>
        </p:spPr>
        <p:txBody>
          <a:bodyPr/>
          <a:lstStyle/>
          <a:p>
            <a:pPr algn="l"/>
            <a:r>
              <a:rPr lang="en-US" dirty="0" err="1"/>
              <a:t>Studenti</a:t>
            </a:r>
            <a:r>
              <a:rPr lang="en-US" dirty="0"/>
              <a:t>:</a:t>
            </a:r>
          </a:p>
          <a:p>
            <a:pPr algn="l"/>
            <a:r>
              <a:rPr lang="en-US" dirty="0"/>
              <a:t>Cristea Andrei</a:t>
            </a:r>
          </a:p>
          <a:p>
            <a:pPr algn="l"/>
            <a:r>
              <a:rPr lang="en-US" dirty="0" err="1"/>
              <a:t>Dobrescu</a:t>
            </a:r>
            <a:r>
              <a:rPr lang="en-US" dirty="0"/>
              <a:t> Cezar-Constantin</a:t>
            </a:r>
          </a:p>
        </p:txBody>
      </p:sp>
    </p:spTree>
    <p:extLst>
      <p:ext uri="{BB962C8B-B14F-4D97-AF65-F5344CB8AC3E}">
        <p14:creationId xmlns:p14="http://schemas.microsoft.com/office/powerpoint/2010/main" val="2968404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CC6CFC-32DF-4BD7-6C77-A28A064B546B}"/>
              </a:ext>
            </a:extLst>
          </p:cNvPr>
          <p:cNvSpPr txBox="1"/>
          <p:nvPr/>
        </p:nvSpPr>
        <p:spPr>
          <a:xfrm>
            <a:off x="781050" y="939800"/>
            <a:ext cx="7880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Cerință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HTMLPrettyPrinter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(1–2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studenți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Scrieți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un program (script) shell care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primește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 input un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fișier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îl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formatează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a.i.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reflecte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vizual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structura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ierarhică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nivelul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imbricare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al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resurselor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folosite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indentarea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corespunzătoare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 tag-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urilor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strigurilor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004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C69E4-F7E8-9BB2-5965-032ACDF88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ECE242-7B37-0EE4-33F2-F085A8C02612}"/>
              </a:ext>
            </a:extLst>
          </p:cNvPr>
          <p:cNvSpPr txBox="1"/>
          <p:nvPr/>
        </p:nvSpPr>
        <p:spPr>
          <a:xfrm>
            <a:off x="895350" y="1009650"/>
            <a:ext cx="75120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Rezolvare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rezolvarea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problemei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două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scripturi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ajutorul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comenzii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fără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tidy</a:t>
            </a:r>
          </a:p>
        </p:txBody>
      </p:sp>
    </p:spTree>
    <p:extLst>
      <p:ext uri="{BB962C8B-B14F-4D97-AF65-F5344CB8AC3E}">
        <p14:creationId xmlns:p14="http://schemas.microsoft.com/office/powerpoint/2010/main" val="2933408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36333-5C4E-FA68-D865-FF733A043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CCFBB7-86D7-52B4-A37D-5CF95FEDCB5F}"/>
              </a:ext>
            </a:extLst>
          </p:cNvPr>
          <p:cNvSpPr txBox="1"/>
          <p:nvPr/>
        </p:nvSpPr>
        <p:spPr>
          <a:xfrm>
            <a:off x="1016000" y="444500"/>
            <a:ext cx="843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4F4311-5933-A966-B8BA-856ABDB283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9800" y="906165"/>
            <a:ext cx="97917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Comanda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tidy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instrument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folosit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principal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curățarea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validarea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HTML, XHTML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XML.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dezvoltatorii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îmbunătățească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calitatea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codului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asigure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respectă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standardele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web.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tidy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comanda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sudo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apt-get install tidy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Sintaxa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 tidy [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opțiuni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] fisier.html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Ex: tidy -indent -wrap 80 -quiet -modify $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input_file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59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A8FEE-6033-A46D-474C-9855C8E80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E33B1D11-C81E-0936-532E-7B968CBC939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55700" y="205675"/>
            <a:ext cx="112776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 err="1">
                <a:latin typeface="Arial" panose="020B0604020202020204" pitchFamily="34" charset="0"/>
              </a:rPr>
              <a:t>Comanda</a:t>
            </a:r>
            <a:r>
              <a:rPr lang="en-US" altLang="en-US" dirty="0">
                <a:latin typeface="Arial" panose="020B0604020202020204" pitchFamily="34" charset="0"/>
              </a:rPr>
              <a:t> tidy ne </a:t>
            </a:r>
            <a:r>
              <a:rPr lang="en-US" altLang="en-US" dirty="0" err="1">
                <a:latin typeface="Arial" panose="020B0604020202020204" pitchFamily="34" charset="0"/>
              </a:rPr>
              <a:t>ajuta</a:t>
            </a:r>
            <a:r>
              <a:rPr lang="en-US" altLang="en-US" dirty="0">
                <a:latin typeface="Arial" panose="020B0604020202020204" pitchFamily="34" charset="0"/>
              </a:rPr>
              <a:t> 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Formatarea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codului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Indentează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a-l face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ușor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Adaugă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spații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linii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Validarea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codului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conform cu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standardele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HTML/XHTML.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Identifică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raportează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erorile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avertismentele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din cod.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Corectarea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erorilor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Corectează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erorile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cum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Tag-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închise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Atribute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lipsă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versiuni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HTML/XHTML.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codului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versiune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HTML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exemplu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din HTML 4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XHTML).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-un format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consistent.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Oferă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detaliat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despre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documentului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inclusiv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sugestii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îmbunătățiri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320BC-AE4B-CB75-A8F9-9C8A7F19F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4534EF-B6AF-3652-89C8-447D32406C6B}"/>
              </a:ext>
            </a:extLst>
          </p:cNvPr>
          <p:cNvSpPr txBox="1"/>
          <p:nvPr/>
        </p:nvSpPr>
        <p:spPr>
          <a:xfrm>
            <a:off x="1054100" y="965200"/>
            <a:ext cx="9061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Metoda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fără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tidy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constă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DC861FB-C4A8-E640-EDB2-12A6BD03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100" y="1866146"/>
            <a:ext cx="1113790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Validarea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argumentelor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s-a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trecut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argument (un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fișier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Afișează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mesaj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eroare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oprește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niciun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argument.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fișierul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specificat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 argument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există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Citirea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separarea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liniilor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Conținutul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fișierului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astfel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încât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fie pe 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separată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folosind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linii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formatată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preliminar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formatted_lines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Indentarea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logică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funcție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(indent)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utilizată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pentru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adăuga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spații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înaintea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fiecărei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linii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funcție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nivelul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imbricare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(level).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Spațiile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sunt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echivalentul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două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spații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99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26084-3526-8D1B-D64F-4E8E8A1A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59F71E-1407-D601-F446-17D06ED4134F}"/>
              </a:ext>
            </a:extLst>
          </p:cNvPr>
          <p:cNvSpPr txBox="1"/>
          <p:nvPr/>
        </p:nvSpPr>
        <p:spPr>
          <a:xfrm>
            <a:off x="838200" y="895350"/>
            <a:ext cx="784860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Determinarea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tipului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linie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dacă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procesată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deschidere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nume_tag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închidere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(&lt;/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nume_tag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 auto-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închis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nume_tag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/&gt;).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conținut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între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baza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tipului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nivelul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indentare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ajustat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corespunzător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Crearea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fișierului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formatat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linie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formatată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scrisă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într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fișier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denumit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pretty_&lt;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afișează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mesaj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succes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17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AE8066-5802-F4F9-09BC-91C083AD50F8}"/>
              </a:ext>
            </a:extLst>
          </p:cNvPr>
          <p:cNvSpPr txBox="1"/>
          <p:nvPr/>
        </p:nvSpPr>
        <p:spPr>
          <a:xfrm>
            <a:off x="1016000" y="812899"/>
            <a:ext cx="8940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Concluzie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Această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temă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fi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abordată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multe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moduri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fiecare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oferind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avantaje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specifice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funcție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context.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Totuși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utilizarea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unor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comenzi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bine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alese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procesul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poate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deveni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semnificativ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eficient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ușor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gestionat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economisind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efort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În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cazul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nostru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utilizarea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comenzii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tidy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adus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multiple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beneficii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simplificând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structura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codului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făcându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-l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eficient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Aceasta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ne-a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permis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economisim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timp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prețios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prin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reducerea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lungimii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codului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eliminarea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efortului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realiza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manual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formatarea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site-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ului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Astfel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procesul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lucru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devenit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rapid,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organizat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și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mai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ușor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gestionat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00757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196</TotalTime>
  <Words>591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Twenty One Pilots  -HTMLPrettyPrinter-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CEZAR CONSTANTIN DOBRESCU</dc:creator>
  <cp:lastModifiedBy>CEZAR CONSTANTIN DOBRESCU</cp:lastModifiedBy>
  <cp:revision>3</cp:revision>
  <dcterms:created xsi:type="dcterms:W3CDTF">2025-01-05T13:56:24Z</dcterms:created>
  <dcterms:modified xsi:type="dcterms:W3CDTF">2025-01-07T12:48:51Z</dcterms:modified>
</cp:coreProperties>
</file>