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9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>
        <p:guide orient="horz" pos="2137"/>
        <p:guide pos="393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16.04.2018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9722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16.04.2018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0654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16.04.2018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164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16.04.2018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713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16.04.2018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468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16.04.2018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594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16.04.2018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5318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16.04.2018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3180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16.04.2018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659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16.04.2018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8089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16.04.2018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739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397B5-8C69-41E8-80AB-B2B64B3912C3}" type="datetimeFigureOut">
              <a:rPr lang="de-DE" smtClean="0"/>
              <a:t>16.04.2018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603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1359309" y="181545"/>
            <a:ext cx="97623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b="1" dirty="0" smtClean="0">
                <a:solidFill>
                  <a:srgbClr val="C00000"/>
                </a:solidFill>
              </a:rPr>
              <a:t>Golden Master</a:t>
            </a:r>
            <a:endParaRPr lang="de-DE" sz="6000" b="1" dirty="0">
              <a:solidFill>
                <a:srgbClr val="C00000"/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128" y="1331315"/>
            <a:ext cx="6592669" cy="527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81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msg systems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Steven Schwenke</dc:creator>
  <cp:lastModifiedBy>Steven Schwenke</cp:lastModifiedBy>
  <cp:revision>73</cp:revision>
  <dcterms:created xsi:type="dcterms:W3CDTF">2017-12-27T12:15:29Z</dcterms:created>
  <dcterms:modified xsi:type="dcterms:W3CDTF">2018-04-16T06:21:09Z</dcterms:modified>
</cp:coreProperties>
</file>