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8" r:id="rId4"/>
    <p:sldId id="257" r:id="rId5"/>
    <p:sldId id="261" r:id="rId6"/>
    <p:sldId id="259" r:id="rId7"/>
    <p:sldId id="260" r:id="rId8"/>
    <p:sldId id="262" r:id="rId9"/>
    <p:sldId id="263" r:id="rId10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image9.wdp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ru-RU">
                <a:solidFill>
                  <a:srgbClr val="FFFFFF"/>
                </a:solidFill>
              </a:rPr>
              <a:t>Проект BLITZKRIEG</a:t>
            </a:r>
            <a:endParaRPr lang="ru-RU">
              <a:solidFill>
                <a:srgbClr val="FFFF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500"/>
              </a:spcBef>
            </a:pPr>
            <a:r>
              <a:rPr lang="ru-RU">
                <a:solidFill>
                  <a:srgbClr val="FFFFFF"/>
                </a:solidFill>
              </a:rPr>
              <a:t>Авторы:</a:t>
            </a:r>
            <a:endParaRPr lang="ru-RU"/>
          </a:p>
          <a:p>
            <a:pPr>
              <a:spcBef>
                <a:spcPts val="500"/>
              </a:spcBef>
            </a:pPr>
            <a:r>
              <a:rPr lang="ru-RU">
                <a:solidFill>
                  <a:srgbClr val="FFFFFF"/>
                </a:solidFill>
              </a:rPr>
              <a:t>Пушков А.К.</a:t>
            </a:r>
            <a:endParaRPr lang="ru-RU">
              <a:solidFill>
                <a:srgbClr val="FFFFFF"/>
              </a:solidFill>
            </a:endParaRPr>
          </a:p>
          <a:p>
            <a:pPr>
              <a:spcBef>
                <a:spcPts val="500"/>
              </a:spcBef>
            </a:pPr>
            <a:r>
              <a:rPr lang="ru-RU" err="1">
                <a:solidFill>
                  <a:srgbClr val="FFFFFF"/>
                </a:solidFill>
              </a:rPr>
              <a:t>Богданцев</a:t>
            </a:r>
            <a:r>
              <a:rPr lang="ru-RU">
                <a:solidFill>
                  <a:srgbClr val="FFFFFF"/>
                </a:solidFill>
              </a:rPr>
              <a:t> А.В</a:t>
            </a:r>
            <a:endParaRPr lang="ru-RU">
              <a:solidFill>
                <a:srgbClr val="FFFFFF"/>
              </a:solidFill>
            </a:endParaRPr>
          </a:p>
        </p:txBody>
      </p:sp>
      <p:cxnSp>
        <p:nvCxnSpPr>
          <p:cNvPr id="8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07210" y="1083310"/>
            <a:ext cx="8577580" cy="39135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err="1">
                <a:solidFill>
                  <a:schemeClr val="bg1"/>
                </a:solidFill>
              </a:rPr>
              <a:t>Суть</a:t>
            </a:r>
            <a:r>
              <a:rPr lang="ru-RU" altLang="en-US" sz="6000" err="1">
                <a:solidFill>
                  <a:schemeClr val="bg1"/>
                </a:solidFill>
              </a:rPr>
              <a:t> </a:t>
            </a:r>
            <a:r>
              <a:rPr lang="en-US" sz="6000" err="1">
                <a:solidFill>
                  <a:schemeClr val="bg1"/>
                </a:solidFill>
              </a:rPr>
              <a:t>проекта</a:t>
            </a:r>
            <a:endParaRPr lang="en-US" sz="6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2922211" y="2007025"/>
            <a:ext cx="2201431" cy="5027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922270" y="2889250"/>
            <a:ext cx="6563995" cy="13220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Приложение, позволяющее:</a:t>
            </a:r>
            <a:endParaRPr lang="ru-RU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быть в курсе текущего топ 150</a:t>
            </a:r>
            <a:endParaRPr lang="ru-RU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удобно записывать свои прогрессы на уровне</a:t>
            </a:r>
            <a:endParaRPr lang="ru-RU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>
                <a:solidFill>
                  <a:schemeClr val="bg1"/>
                </a:solidFill>
              </a:rPr>
              <a:t>систематизировать свой </a:t>
            </a:r>
            <a:r>
              <a:rPr lang="ru-RU" sz="2000" err="1">
                <a:solidFill>
                  <a:schemeClr val="bg1"/>
                </a:solidFill>
              </a:rPr>
              <a:t>плейтайм</a:t>
            </a:r>
            <a:endParaRPr lang="ru-RU" sz="2000">
              <a:solidFill>
                <a:schemeClr val="bg1"/>
              </a:solidFill>
            </a:endParaRPr>
          </a:p>
        </p:txBody>
      </p:sp>
      <p:pic>
        <p:nvPicPr>
          <p:cNvPr id="12" name="Рисунок 11" descr="Изображение выглядит как снимок экрана, черный, черно-белый, белый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rcRect t="3784" r="78788" b="86609"/>
          <a:stretch>
            <a:fillRect/>
          </a:stretch>
        </p:blipFill>
        <p:spPr>
          <a:xfrm>
            <a:off x="0" y="259237"/>
            <a:ext cx="2586192" cy="82381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54363" y="2239784"/>
            <a:ext cx="68045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>
                <a:solidFill>
                  <a:schemeClr val="bg1"/>
                </a:solidFill>
              </a:rPr>
              <a:t>Проект для профессиональных игроков в </a:t>
            </a:r>
            <a:r>
              <a:rPr lang="ru-RU" sz="2000" err="1">
                <a:solidFill>
                  <a:schemeClr val="bg1"/>
                </a:solidFill>
              </a:rPr>
              <a:t>Geometry</a:t>
            </a:r>
            <a:r>
              <a:rPr lang="ru-RU" sz="2000">
                <a:solidFill>
                  <a:schemeClr val="bg1"/>
                </a:solidFill>
              </a:rPr>
              <a:t> </a:t>
            </a:r>
            <a:r>
              <a:rPr lang="ru-RU" sz="2000" err="1">
                <a:solidFill>
                  <a:schemeClr val="bg1"/>
                </a:solidFill>
              </a:rPr>
              <a:t>dash</a:t>
            </a:r>
            <a:endParaRPr lang="ru-RU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52623" y="1119161"/>
            <a:ext cx="10283452" cy="3871143"/>
          </a:xfrm>
        </p:spPr>
        <p:txBody>
          <a:bodyPr>
            <a:normAutofit/>
          </a:bodyPr>
          <a:lstStyle/>
          <a:p>
            <a:pPr algn="ctr"/>
            <a:r>
              <a:rPr lang="ru-RU" sz="6600"/>
              <a:t>Проблема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2597352" y="2200418"/>
            <a:ext cx="6991776" cy="1048299"/>
          </a:xfrm>
        </p:spPr>
        <p:txBody>
          <a:bodyPr>
            <a:normAutofit fontScale="8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/>
              <a:t>Сложность уровней стала слишком высокой</a:t>
            </a:r>
            <a:endParaRPr lang="ru-RU" sz="2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/>
              <a:t>Большинство игроков играют хаотично без никакой тактики</a:t>
            </a:r>
            <a:endParaRPr lang="ru-RU" sz="220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Рисунок 15" descr="Изображение выглядит как снимок экрана, черный, черно-белый, белый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rcRect l="3095" r="70213" b="55046"/>
          <a:stretch>
            <a:fillRect/>
          </a:stretch>
        </p:blipFill>
        <p:spPr>
          <a:xfrm>
            <a:off x="259237" y="3432928"/>
            <a:ext cx="3254362" cy="308296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3400" y="4577144"/>
            <a:ext cx="10801350" cy="9787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Система аккаунтов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03400" y="5552597"/>
            <a:ext cx="9470954" cy="53398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err="1"/>
              <a:t>Удобная</a:t>
            </a:r>
            <a:r>
              <a:rPr lang="en-US" sz="2000"/>
              <a:t> </a:t>
            </a:r>
            <a:r>
              <a:rPr lang="en-US" sz="2000" err="1"/>
              <a:t>регистрация</a:t>
            </a:r>
            <a:r>
              <a:rPr lang="en-US" sz="2000"/>
              <a:t> и </a:t>
            </a:r>
            <a:r>
              <a:rPr lang="en-US" sz="2000" err="1"/>
              <a:t>авторизация</a:t>
            </a:r>
            <a:endParaRPr lang="en-US" sz="2000"/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 panose="020B0604020202020204"/>
              <a:buChar char="•"/>
            </a:pPr>
            <a:r>
              <a:rPr lang="en-US" sz="2000" err="1"/>
              <a:t>Легкое</a:t>
            </a:r>
            <a:r>
              <a:rPr lang="en-US" sz="2000"/>
              <a:t> </a:t>
            </a:r>
            <a:r>
              <a:rPr lang="en-US" sz="2000" err="1"/>
              <a:t>изменение</a:t>
            </a:r>
            <a:r>
              <a:rPr lang="en-US" sz="2000"/>
              <a:t> </a:t>
            </a:r>
            <a:r>
              <a:rPr lang="en-US" sz="2000" err="1"/>
              <a:t>информации</a:t>
            </a:r>
            <a:endParaRPr lang="en-US" sz="2000"/>
          </a:p>
        </p:txBody>
      </p:sp>
      <p:cxnSp>
        <p:nvCxnSpPr>
          <p:cNvPr id="21" name="Straight Connector 2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453984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2"/>
          <a:srcRect t="298" r="17157" b="1190"/>
          <a:stretch>
            <a:fillRect/>
          </a:stretch>
        </p:blipFill>
        <p:spPr>
          <a:xfrm>
            <a:off x="704355" y="414112"/>
            <a:ext cx="9753000" cy="3284145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324" y="871758"/>
            <a:ext cx="10283452" cy="3871143"/>
          </a:xfrm>
        </p:spPr>
        <p:txBody>
          <a:bodyPr>
            <a:normAutofit/>
          </a:bodyPr>
          <a:lstStyle/>
          <a:p>
            <a:r>
              <a:rPr lang="ru-RU" sz="6600">
                <a:latin typeface="Arial" panose="020B0604020202020204" pitchFamily="34" charset="0"/>
                <a:cs typeface="Arial" panose="020B0604020202020204" pitchFamily="34" charset="0"/>
              </a:rPr>
              <a:t>ТОп 150</a:t>
            </a:r>
            <a:endParaRPr lang="ru-RU" sz="6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796261" y="1913431"/>
            <a:ext cx="6991776" cy="1048299"/>
          </a:xfrm>
        </p:spPr>
        <p:txBody>
          <a:bodyPr>
            <a:normAutofit/>
          </a:bodyPr>
          <a:lstStyle/>
          <a:p>
            <a:pPr marL="342900" indent="-342900">
              <a:buChar char="•"/>
            </a:pPr>
            <a:r>
              <a:rPr lang="ru-RU" sz="2200"/>
              <a:t>Список актуальный</a:t>
            </a:r>
            <a:endParaRPr lang="ru-RU" sz="2200"/>
          </a:p>
          <a:p>
            <a:pPr marL="342900" indent="-342900">
              <a:buChar char="•"/>
            </a:pPr>
            <a:r>
              <a:rPr lang="ru-RU" sz="2200"/>
              <a:t>Выводится важная информация об уровне</a:t>
            </a:r>
            <a:endParaRPr lang="ru-RU" sz="2200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9340" y="1082881"/>
            <a:ext cx="3619500" cy="453390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5324" y="871758"/>
            <a:ext cx="10283452" cy="3871143"/>
          </a:xfrm>
        </p:spPr>
        <p:txBody>
          <a:bodyPr>
            <a:normAutofit/>
          </a:bodyPr>
          <a:lstStyle/>
          <a:p>
            <a:pPr algn="ctr"/>
            <a:r>
              <a:rPr lang="ru-RU" sz="6600">
                <a:latin typeface="Bahnschrift Light" panose="020B0502040204020203" charset="0"/>
                <a:cs typeface="Bahnschrift Light" panose="020B0502040204020203" charset="0"/>
              </a:rPr>
              <a:t>Запись</a:t>
            </a:r>
            <a:r>
              <a:rPr lang="en-US" altLang="ru-RU" sz="6600">
                <a:latin typeface="Bahnschrift Light" panose="020B0502040204020203" charset="0"/>
                <a:cs typeface="Bahnschrift Light" panose="020B0502040204020203" charset="0"/>
              </a:rPr>
              <a:t> </a:t>
            </a:r>
            <a:r>
              <a:rPr lang="ru-RU" sz="6600">
                <a:latin typeface="Bahnschrift Light" panose="020B0502040204020203" charset="0"/>
                <a:cs typeface="Bahnschrift Light" panose="020B0502040204020203" charset="0"/>
              </a:rPr>
              <a:t>прогрессов</a:t>
            </a:r>
            <a:endParaRPr lang="ru-RU" sz="6600">
              <a:latin typeface="Bahnschrift Light" panose="020B0502040204020203" charset="0"/>
              <a:cs typeface="Bahnschrift Light" panose="020B0502040204020203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type="subTitle" idx="1"/>
          </p:nvPr>
        </p:nvSpPr>
        <p:spPr>
          <a:xfrm>
            <a:off x="2340053" y="1913431"/>
            <a:ext cx="6991776" cy="1048299"/>
          </a:xfrm>
        </p:spPr>
        <p:txBody>
          <a:bodyPr>
            <a:normAutofit/>
          </a:bodyPr>
          <a:lstStyle/>
          <a:p>
            <a:pPr marL="342900" indent="-342900" algn="ctr">
              <a:buChar char="•"/>
            </a:pPr>
            <a:r>
              <a:rPr lang="ru-RU" sz="2200"/>
              <a:t>Таблица генерируется автоматически</a:t>
            </a:r>
            <a:endParaRPr lang="ru-RU" sz="2200"/>
          </a:p>
          <a:p>
            <a:pPr marL="342900" indent="-342900" algn="ctr">
              <a:buChar char="•"/>
            </a:pPr>
            <a:r>
              <a:rPr lang="ru-RU" sz="2200"/>
              <a:t>Автоматическое сохранение таблицы</a:t>
            </a:r>
            <a:endParaRPr lang="ru-RU"/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017" y="3632489"/>
            <a:ext cx="8324850" cy="180975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25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27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8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04088" y="914400"/>
            <a:ext cx="5195889" cy="1316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err="1">
                <a:solidFill>
                  <a:schemeClr val="bg1"/>
                </a:solidFill>
              </a:rPr>
              <a:t>Просмотр</a:t>
            </a:r>
            <a:r>
              <a:rPr lang="en-US" sz="4000">
                <a:solidFill>
                  <a:schemeClr val="bg1"/>
                </a:solidFill>
              </a:rPr>
              <a:t> </a:t>
            </a:r>
            <a:r>
              <a:rPr lang="en-US" sz="4000" err="1">
                <a:solidFill>
                  <a:schemeClr val="bg1"/>
                </a:solidFill>
              </a:rPr>
              <a:t>статистики</a:t>
            </a:r>
            <a:endParaRPr lang="en-US" sz="4000">
              <a:solidFill>
                <a:schemeClr val="bg1"/>
              </a:solidFill>
            </a:endParaRPr>
          </a:p>
        </p:txBody>
      </p:sp>
      <p:cxnSp>
        <p:nvCxnSpPr>
          <p:cNvPr id="39" name="Straight Connector 31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4088" y="2231136"/>
            <a:ext cx="5195889" cy="39319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normAutofit/>
          </a:bodyPr>
          <a:lstStyle/>
          <a:p>
            <a:pPr marL="285750" indent="-2286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bg1"/>
                </a:solidFill>
              </a:rPr>
              <a:t>Выводит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весь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прогресс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err="1">
                <a:solidFill>
                  <a:schemeClr val="bg1"/>
                </a:solidFill>
              </a:rPr>
              <a:t>пользователя</a:t>
            </a:r>
            <a:endParaRPr lang="ru-RU" err="1">
              <a:solidFill>
                <a:schemeClr val="bg1"/>
              </a:solidFill>
            </a:endParaRPr>
          </a:p>
        </p:txBody>
      </p:sp>
      <p:pic>
        <p:nvPicPr>
          <p:cNvPr id="16" name="Рисунок 15" descr="Изображение выглядит как снимок экрана, черный, черно-белый, белый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rcRect r="52664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2927390"/>
            <a:ext cx="5208692" cy="310119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99605" y="675902"/>
            <a:ext cx="1646711" cy="930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70" y="558800"/>
            <a:ext cx="3597910" cy="5255895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bg1"/>
                </a:solidFill>
              </a:rPr>
              <a:t>Технологии</a:t>
            </a:r>
            <a:endParaRPr lang="ru-RU" sz="3600">
              <a:solidFill>
                <a:schemeClr val="bg1"/>
              </a:solidFill>
            </a:endParaRPr>
          </a:p>
        </p:txBody>
      </p:sp>
      <p:cxnSp>
        <p:nvCxnSpPr>
          <p:cNvPr id="10" name="Straight Connector 9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Изображение 2" descr="main"/>
          <p:cNvPicPr>
            <a:picLocks noChangeAspect="1"/>
          </p:cNvPicPr>
          <p:nvPr/>
        </p:nvPicPr>
        <p:blipFill>
          <a:blip r:embed="rId1"/>
          <a:srcRect l="32109" t="5954" r="52312" b="5361"/>
          <a:stretch>
            <a:fillRect/>
          </a:stretch>
        </p:blipFill>
        <p:spPr>
          <a:xfrm>
            <a:off x="3914775" y="408305"/>
            <a:ext cx="1899285" cy="60820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flipH="1">
            <a:off x="3914678" y="654377"/>
            <a:ext cx="43990" cy="543926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 descr="Изображение выглядит как Графика, графический дизайн, Шрифт, логотип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900" y="636146"/>
            <a:ext cx="911259" cy="879836"/>
          </a:xfrm>
          <a:prstGeom prst="rect">
            <a:avLst/>
          </a:prstGeom>
        </p:spPr>
      </p:pic>
      <p:pic>
        <p:nvPicPr>
          <p:cNvPr id="7" name="Рисунок 6" descr="Изображение выглядит как черный, темнота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 contrast="1000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24322" y="1814660"/>
            <a:ext cx="634251" cy="856269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снимок экрана, Графика, дизайн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056" y="2970079"/>
            <a:ext cx="919113" cy="95839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ка, Шрифт, дизайн, типография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6195" y="3818642"/>
            <a:ext cx="1459586" cy="145958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58243" y="815663"/>
            <a:ext cx="5107756" cy="3987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err="1">
                <a:solidFill>
                  <a:schemeClr val="bg1"/>
                </a:solidFill>
              </a:rPr>
              <a:t>PyCharm</a:t>
            </a:r>
            <a:r>
              <a:rPr lang="ru-RU" sz="2000">
                <a:solidFill>
                  <a:schemeClr val="bg1"/>
                </a:solidFill>
              </a:rPr>
              <a:t> </a:t>
            </a:r>
            <a:r>
              <a:rPr lang="en-US" altLang="ru-RU" sz="2000">
                <a:solidFill>
                  <a:schemeClr val="bg1"/>
                </a:solidFill>
              </a:rPr>
              <a:t>-</a:t>
            </a:r>
            <a:r>
              <a:rPr lang="ru-RU" sz="2000">
                <a:solidFill>
                  <a:schemeClr val="bg1"/>
                </a:solidFill>
              </a:rPr>
              <a:t> IDE для разработки на Python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9672" y="2051450"/>
            <a:ext cx="568121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err="1">
                <a:solidFill>
                  <a:schemeClr val="bg1"/>
                </a:solidFill>
              </a:rPr>
              <a:t>Flask</a:t>
            </a:r>
            <a:r>
              <a:rPr lang="ru-RU" sz="2000">
                <a:solidFill>
                  <a:schemeClr val="bg1"/>
                </a:solidFill>
              </a:rPr>
              <a:t> - фреймворк для создания веб-приложений</a:t>
            </a:r>
            <a:endParaRPr lang="ru-RU" sz="200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56100" y="3175527"/>
            <a:ext cx="4934931" cy="7067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l"/>
            <a:r>
              <a:rPr lang="en-US" sz="2000">
                <a:solidFill>
                  <a:srgbClr val="E8E8E8"/>
                </a:solidFill>
                <a:highlight>
                  <a:srgbClr val="101218"/>
                </a:highlight>
                <a:ea typeface="Google Sans"/>
                <a:cs typeface="+mn-lt"/>
              </a:rPr>
              <a:t>SQLite - </a:t>
            </a:r>
            <a:r>
              <a:rPr lang="ru-RU" sz="2000">
                <a:solidFill>
                  <a:srgbClr val="E8E8E8"/>
                </a:solidFill>
                <a:highlight>
                  <a:srgbClr val="101218"/>
                </a:highlight>
                <a:latin typeface="+mn-ea"/>
                <a:ea typeface="Google Sans"/>
                <a:cs typeface="+mn-ea"/>
              </a:rPr>
              <a:t>компактная</a:t>
            </a:r>
            <a:r>
              <a:rPr lang="en-US" altLang="ru-RU" sz="2000">
                <a:solidFill>
                  <a:srgbClr val="E8E8E8"/>
                </a:solidFill>
                <a:highlight>
                  <a:srgbClr val="101218"/>
                </a:highlight>
                <a:latin typeface="+mn-ea"/>
                <a:ea typeface="Google Sans"/>
                <a:cs typeface="+mn-ea"/>
              </a:rPr>
              <a:t> </a:t>
            </a:r>
            <a:r>
              <a:rPr lang="ru-RU" sz="2000">
                <a:solidFill>
                  <a:srgbClr val="E8E8E8"/>
                </a:solidFill>
                <a:highlight>
                  <a:srgbClr val="101218"/>
                </a:highlight>
                <a:latin typeface="+mn-ea"/>
                <a:ea typeface="Google Sans"/>
                <a:cs typeface="+mn-ea"/>
              </a:rPr>
              <a:t>встраиваемая СУБД.</a:t>
            </a:r>
            <a:endParaRPr lang="ru-RU" sz="2000">
              <a:latin typeface="+mn-ea"/>
              <a:cs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67750" y="4127083"/>
            <a:ext cx="5594807" cy="1014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ru-RU" sz="2000" err="1">
                <a:solidFill>
                  <a:srgbClr val="E8E8E8"/>
                </a:solidFill>
                <a:ea typeface="+mn-lt"/>
                <a:cs typeface="+mn-lt"/>
              </a:rPr>
              <a:t>SQLAlchemy</a:t>
            </a:r>
            <a:r>
              <a:rPr lang="ru-RU" sz="2000">
                <a:solidFill>
                  <a:srgbClr val="E8E8E8"/>
                </a:solidFill>
                <a:ea typeface="+mn-lt"/>
                <a:cs typeface="+mn-lt"/>
              </a:rPr>
              <a:t> </a:t>
            </a:r>
            <a:r>
              <a:rPr lang="en-US" altLang="ru-RU" sz="2000">
                <a:solidFill>
                  <a:srgbClr val="E8E8E8"/>
                </a:solidFill>
                <a:ea typeface="+mn-lt"/>
                <a:cs typeface="+mn-lt"/>
              </a:rPr>
              <a:t>-</a:t>
            </a:r>
            <a:r>
              <a:rPr lang="ru-RU" sz="2000">
                <a:solidFill>
                  <a:srgbClr val="E8E8E8"/>
                </a:solidFill>
                <a:ea typeface="+mn-lt"/>
                <a:cs typeface="+mn-lt"/>
              </a:rPr>
              <a:t> программная библиотека на языке Python для работы с реляционными СУБД</a:t>
            </a:r>
            <a:endParaRPr lang="ru-RU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33275" y="2561672"/>
            <a:ext cx="8473125" cy="3960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err="1">
                <a:solidFill>
                  <a:schemeClr val="bg1"/>
                </a:solidFill>
              </a:rPr>
              <a:t>Перейдем</a:t>
            </a:r>
            <a:r>
              <a:rPr lang="en-US" sz="6000">
                <a:solidFill>
                  <a:schemeClr val="bg1"/>
                </a:solidFill>
              </a:rPr>
              <a:t> к </a:t>
            </a:r>
            <a:r>
              <a:rPr lang="en-US" sz="6000" err="1">
                <a:solidFill>
                  <a:schemeClr val="bg1"/>
                </a:solidFill>
              </a:rPr>
              <a:t>демонстрации</a:t>
            </a:r>
            <a:r>
              <a:rPr lang="en-US" sz="6000">
                <a:solidFill>
                  <a:schemeClr val="bg1"/>
                </a:solidFill>
              </a:rPr>
              <a:t>...</a:t>
            </a:r>
            <a:endParaRPr lang="en-US" sz="6000">
              <a:solidFill>
                <a:schemeClr val="bg1"/>
              </a:solidFill>
            </a:endParaRPr>
          </a:p>
        </p:txBody>
      </p:sp>
      <p:cxnSp>
        <p:nvCxnSpPr>
          <p:cNvPr id="13" name="Straight Connector 12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 descr="Изображение выглядит как снимок экрана, черный, черно-белый, белый&#10;&#10;Содержимое, созданное искусственным интеллектом, может быть неверным."/>
          <p:cNvPicPr>
            <a:picLocks noChangeAspect="1"/>
          </p:cNvPicPr>
          <p:nvPr/>
        </p:nvPicPr>
        <p:blipFill>
          <a:blip r:embed="rId1"/>
          <a:srcRect t="3784" r="78788" b="86609"/>
          <a:stretch>
            <a:fillRect/>
          </a:stretch>
        </p:blipFill>
        <p:spPr>
          <a:xfrm>
            <a:off x="0" y="259237"/>
            <a:ext cx="2586192" cy="823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</Words>
  <Application>WPS Presentation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SimSun</vt:lpstr>
      <vt:lpstr>Wingdings</vt:lpstr>
      <vt:lpstr>Arial</vt:lpstr>
      <vt:lpstr>Google Sans</vt:lpstr>
      <vt:lpstr>AMGDT</vt:lpstr>
      <vt:lpstr>Calisto MT</vt:lpstr>
      <vt:lpstr>Univers Condensed</vt:lpstr>
      <vt:lpstr>Microsoft YaHei</vt:lpstr>
      <vt:lpstr>Arial Unicode MS</vt:lpstr>
      <vt:lpstr>Calibri</vt:lpstr>
      <vt:lpstr>Arial Black</vt:lpstr>
      <vt:lpstr>Bahnschrift</vt:lpstr>
      <vt:lpstr>Arial Narrow</vt:lpstr>
      <vt:lpstr>Bahnschrift Light</vt:lpstr>
      <vt:lpstr>Bahnschrift Light Condensed</vt:lpstr>
      <vt:lpstr>ChronicleVTI</vt:lpstr>
      <vt:lpstr>Проект BLITZKRIEG</vt:lpstr>
      <vt:lpstr>Суть проекта</vt:lpstr>
      <vt:lpstr>Проблема</vt:lpstr>
      <vt:lpstr>Система аккаунтов</vt:lpstr>
      <vt:lpstr>ТОП 150</vt:lpstr>
      <vt:lpstr>Запись прогрессов</vt:lpstr>
      <vt:lpstr>Просмотр статистики</vt:lpstr>
      <vt:lpstr>Технологии</vt:lpstr>
      <vt:lpstr>Перейдем к демонстрации...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Andrey Kolesnik</cp:lastModifiedBy>
  <cp:revision>2</cp:revision>
  <dcterms:created xsi:type="dcterms:W3CDTF">2025-05-14T17:08:00Z</dcterms:created>
  <dcterms:modified xsi:type="dcterms:W3CDTF">2025-05-14T18:20:12Z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367191785BCB4BECB6D0AFE6F2C2BCD1_12</vt:lpwstr>
  </property>
  <property fmtid="{D5CDD505-2E9C-101B-9397-08002B2CF9AE}" pid="3" name="KSOProductBuildVer">
    <vt:lpwstr>1049-12.2.0.20796</vt:lpwstr>
  </property>
</Properties>
</file>