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36"/>
    <a:srgbClr val="5284C1"/>
    <a:srgbClr val="B7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71" d="100"/>
          <a:sy n="71" d="100"/>
        </p:scale>
        <p:origin x="696" y="168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5" d="100"/>
        <a:sy n="55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17F312-AE95-46C5-991C-3338A804F0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7735" y="1016000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Проект </a:t>
            </a:r>
            <a:r>
              <a:rPr kumimoji="0" lang="en-US" alt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PyGame</a:t>
            </a:r>
            <a:endParaRPr kumimoji="0" lang="ru-RU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37473" y="2117408"/>
            <a:ext cx="7418388" cy="1655763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Выполнил:</a:t>
            </a:r>
            <a:endParaRPr kumimoji="0" lang="ru-RU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БОГДАНЦЕВ АНДРЕЙ</a:t>
            </a:r>
            <a:endParaRPr kumimoji="0" lang="ru-RU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Пушков Артем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Изображение 7" descr="книга (-179, -4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8415" cy="686498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178" y="214948"/>
            <a:ext cx="7418388" cy="1655763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сОхранения игры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</p:txBody>
      </p:sp>
      <p:pic>
        <p:nvPicPr>
          <p:cNvPr id="6" name="Изображение 5" descr="unnam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70" y="1480185"/>
            <a:ext cx="2784475" cy="2784475"/>
          </a:xfrm>
          <a:prstGeom prst="rect">
            <a:avLst/>
          </a:prstGeom>
        </p:spPr>
      </p:pic>
      <p:pic>
        <p:nvPicPr>
          <p:cNvPr id="7" name="Изображение 6" descr="avat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888365"/>
            <a:ext cx="2345690" cy="2345690"/>
          </a:xfrm>
          <a:prstGeom prst="rect">
            <a:avLst/>
          </a:prstGeom>
        </p:spPr>
      </p:pic>
      <p:pic>
        <p:nvPicPr>
          <p:cNvPr id="9" name="Изображение 8" descr="Корабль 1 (970, 22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775" y="585470"/>
            <a:ext cx="2537460" cy="212915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356235" y="4264660"/>
            <a:ext cx="3940810" cy="1174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Технология </a:t>
            </a:r>
            <a:r>
              <a:rPr lang="en-US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sqlite - </a:t>
            </a:r>
            <a:r>
              <a:rPr lang="ru-RU" sz="2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компактная встраиваемая СУБД</a:t>
            </a:r>
            <a:endParaRPr lang="ru-RU" sz="2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Изображение 5" descr="Shi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89315" y="744220"/>
            <a:ext cx="3500755" cy="31102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7735" y="1016000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основные механики:</a:t>
            </a:r>
            <a:endParaRPr kumimoji="0" lang="en-US" alt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37473" y="2117408"/>
            <a:ext cx="7418388" cy="1655763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- платформер</a:t>
            </a:r>
            <a:endParaRPr kumimoji="0" lang="ru-RU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- диалоги</a:t>
            </a:r>
            <a:endParaRPr kumimoji="0" lang="ru-RU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- боевые механики</a:t>
            </a:r>
            <a:endParaRPr kumimoji="0" lang="ru-RU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-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n-ea"/>
                <a:cs typeface="DoubleBass" charset="0"/>
              </a:rPr>
              <a:t>NPC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n-ea"/>
              <a:cs typeface="DoubleBass" charset="0"/>
            </a:endParaRPr>
          </a:p>
        </p:txBody>
      </p:sp>
      <p:pic>
        <p:nvPicPr>
          <p:cNvPr id="5" name="Изображение 4" descr="Shi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2520" y="3019425"/>
            <a:ext cx="274955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669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175" y="326390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платформер: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20700000">
            <a:off x="6635750" y="1136015"/>
            <a:ext cx="4621530" cy="290322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6815455" y="1265555"/>
            <a:ext cx="4295140" cy="25946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561975" y="1298575"/>
            <a:ext cx="5283200" cy="57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столкновение с препядствиями</a:t>
            </a:r>
            <a:endParaRPr lang="ru-RU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  <a:p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двойной прыжок</a:t>
            </a:r>
            <a:endParaRPr lang="ru-RU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  <a:p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рывок</a:t>
            </a:r>
            <a:endParaRPr lang="ru-RU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960000">
            <a:off x="4878705" y="3366135"/>
            <a:ext cx="3974465" cy="27705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0000">
            <a:off x="5054600" y="3460750"/>
            <a:ext cx="3730625" cy="255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4960" y="186690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диалоги и паузы</a:t>
            </a:r>
            <a:endParaRPr kumimoji="0" lang="ru-RU" alt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7040" y="1350010"/>
            <a:ext cx="6811010" cy="4591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1473200"/>
            <a:ext cx="6523990" cy="4305935"/>
          </a:xfrm>
          <a:prstGeom prst="rect">
            <a:avLst/>
          </a:prstGeom>
        </p:spPr>
      </p:pic>
      <p:pic>
        <p:nvPicPr>
          <p:cNvPr id="11" name="Изображение 10" descr="9140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3004185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800" y="352425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боёвка и </a:t>
            </a:r>
            <a:r>
              <a:rPr kumimoji="0" lang="en-US" altLang="ru-RU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npc</a:t>
            </a:r>
            <a:endParaRPr kumimoji="0" lang="en-US" alt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540000">
            <a:off x="5979160" y="1120140"/>
            <a:ext cx="4191000" cy="34232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6170930" y="1224915"/>
            <a:ext cx="3578225" cy="294576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1000000">
            <a:off x="7647940" y="4049395"/>
            <a:ext cx="2776220" cy="9886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7765415" y="4180205"/>
            <a:ext cx="2456815" cy="655320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496570" y="1454150"/>
            <a:ext cx="45631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механика здоровья</a:t>
            </a:r>
            <a:endParaRPr lang="ru-RU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  <a:p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получение урона от </a:t>
            </a:r>
            <a:r>
              <a:rPr lang="en-US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npc</a:t>
            </a:r>
            <a:endParaRPr lang="en-US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  <a:p>
            <a:r>
              <a:rPr lang="en-US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- </a:t>
            </a:r>
            <a:r>
              <a:rPr lang="ru-RU" altLang="en-US" sz="3200">
                <a:solidFill>
                  <a:schemeClr val="bg1"/>
                </a:solidFill>
                <a:latin typeface="DoubleBass" charset="0"/>
                <a:cs typeface="DoubleBass" charset="0"/>
              </a:rPr>
              <a:t>получение урона от препядствий</a:t>
            </a:r>
            <a:endParaRPr lang="ru-RU" altLang="en-US" sz="3200">
              <a:solidFill>
                <a:schemeClr val="bg1"/>
              </a:solidFill>
              <a:latin typeface="DoubleBass" charset="0"/>
              <a:cs typeface="DoubleBas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Изображение 5" descr="книга (-179, -4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0"/>
            <a:ext cx="5086350" cy="684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585" y="2162175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используемые технологии:</a:t>
            </a:r>
            <a:br>
              <a:rPr kumimoji="0" lang="ru-RU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</a:br>
            <a:endParaRPr kumimoji="0" lang="en-US" alt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54050" y="2278380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  <a:latin typeface="DoubleBass" charset="0"/>
                <a:cs typeface="DoubleBass" charset="0"/>
              </a:rPr>
              <a:t>- python</a:t>
            </a:r>
            <a:endParaRPr lang="en-US" altLang="en-US" sz="4400">
              <a:solidFill>
                <a:schemeClr val="bg1"/>
              </a:solidFill>
              <a:latin typeface="DoubleBass" charset="0"/>
              <a:cs typeface="DoubleBass" charset="0"/>
            </a:endParaRPr>
          </a:p>
          <a:p>
            <a:r>
              <a:rPr lang="en-US" altLang="en-US" sz="4400">
                <a:solidFill>
                  <a:schemeClr val="bg1"/>
                </a:solidFill>
                <a:latin typeface="DoubleBass" charset="0"/>
                <a:cs typeface="DoubleBass" charset="0"/>
              </a:rPr>
              <a:t>- pYgame</a:t>
            </a:r>
            <a:endParaRPr lang="en-US" altLang="en-US" sz="4400">
              <a:solidFill>
                <a:schemeClr val="bg1"/>
              </a:solidFill>
              <a:latin typeface="DoubleBass" charset="0"/>
              <a:cs typeface="DoubleBass" charset="0"/>
            </a:endParaRPr>
          </a:p>
        </p:txBody>
      </p:sp>
      <p:pic>
        <p:nvPicPr>
          <p:cNvPr id="7" name="Изображение 6" descr="97474395-5b9a9b80-194c-11eb-8ada-5fbe23fb37c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10" y="3429000"/>
            <a:ext cx="4314190" cy="431419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7766685" y="4424045"/>
            <a:ext cx="4222750" cy="211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Pygame —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набор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модулей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,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предназначенный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для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написания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компьютерных</a:t>
            </a:r>
            <a:r>
              <a:rPr lang="en-US" altLang="ru-RU" sz="24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DoubleBass" charset="0"/>
                <a:cs typeface="DoubleBass" charset="0"/>
              </a:rPr>
              <a:t>игр</a:t>
            </a:r>
            <a:endParaRPr lang="en-US" altLang="en-US" sz="2400">
              <a:solidFill>
                <a:schemeClr val="bg1"/>
              </a:solidFill>
              <a:latin typeface="DoubleBass" charset="0"/>
              <a:cs typeface="DoubleBass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022850" y="170624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>
                <a:solidFill>
                  <a:schemeClr val="bg1"/>
                </a:solidFill>
                <a:latin typeface="DoubleBass" charset="0"/>
                <a:cs typeface="DoubleBass" charset="0"/>
              </a:rPr>
              <a:t>Python - </a:t>
            </a:r>
            <a:r>
              <a:rPr lang="en-US" altLang="en-US" sz="2800">
                <a:solidFill>
                  <a:schemeClr val="bg1"/>
                </a:solidFill>
                <a:latin typeface="DoubleBass" charset="0"/>
                <a:cs typeface="DoubleBass" charset="0"/>
              </a:rPr>
              <a:t>высокоуровневый</a:t>
            </a:r>
            <a:r>
              <a:rPr lang="en-US" altLang="ru-RU" sz="28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DoubleBass" charset="0"/>
                <a:cs typeface="DoubleBass" charset="0"/>
              </a:rPr>
              <a:t>язык</a:t>
            </a:r>
            <a:r>
              <a:rPr lang="en-US" altLang="ru-RU" sz="2800">
                <a:solidFill>
                  <a:schemeClr val="bg1"/>
                </a:solidFill>
                <a:latin typeface="DoubleBass" charset="0"/>
                <a:cs typeface="DoubleBass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DoubleBass" charset="0"/>
                <a:cs typeface="DoubleBass" charset="0"/>
              </a:rPr>
              <a:t>программирования</a:t>
            </a:r>
            <a:endParaRPr lang="en-US" altLang="en-US" sz="2800">
              <a:solidFill>
                <a:schemeClr val="bg1"/>
              </a:solidFill>
              <a:latin typeface="DoubleBass" charset="0"/>
              <a:cs typeface="DoubleBass" charset="0"/>
            </a:endParaRPr>
          </a:p>
        </p:txBody>
      </p:sp>
      <p:pic>
        <p:nvPicPr>
          <p:cNvPr id="11" name="Изображение 10" descr="Python-logo-notext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090" y="986790"/>
            <a:ext cx="2799715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49780" y="1419860"/>
            <a:ext cx="8298180" cy="1101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DoubleBass" charset="0"/>
                <a:ea typeface="+mj-ea"/>
                <a:cs typeface="DoubleBass" charset="0"/>
              </a:rPr>
              <a:t>давайте посмотрим...</a:t>
            </a:r>
            <a:endParaRPr kumimoji="0" lang="ru-RU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DoubleBass" charset="0"/>
              <a:ea typeface="+mj-ea"/>
              <a:cs typeface="DoubleBass" charset="0"/>
            </a:endParaRPr>
          </a:p>
        </p:txBody>
      </p:sp>
      <p:pic>
        <p:nvPicPr>
          <p:cNvPr id="6" name="Изображение 5" descr="Cloud 2"/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6830060" y="1890395"/>
            <a:ext cx="5361940" cy="2190115"/>
          </a:xfrm>
          <a:prstGeom prst="rect">
            <a:avLst/>
          </a:prstGeom>
        </p:spPr>
      </p:pic>
      <p:pic>
        <p:nvPicPr>
          <p:cNvPr id="7" name="Изображение 6" descr="Cloud 1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147320" y="2877185"/>
            <a:ext cx="6243320" cy="2500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Microsoft YaHei</vt:lpstr>
      <vt:lpstr>Calibri Light</vt:lpstr>
      <vt:lpstr>Arial Unicode MS</vt:lpstr>
      <vt:lpstr>Bahnschrift Light</vt:lpstr>
      <vt:lpstr>Bookman Old Style</vt:lpstr>
      <vt:lpstr>Candara Light</vt:lpstr>
      <vt:lpstr>Cascadia Code SemiLight</vt:lpstr>
      <vt:lpstr>Century</vt:lpstr>
      <vt:lpstr>Consolas</vt:lpstr>
      <vt:lpstr>DoubleBass</vt:lpstr>
      <vt:lpstr>Bahnschrift SemiLight Condensed</vt:lpstr>
      <vt:lpstr>Cascadia Code Light</vt:lpstr>
      <vt:lpstr>Corbel</vt:lpstr>
      <vt:lpstr>Arial Narrow</vt:lpstr>
      <vt:lpstr>Arial Black</vt:lpstr>
      <vt:lpstr>Complex</vt:lpstr>
      <vt:lpstr>Corbel Light</vt:lpstr>
      <vt:lpstr>Book Antiqua</vt:lpstr>
      <vt:lpstr>Cascadia Mono</vt:lpstr>
      <vt:lpstr>Constantia</vt:lpstr>
      <vt:lpstr>Cambria</vt:lpstr>
      <vt:lpstr>Century Schoolbook</vt:lpstr>
      <vt:lpstr>Comic Sans MS</vt:lpstr>
      <vt:lpstr>Complex_IV25</vt:lpstr>
      <vt:lpstr>Default Design</vt:lpstr>
      <vt:lpstr>Проект Qt</vt:lpstr>
      <vt:lpstr>Проект PyGame</vt:lpstr>
      <vt:lpstr>Проект PyGame</vt:lpstr>
      <vt:lpstr>Проект PyGame</vt:lpstr>
      <vt:lpstr>основные механики:</vt:lpstr>
      <vt:lpstr>Проект PyGame</vt:lpstr>
      <vt:lpstr>Проект PyGame</vt:lpstr>
      <vt:lpstr>основные механики: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Andrey Kolesnik</cp:lastModifiedBy>
  <cp:revision>44</cp:revision>
  <dcterms:created xsi:type="dcterms:W3CDTF">2014-12-20T13:05:00Z</dcterms:created>
  <dcterms:modified xsi:type="dcterms:W3CDTF">2025-02-07T11:06:59Z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1049-12.2.0.19821</vt:lpwstr>
  </property>
  <property fmtid="{D5CDD505-2E9C-101B-9397-08002B2CF9AE}" pid="3" name="ICV">
    <vt:lpwstr>7EE78D9D6BE142DF908621D3266A6ECD_13</vt:lpwstr>
  </property>
</Properties>
</file>