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85FA1A-35E0-47B5-AB6F-516BB16F4571}">
  <a:tblStyle styleId="{BF85FA1A-35E0-47B5-AB6F-516BB16F457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howto/logging-cookbook.html" TargetMode="External"/><Relationship Id="rId4" Type="http://schemas.openxmlformats.org/officeDocument/2006/relationships/hyperlink" Target="https://python-scripts.com/logging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400"/>
              <a:t>Логирование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118933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Журналирование событий и модуль logging.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100350" y="765175"/>
            <a:ext cx="6324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Клиент-серверные приложения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0820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5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800350" y="2031700"/>
            <a:ext cx="106260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/>
              <a:t>Для проекта «Мессенджер» реализовать логирование с использованием модуля </a:t>
            </a:r>
            <a:r>
              <a:rPr b="1" lang="ru-RU" sz="1800"/>
              <a:t>logging</a:t>
            </a:r>
            <a:r>
              <a:rPr lang="ru-RU" sz="1800"/>
              <a:t>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В директории проекта создать каталог </a:t>
            </a:r>
            <a:r>
              <a:rPr b="1" lang="ru-RU" sz="1800"/>
              <a:t>log</a:t>
            </a:r>
            <a:r>
              <a:rPr lang="ru-RU" sz="1800"/>
              <a:t>, в котором для клиентской и серверной сторон в отдельных модулях формата </a:t>
            </a:r>
            <a:r>
              <a:rPr b="1" lang="ru-RU" sz="1800"/>
              <a:t>client_log_config.py</a:t>
            </a:r>
            <a:r>
              <a:rPr lang="ru-RU" sz="1800"/>
              <a:t> и </a:t>
            </a:r>
            <a:r>
              <a:rPr b="1" lang="ru-RU" sz="1800"/>
              <a:t>server_log_config.py</a:t>
            </a:r>
            <a:r>
              <a:rPr lang="ru-RU" sz="1800"/>
              <a:t> создать логгеры;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В каждом модуле выполнить настройку соответствующего логгера по алгоритму,подробно описанному в практическом задании в методичке к уроку 5.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Реализовать применение созданных логгеров для решения двух задач: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Журналирование обработки исключений </a:t>
            </a:r>
            <a:r>
              <a:rPr b="1" lang="ru-RU" sz="1800"/>
              <a:t>try/except</a:t>
            </a:r>
            <a:r>
              <a:rPr lang="ru-RU" sz="1800"/>
              <a:t>. Вместо функции </a:t>
            </a:r>
            <a:r>
              <a:rPr b="1" lang="ru-RU" sz="1800"/>
              <a:t>print()</a:t>
            </a:r>
            <a:r>
              <a:rPr lang="ru-RU" sz="1800"/>
              <a:t> использовать журналирование и обеспечить вывод служебных сообщений в лог-файл;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Журналирование функций, исполняемых на серверной и клиентской сторонах при работе мессенджера.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4075" y="258650"/>
            <a:ext cx="2235650" cy="16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512000" y="2628000"/>
            <a:ext cx="10023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Logging Cookbook: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https://docs.python.org/3/howto/logging-cookbook.html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Логгирование в Python: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https://python-scripts.com/logging-python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8073250" y="371150"/>
            <a:ext cx="3708725" cy="33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269650" y="2153375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Понять, какие задачи решает </a:t>
            </a:r>
            <a:r>
              <a:rPr lang="ru-RU" sz="2400"/>
              <a:t>логирование;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</a:t>
            </a:r>
            <a:r>
              <a:rPr lang="ru-RU" sz="2400"/>
              <a:t>логирование</a:t>
            </a: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реализуется на практике;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Модуль logging в Python и особенности его использования.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Журналирование (</a:t>
            </a:r>
            <a:r>
              <a:rPr b="1" lang="ru-RU" sz="4400"/>
              <a:t>логирование</a:t>
            </a: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4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8817" l="0" r="0" t="0"/>
          <a:stretch/>
        </p:blipFill>
        <p:spPr>
          <a:xfrm>
            <a:off x="1274875" y="1699849"/>
            <a:ext cx="10119399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Журналирование. Зачем?</a:t>
            </a:r>
            <a:endParaRPr b="0" i="0" sz="44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056175" y="5075725"/>
            <a:ext cx="7784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расхода времени/ресурсов (профилирование).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773600" y="3437113"/>
            <a:ext cx="66705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-RU" sz="2000"/>
              <a:t>выяснение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обстоятельств, которые привели к </a:t>
            </a:r>
            <a:r>
              <a:rPr lang="ru-RU" sz="2000"/>
              <a:t>определенному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состоянию системы (отказ, ошибка);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416975" y="1769275"/>
            <a:ext cx="6084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показать, что система делает прямо сейчас, не прибегая к помощи отладчика;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20821" r="19564" t="0"/>
          <a:stretch/>
        </p:blipFill>
        <p:spPr>
          <a:xfrm>
            <a:off x="773600" y="1299450"/>
            <a:ext cx="2450150" cy="18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375" y="3005875"/>
            <a:ext cx="2933928" cy="18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3975" y="4770925"/>
            <a:ext cx="2022193" cy="16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3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Уровни </a:t>
            </a:r>
            <a:r>
              <a:rPr b="1" lang="ru-RU" sz="3600"/>
              <a:t>логирования</a:t>
            </a:r>
            <a:r>
              <a:rPr b="1" i="0" lang="ru-RU" sz="3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(важности)</a:t>
            </a:r>
            <a:endParaRPr b="0" i="0" sz="3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477075" y="2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{BF85FA1A-35E0-47B5-AB6F-516BB16F4571}</a:tableStyleId>
              </a:tblPr>
              <a:tblGrid>
                <a:gridCol w="1041400"/>
                <a:gridCol w="995025"/>
                <a:gridCol w="1930025"/>
                <a:gridCol w="6401875"/>
              </a:tblGrid>
              <a:tr h="35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Уровень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CRITICAL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Критические ошибки/сообщения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log.critical(fmt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Ошибки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log.error(fmt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WARNING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Предупреждения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log.warning(fmt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Информационные сообщения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log.info(fmt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DEBUG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Отладочная информация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log.debug(fmt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NOTSET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 установлен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</a:rPr>
              <a:t>Модуль logging. Настройка</a:t>
            </a:r>
            <a:endParaRPr i="0" sz="4800" u="none" cap="none" strike="noStrike">
              <a:solidFill>
                <a:srgbClr val="4C5D6E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066475" y="1929000"/>
            <a:ext cx="10785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 Создать логгер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getLogger()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), установить уровень важности.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2. Создать обработчик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FileHandler/SocketHandler/...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), установить уровень важности.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3. Создать объект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Formatter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, подключить его к обработчику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setFormatter()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4. Подключить обработчик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Handler 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к объекту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Logger 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addHandler()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</a:rPr>
              <a:t>Модуль logging. Настройка</a:t>
            </a:r>
            <a:endParaRPr i="0" sz="4800" u="none" cap="none" strike="noStrike">
              <a:solidFill>
                <a:srgbClr val="4C5D6E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688075" y="1676400"/>
            <a:ext cx="101406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	 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logging.getLogger(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'app.main'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 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logging.Formatter(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"%(asctime)s - %(levelname)s - %(message)s "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Создать файловый обработчик логгирования (можно задать кодировку):</a:t>
            </a:r>
            <a:endParaRPr b="1" i="0" sz="17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 = logging.FileHandler(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"app.log"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encoding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fh.setLevel(logging.DEBUG)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fh.setFormatter(formatter)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Добавить в логгер новый обработчик и установить уровень логгирования</a:t>
            </a:r>
            <a:endParaRPr b="1" i="0" sz="17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logger.addHandler(fh)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logger.setLevel(logging.DEBUG)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logger.info(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'Замечательный день для релиза!'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Текущий этап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50668" l="5142" r="21704" t="23431"/>
          <a:stretch/>
        </p:blipFill>
        <p:spPr>
          <a:xfrm>
            <a:off x="1204650" y="2069125"/>
            <a:ext cx="9782699" cy="2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